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ags/tag2.xml" ContentType="application/vnd.openxmlformats-officedocument.presentationml.tags+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tags/tag18.xml" ContentType="application/vnd.openxmlformats-officedocument.presentationml.tags+xml"/>
  <Override PartName="/ppt/notesSlides/notesSlide20.xml" ContentType="application/vnd.openxmlformats-officedocument.presentationml.notesSlide+xml"/>
  <Override PartName="/ppt/tags/tag19.xml" ContentType="application/vnd.openxmlformats-officedocument.presentationml.tags+xml"/>
  <Override PartName="/ppt/notesSlides/notesSlide21.xml" ContentType="application/vnd.openxmlformats-officedocument.presentationml.notesSlide+xml"/>
  <Override PartName="/ppt/tags/tag20.xml" ContentType="application/vnd.openxmlformats-officedocument.presentationml.tags+xml"/>
  <Override PartName="/ppt/notesSlides/notesSlide22.xml" ContentType="application/vnd.openxmlformats-officedocument.presentationml.notesSlide+xml"/>
  <Override PartName="/ppt/tags/tag21.xml" ContentType="application/vnd.openxmlformats-officedocument.presentationml.tags+xml"/>
  <Override PartName="/ppt/notesSlides/notesSlide23.xml" ContentType="application/vnd.openxmlformats-officedocument.presentationml.notesSlide+xml"/>
  <Override PartName="/ppt/tags/tag22.xml" ContentType="application/vnd.openxmlformats-officedocument.presentationml.tags+xml"/>
  <Override PartName="/ppt/notesSlides/notesSlide24.xml" ContentType="application/vnd.openxmlformats-officedocument.presentationml.notesSlide+xml"/>
  <Override PartName="/ppt/tags/tag23.xml" ContentType="application/vnd.openxmlformats-officedocument.presentationml.tags+xml"/>
  <Override PartName="/ppt/notesSlides/notesSlide25.xml" ContentType="application/vnd.openxmlformats-officedocument.presentationml.notesSlide+xml"/>
  <Override PartName="/ppt/tags/tag24.xml" ContentType="application/vnd.openxmlformats-officedocument.presentationml.tags+xml"/>
  <Override PartName="/ppt/notesSlides/notesSlide26.xml" ContentType="application/vnd.openxmlformats-officedocument.presentationml.notesSlide+xml"/>
  <Override PartName="/ppt/tags/tag25.xml" ContentType="application/vnd.openxmlformats-officedocument.presentationml.tags+xml"/>
  <Override PartName="/ppt/notesSlides/notesSlide27.xml" ContentType="application/vnd.openxmlformats-officedocument.presentationml.notesSlide+xml"/>
  <Override PartName="/ppt/tags/tag26.xml" ContentType="application/vnd.openxmlformats-officedocument.presentationml.tags+xml"/>
  <Override PartName="/ppt/notesSlides/notesSlide28.xml" ContentType="application/vnd.openxmlformats-officedocument.presentationml.notesSlide+xml"/>
  <Override PartName="/ppt/tags/tag27.xml" ContentType="application/vnd.openxmlformats-officedocument.presentationml.tags+xml"/>
  <Override PartName="/ppt/notesSlides/notesSlide29.xml" ContentType="application/vnd.openxmlformats-officedocument.presentationml.notesSlide+xml"/>
  <Override PartName="/ppt/tags/tag28.xml" ContentType="application/vnd.openxmlformats-officedocument.presentationml.tags+xml"/>
  <Override PartName="/ppt/notesSlides/notesSlide30.xml" ContentType="application/vnd.openxmlformats-officedocument.presentationml.notesSlide+xml"/>
  <Override PartName="/ppt/tags/tag29.xml" ContentType="application/vnd.openxmlformats-officedocument.presentationml.tags+xml"/>
  <Override PartName="/ppt/notesSlides/notesSlide31.xml" ContentType="application/vnd.openxmlformats-officedocument.presentationml.notesSlide+xml"/>
  <Override PartName="/ppt/tags/tag30.xml" ContentType="application/vnd.openxmlformats-officedocument.presentationml.tags+xml"/>
  <Override PartName="/ppt/notesSlides/notesSlide32.xml" ContentType="application/vnd.openxmlformats-officedocument.presentationml.notesSlide+xml"/>
  <Override PartName="/ppt/tags/tag31.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32.xml" ContentType="application/vnd.openxmlformats-officedocument.presentationml.tags+xml"/>
  <Override PartName="/ppt/notesSlides/notesSlide35.xml" ContentType="application/vnd.openxmlformats-officedocument.presentationml.notesSlide+xml"/>
  <Override PartName="/ppt/tags/tag33.xml" ContentType="application/vnd.openxmlformats-officedocument.presentationml.tags+xml"/>
  <Override PartName="/ppt/notesSlides/notesSlide36.xml" ContentType="application/vnd.openxmlformats-officedocument.presentationml.notesSlide+xml"/>
  <Override PartName="/ppt/tags/tag34.xml" ContentType="application/vnd.openxmlformats-officedocument.presentationml.tags+xml"/>
  <Override PartName="/ppt/notesSlides/notesSlide37.xml" ContentType="application/vnd.openxmlformats-officedocument.presentationml.notesSlide+xml"/>
  <Override PartName="/ppt/tags/tag35.xml" ContentType="application/vnd.openxmlformats-officedocument.presentationml.tags+xml"/>
  <Override PartName="/ppt/notesSlides/notesSlide38.xml" ContentType="application/vnd.openxmlformats-officedocument.presentationml.notesSlide+xml"/>
  <Override PartName="/ppt/tags/tag36.xml" ContentType="application/vnd.openxmlformats-officedocument.presentationml.tags+xml"/>
  <Override PartName="/ppt/notesSlides/notesSlide39.xml" ContentType="application/vnd.openxmlformats-officedocument.presentationml.notesSlide+xml"/>
  <Override PartName="/ppt/tags/tag37.xml" ContentType="application/vnd.openxmlformats-officedocument.presentationml.tags+xml"/>
  <Override PartName="/ppt/notesSlides/notesSlide40.xml" ContentType="application/vnd.openxmlformats-officedocument.presentationml.notesSlide+xml"/>
  <Override PartName="/ppt/tags/tag38.xml" ContentType="application/vnd.openxmlformats-officedocument.presentationml.tags+xml"/>
  <Override PartName="/ppt/notesSlides/notesSlide41.xml" ContentType="application/vnd.openxmlformats-officedocument.presentationml.notesSlide+xml"/>
  <Override PartName="/ppt/tags/tag39.xml" ContentType="application/vnd.openxmlformats-officedocument.presentationml.tags+xml"/>
  <Override PartName="/ppt/notesSlides/notesSlide42.xml" ContentType="application/vnd.openxmlformats-officedocument.presentationml.notesSlide+xml"/>
  <Override PartName="/ppt/tags/tag40.xml" ContentType="application/vnd.openxmlformats-officedocument.presentationml.tags+xml"/>
  <Override PartName="/ppt/notesSlides/notesSlide43.xml" ContentType="application/vnd.openxmlformats-officedocument.presentationml.notesSlide+xml"/>
  <Override PartName="/ppt/tags/tag41.xml" ContentType="application/vnd.openxmlformats-officedocument.presentationml.tags+xml"/>
  <Override PartName="/ppt/notesSlides/notesSlide44.xml" ContentType="application/vnd.openxmlformats-officedocument.presentationml.notesSlide+xml"/>
  <Override PartName="/ppt/tags/tag42.xml" ContentType="application/vnd.openxmlformats-officedocument.presentationml.tags+xml"/>
  <Override PartName="/ppt/notesSlides/notesSlide45.xml" ContentType="application/vnd.openxmlformats-officedocument.presentationml.notesSlide+xml"/>
  <Override PartName="/ppt/tags/tag43.xml" ContentType="application/vnd.openxmlformats-officedocument.presentationml.tags+xml"/>
  <Override PartName="/ppt/notesSlides/notesSlide46.xml" ContentType="application/vnd.openxmlformats-officedocument.presentationml.notesSlide+xml"/>
  <Override PartName="/ppt/tags/tag44.xml" ContentType="application/vnd.openxmlformats-officedocument.presentationml.tags+xml"/>
  <Override PartName="/ppt/notesSlides/notesSlide47.xml" ContentType="application/vnd.openxmlformats-officedocument.presentationml.notesSlide+xml"/>
  <Override PartName="/ppt/tags/tag45.xml" ContentType="application/vnd.openxmlformats-officedocument.presentationml.tags+xml"/>
  <Override PartName="/ppt/notesSlides/notesSlide48.xml" ContentType="application/vnd.openxmlformats-officedocument.presentationml.notesSlide+xml"/>
  <Override PartName="/ppt/tags/tag46.xml" ContentType="application/vnd.openxmlformats-officedocument.presentationml.tags+xml"/>
  <Override PartName="/ppt/notesSlides/notesSlide49.xml" ContentType="application/vnd.openxmlformats-officedocument.presentationml.notesSlide+xml"/>
  <Override PartName="/ppt/tags/tag47.xml" ContentType="application/vnd.openxmlformats-officedocument.presentationml.tags+xml"/>
  <Override PartName="/ppt/notesSlides/notesSlide50.xml" ContentType="application/vnd.openxmlformats-officedocument.presentationml.notesSlide+xml"/>
  <Override PartName="/ppt/tags/tag48.xml" ContentType="application/vnd.openxmlformats-officedocument.presentationml.tags+xml"/>
  <Override PartName="/ppt/notesSlides/notesSlide51.xml" ContentType="application/vnd.openxmlformats-officedocument.presentationml.notesSlide+xml"/>
  <Override PartName="/ppt/tags/tag49.xml" ContentType="application/vnd.openxmlformats-officedocument.presentationml.tags+xml"/>
  <Override PartName="/ppt/notesSlides/notesSlide52.xml" ContentType="application/vnd.openxmlformats-officedocument.presentationml.notesSlide+xml"/>
  <Override PartName="/ppt/tags/tag50.xml" ContentType="application/vnd.openxmlformats-officedocument.presentationml.tags+xml"/>
  <Override PartName="/ppt/notesSlides/notesSlide53.xml" ContentType="application/vnd.openxmlformats-officedocument.presentationml.notesSlide+xml"/>
  <Override PartName="/ppt/tags/tag51.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52.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53.xml" ContentType="application/vnd.openxmlformats-officedocument.presentationml.tags+xml"/>
  <Override PartName="/ppt/notesSlides/notesSlide60.xml" ContentType="application/vnd.openxmlformats-officedocument.presentationml.notesSlide+xml"/>
  <Override PartName="/ppt/tags/tag54.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55.xml" ContentType="application/vnd.openxmlformats-officedocument.presentationml.tags+xml"/>
  <Override PartName="/ppt/notesSlides/notesSlide63.xml" ContentType="application/vnd.openxmlformats-officedocument.presentationml.notesSlide+xml"/>
  <Override PartName="/ppt/tags/tag56.xml" ContentType="application/vnd.openxmlformats-officedocument.presentationml.tags+xml"/>
  <Override PartName="/ppt/notesSlides/notesSlide64.xml" ContentType="application/vnd.openxmlformats-officedocument.presentationml.notesSlide+xml"/>
  <Override PartName="/ppt/tags/tag57.xml" ContentType="application/vnd.openxmlformats-officedocument.presentationml.tags+xml"/>
  <Override PartName="/ppt/notesSlides/notesSlide65.xml" ContentType="application/vnd.openxmlformats-officedocument.presentationml.notesSlide+xml"/>
  <Override PartName="/ppt/tags/tag58.xml" ContentType="application/vnd.openxmlformats-officedocument.presentationml.tags+xml"/>
  <Override PartName="/ppt/notesSlides/notesSlide66.xml" ContentType="application/vnd.openxmlformats-officedocument.presentationml.notesSlide+xml"/>
  <Override PartName="/ppt/tags/tag59.xml" ContentType="application/vnd.openxmlformats-officedocument.presentationml.tags+xml"/>
  <Override PartName="/ppt/notesSlides/notesSlide67.xml" ContentType="application/vnd.openxmlformats-officedocument.presentationml.notesSlide+xml"/>
  <Override PartName="/ppt/tags/tag60.xml" ContentType="application/vnd.openxmlformats-officedocument.presentationml.tags+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ags/tag61.xml" ContentType="application/vnd.openxmlformats-officedocument.presentationml.tags+xml"/>
  <Override PartName="/ppt/notesSlides/notesSlide71.xml" ContentType="application/vnd.openxmlformats-officedocument.presentationml.notesSlide+xml"/>
  <Override PartName="/ppt/tags/tag62.xml" ContentType="application/vnd.openxmlformats-officedocument.presentationml.tags+xml"/>
  <Override PartName="/ppt/notesSlides/notesSlide72.xml" ContentType="application/vnd.openxmlformats-officedocument.presentationml.notesSlide+xml"/>
  <Override PartName="/ppt/tags/tag63.xml" ContentType="application/vnd.openxmlformats-officedocument.presentationml.tags+xml"/>
  <Override PartName="/ppt/notesSlides/notesSlide73.xml" ContentType="application/vnd.openxmlformats-officedocument.presentationml.notesSlide+xml"/>
  <Override PartName="/ppt/tags/tag64.xml" ContentType="application/vnd.openxmlformats-officedocument.presentationml.tags+xml"/>
  <Override PartName="/ppt/notesSlides/notesSlide74.xml" ContentType="application/vnd.openxmlformats-officedocument.presentationml.notesSlide+xml"/>
  <Override PartName="/ppt/tags/tag65.xml" ContentType="application/vnd.openxmlformats-officedocument.presentationml.tags+xml"/>
  <Override PartName="/ppt/notesSlides/notesSlide75.xml" ContentType="application/vnd.openxmlformats-officedocument.presentationml.notesSlide+xml"/>
  <Override PartName="/ppt/tags/tag66.xml" ContentType="application/vnd.openxmlformats-officedocument.presentationml.tags+xml"/>
  <Override PartName="/ppt/notesSlides/notesSlide76.xml" ContentType="application/vnd.openxmlformats-officedocument.presentationml.notesSlide+xml"/>
  <Override PartName="/ppt/tags/tag67.xml" ContentType="application/vnd.openxmlformats-officedocument.presentationml.tags+xml"/>
  <Override PartName="/ppt/notesSlides/notesSlide77.xml" ContentType="application/vnd.openxmlformats-officedocument.presentationml.notesSlide+xml"/>
  <Override PartName="/ppt/tags/tag68.xml" ContentType="application/vnd.openxmlformats-officedocument.presentationml.tags+xml"/>
  <Override PartName="/ppt/notesSlides/notesSlide78.xml" ContentType="application/vnd.openxmlformats-officedocument.presentationml.notesSlide+xml"/>
  <Override PartName="/ppt/tags/tag69.xml" ContentType="application/vnd.openxmlformats-officedocument.presentationml.tags+xml"/>
  <Override PartName="/ppt/notesSlides/notesSlide79.xml" ContentType="application/vnd.openxmlformats-officedocument.presentationml.notesSlide+xml"/>
  <Override PartName="/ppt/tags/tag70.xml" ContentType="application/vnd.openxmlformats-officedocument.presentationml.tags+xml"/>
  <Override PartName="/ppt/notesSlides/notesSlide80.xml" ContentType="application/vnd.openxmlformats-officedocument.presentationml.notesSlide+xml"/>
  <Override PartName="/ppt/tags/tag71.xml" ContentType="application/vnd.openxmlformats-officedocument.presentationml.tags+xml"/>
  <Override PartName="/ppt/notesSlides/notesSlide81.xml" ContentType="application/vnd.openxmlformats-officedocument.presentationml.notesSlide+xml"/>
  <Override PartName="/ppt/tags/tag72.xml" ContentType="application/vnd.openxmlformats-officedocument.presentationml.tags+xml"/>
  <Override PartName="/ppt/notesSlides/notesSlide82.xml" ContentType="application/vnd.openxmlformats-officedocument.presentationml.notesSlide+xml"/>
  <Override PartName="/ppt/tags/tag73.xml" ContentType="application/vnd.openxmlformats-officedocument.presentationml.tags+xml"/>
  <Override PartName="/ppt/notesSlides/notesSlide83.xml" ContentType="application/vnd.openxmlformats-officedocument.presentationml.notesSlide+xml"/>
  <Override PartName="/ppt/tags/tag74.xml" ContentType="application/vnd.openxmlformats-officedocument.presentationml.tags+xml"/>
  <Override PartName="/ppt/notesSlides/notesSlide84.xml" ContentType="application/vnd.openxmlformats-officedocument.presentationml.notesSlide+xml"/>
  <Override PartName="/ppt/tags/tag75.xml" ContentType="application/vnd.openxmlformats-officedocument.presentationml.tags+xml"/>
  <Override PartName="/ppt/notesSlides/notesSlide85.xml" ContentType="application/vnd.openxmlformats-officedocument.presentationml.notesSlide+xml"/>
  <Override PartName="/ppt/tags/tag76.xml" ContentType="application/vnd.openxmlformats-officedocument.presentationml.tags+xml"/>
  <Override PartName="/ppt/notesSlides/notesSlide86.xml" ContentType="application/vnd.openxmlformats-officedocument.presentationml.notesSlide+xml"/>
  <Override PartName="/ppt/tags/tag77.xml" ContentType="application/vnd.openxmlformats-officedocument.presentationml.tags+xml"/>
  <Override PartName="/ppt/notesSlides/notesSlide87.xml" ContentType="application/vnd.openxmlformats-officedocument.presentationml.notesSlide+xml"/>
  <Override PartName="/ppt/tags/tag78.xml" ContentType="application/vnd.openxmlformats-officedocument.presentationml.tags+xml"/>
  <Override PartName="/ppt/notesSlides/notesSlide88.xml" ContentType="application/vnd.openxmlformats-officedocument.presentationml.notesSlide+xml"/>
  <Override PartName="/ppt/tags/tag79.xml" ContentType="application/vnd.openxmlformats-officedocument.presentationml.tags+xml"/>
  <Override PartName="/ppt/notesSlides/notesSlide89.xml" ContentType="application/vnd.openxmlformats-officedocument.presentationml.notesSlide+xml"/>
  <Override PartName="/ppt/tags/tag80.xml" ContentType="application/vnd.openxmlformats-officedocument.presentationml.tags+xml"/>
  <Override PartName="/ppt/notesSlides/notesSlide90.xml" ContentType="application/vnd.openxmlformats-officedocument.presentationml.notesSlide+xml"/>
  <Override PartName="/ppt/tags/tag81.xml" ContentType="application/vnd.openxmlformats-officedocument.presentationml.tags+xml"/>
  <Override PartName="/ppt/notesSlides/notesSlide91.xml" ContentType="application/vnd.openxmlformats-officedocument.presentationml.notesSlide+xml"/>
  <Override PartName="/ppt/tags/tag82.xml" ContentType="application/vnd.openxmlformats-officedocument.presentationml.tags+xml"/>
  <Override PartName="/ppt/notesSlides/notesSlide9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bookmarkIdSeed="2">
  <p:sldMasterIdLst>
    <p:sldMasterId id="2147483648" r:id="rId4"/>
    <p:sldMasterId id="2147484785" r:id="rId5"/>
    <p:sldMasterId id="2147484142" r:id="rId6"/>
  </p:sldMasterIdLst>
  <p:notesMasterIdLst>
    <p:notesMasterId r:id="rId99"/>
  </p:notesMasterIdLst>
  <p:handoutMasterIdLst>
    <p:handoutMasterId r:id="rId100"/>
  </p:handoutMasterIdLst>
  <p:sldIdLst>
    <p:sldId id="338" r:id="rId7"/>
    <p:sldId id="339" r:id="rId8"/>
    <p:sldId id="337" r:id="rId9"/>
    <p:sldId id="348" r:id="rId10"/>
    <p:sldId id="340" r:id="rId11"/>
    <p:sldId id="349" r:id="rId12"/>
    <p:sldId id="350" r:id="rId13"/>
    <p:sldId id="256" r:id="rId14"/>
    <p:sldId id="402" r:id="rId15"/>
    <p:sldId id="257" r:id="rId16"/>
    <p:sldId id="258" r:id="rId17"/>
    <p:sldId id="259" r:id="rId18"/>
    <p:sldId id="260" r:id="rId19"/>
    <p:sldId id="373" r:id="rId20"/>
    <p:sldId id="262" r:id="rId21"/>
    <p:sldId id="384" r:id="rId22"/>
    <p:sldId id="385" r:id="rId23"/>
    <p:sldId id="386" r:id="rId24"/>
    <p:sldId id="263" r:id="rId25"/>
    <p:sldId id="265" r:id="rId26"/>
    <p:sldId id="374" r:id="rId27"/>
    <p:sldId id="266" r:id="rId28"/>
    <p:sldId id="267" r:id="rId29"/>
    <p:sldId id="352" r:id="rId30"/>
    <p:sldId id="269" r:id="rId31"/>
    <p:sldId id="270" r:id="rId32"/>
    <p:sldId id="271" r:id="rId33"/>
    <p:sldId id="272" r:id="rId34"/>
    <p:sldId id="274" r:id="rId35"/>
    <p:sldId id="275" r:id="rId36"/>
    <p:sldId id="276" r:id="rId37"/>
    <p:sldId id="277" r:id="rId38"/>
    <p:sldId id="388" r:id="rId39"/>
    <p:sldId id="389" r:id="rId40"/>
    <p:sldId id="415" r:id="rId41"/>
    <p:sldId id="281" r:id="rId42"/>
    <p:sldId id="282" r:id="rId43"/>
    <p:sldId id="449" r:id="rId44"/>
    <p:sldId id="432" r:id="rId45"/>
    <p:sldId id="285" r:id="rId46"/>
    <p:sldId id="430" r:id="rId47"/>
    <p:sldId id="394" r:id="rId48"/>
    <p:sldId id="292" r:id="rId49"/>
    <p:sldId id="395" r:id="rId50"/>
    <p:sldId id="293" r:id="rId51"/>
    <p:sldId id="294" r:id="rId52"/>
    <p:sldId id="295" r:id="rId53"/>
    <p:sldId id="296" r:id="rId54"/>
    <p:sldId id="297" r:id="rId55"/>
    <p:sldId id="396" r:id="rId56"/>
    <p:sldId id="298" r:id="rId57"/>
    <p:sldId id="299" r:id="rId58"/>
    <p:sldId id="379" r:id="rId59"/>
    <p:sldId id="301" r:id="rId60"/>
    <p:sldId id="371" r:id="rId61"/>
    <p:sldId id="433" r:id="rId62"/>
    <p:sldId id="434" r:id="rId63"/>
    <p:sldId id="439" r:id="rId64"/>
    <p:sldId id="440" r:id="rId65"/>
    <p:sldId id="441" r:id="rId66"/>
    <p:sldId id="442" r:id="rId67"/>
    <p:sldId id="443" r:id="rId68"/>
    <p:sldId id="444" r:id="rId69"/>
    <p:sldId id="445" r:id="rId70"/>
    <p:sldId id="446" r:id="rId71"/>
    <p:sldId id="303" r:id="rId72"/>
    <p:sldId id="447" r:id="rId73"/>
    <p:sldId id="306" r:id="rId74"/>
    <p:sldId id="397" r:id="rId75"/>
    <p:sldId id="416" r:id="rId76"/>
    <p:sldId id="448" r:id="rId77"/>
    <p:sldId id="336" r:id="rId78"/>
    <p:sldId id="312" r:id="rId79"/>
    <p:sldId id="310" r:id="rId80"/>
    <p:sldId id="311" r:id="rId81"/>
    <p:sldId id="313" r:id="rId82"/>
    <p:sldId id="406" r:id="rId83"/>
    <p:sldId id="381" r:id="rId84"/>
    <p:sldId id="314" r:id="rId85"/>
    <p:sldId id="380" r:id="rId86"/>
    <p:sldId id="423" r:id="rId87"/>
    <p:sldId id="424" r:id="rId88"/>
    <p:sldId id="407" r:id="rId89"/>
    <p:sldId id="320" r:id="rId90"/>
    <p:sldId id="400" r:id="rId91"/>
    <p:sldId id="398" r:id="rId92"/>
    <p:sldId id="322" r:id="rId93"/>
    <p:sldId id="343" r:id="rId94"/>
    <p:sldId id="344" r:id="rId95"/>
    <p:sldId id="345" r:id="rId96"/>
    <p:sldId id="382" r:id="rId97"/>
    <p:sldId id="450" r:id="rId98"/>
  </p:sldIdLst>
  <p:sldSz cx="24384000" cy="13716000"/>
  <p:notesSz cx="6858000" cy="9144000"/>
  <p:custDataLst>
    <p:tags r:id="rId101"/>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Overall Course Introduction" id="{385AB01E-36F2-E14D-9787-BA84C3098986}">
          <p14:sldIdLst>
            <p14:sldId id="338"/>
            <p14:sldId id="339"/>
            <p14:sldId id="337"/>
            <p14:sldId id="348"/>
            <p14:sldId id="340"/>
            <p14:sldId id="349"/>
            <p14:sldId id="350"/>
          </p14:sldIdLst>
        </p14:section>
        <p14:section name="Module 1 Intro" id="{1DA1D0B7-F969-2241-A686-3317857D5C6C}">
          <p14:sldIdLst>
            <p14:sldId id="256"/>
            <p14:sldId id="402"/>
            <p14:sldId id="257"/>
            <p14:sldId id="258"/>
            <p14:sldId id="259"/>
          </p14:sldIdLst>
        </p14:section>
        <p14:section name="Section 1: Why Social Norms Matter" id="{D8D05151-EE3A-EF41-93A3-AA8FBFB480FC}">
          <p14:sldIdLst>
            <p14:sldId id="260"/>
            <p14:sldId id="373"/>
            <p14:sldId id="262"/>
            <p14:sldId id="384"/>
            <p14:sldId id="385"/>
            <p14:sldId id="386"/>
            <p14:sldId id="263"/>
            <p14:sldId id="265"/>
            <p14:sldId id="374"/>
            <p14:sldId id="266"/>
            <p14:sldId id="267"/>
            <p14:sldId id="352"/>
            <p14:sldId id="269"/>
            <p14:sldId id="270"/>
            <p14:sldId id="271"/>
            <p14:sldId id="272"/>
            <p14:sldId id="274"/>
            <p14:sldId id="275"/>
            <p14:sldId id="276"/>
            <p14:sldId id="277"/>
            <p14:sldId id="388"/>
            <p14:sldId id="389"/>
            <p14:sldId id="415"/>
            <p14:sldId id="281"/>
            <p14:sldId id="282"/>
          </p14:sldIdLst>
        </p14:section>
        <p14:section name="Section 2 Why norms matter" id="{EF01C112-BB94-4BC6-8864-429666057D03}">
          <p14:sldIdLst>
            <p14:sldId id="449"/>
            <p14:sldId id="432"/>
            <p14:sldId id="285"/>
            <p14:sldId id="430"/>
          </p14:sldIdLst>
        </p14:section>
        <p14:section name="Section 3 How do social norms" id="{FA68B8FA-FEE6-4097-AB0D-C57BED2C4547}">
          <p14:sldIdLst>
            <p14:sldId id="394"/>
            <p14:sldId id="292"/>
            <p14:sldId id="395"/>
            <p14:sldId id="293"/>
            <p14:sldId id="294"/>
            <p14:sldId id="295"/>
            <p14:sldId id="296"/>
            <p14:sldId id="297"/>
            <p14:sldId id="396"/>
            <p14:sldId id="298"/>
            <p14:sldId id="299"/>
            <p14:sldId id="379"/>
            <p14:sldId id="301"/>
          </p14:sldIdLst>
        </p14:section>
        <p14:section name="Section 2: virtual" id="{1B9F5C58-A0BB-ED4E-94ED-76EC09157856}">
          <p14:sldIdLst>
            <p14:sldId id="371"/>
            <p14:sldId id="433"/>
            <p14:sldId id="434"/>
            <p14:sldId id="439"/>
            <p14:sldId id="440"/>
            <p14:sldId id="441"/>
            <p14:sldId id="442"/>
            <p14:sldId id="443"/>
            <p14:sldId id="444"/>
            <p14:sldId id="445"/>
            <p14:sldId id="446"/>
            <p14:sldId id="303"/>
            <p14:sldId id="447"/>
            <p14:sldId id="306"/>
            <p14:sldId id="397"/>
            <p14:sldId id="416"/>
          </p14:sldIdLst>
        </p14:section>
        <p14:section name="Section 5: Program Theories of Change" id="{CB05FC44-68B5-204F-94E7-85B4C0BA44BE}">
          <p14:sldIdLst>
            <p14:sldId id="448"/>
            <p14:sldId id="336"/>
            <p14:sldId id="312"/>
            <p14:sldId id="310"/>
            <p14:sldId id="311"/>
            <p14:sldId id="313"/>
            <p14:sldId id="406"/>
          </p14:sldIdLst>
        </p14:section>
        <p14:section name="Section 7: Key Takeaways" id="{E044F250-39DA-3746-9054-4B4397B6527D}">
          <p14:sldIdLst>
            <p14:sldId id="381"/>
            <p14:sldId id="314"/>
            <p14:sldId id="380"/>
            <p14:sldId id="423"/>
            <p14:sldId id="424"/>
            <p14:sldId id="407"/>
          </p14:sldIdLst>
        </p14:section>
        <p14:section name="Additional Slides- Introduction Activity" id="{732F1977-6A4F-4A01-A752-2406D8403797}">
          <p14:sldIdLst>
            <p14:sldId id="320"/>
            <p14:sldId id="400"/>
            <p14:sldId id="398"/>
            <p14:sldId id="322"/>
          </p14:sldIdLst>
        </p14:section>
        <p14:section name="Features of Social Norms" id="{CFFF0014-EE2E-4659-A2D8-024D6C9429A0}">
          <p14:sldIdLst/>
        </p14:section>
        <p14:section name="Optional - Recap of Social Norms Concepts" id="{52901BFB-4BFA-4A56-A520-1688D4D0F225}">
          <p14:sldIdLst/>
        </p14:section>
        <p14:section name="Additional Slides- Behavior Change Theories" id="{C97DCA99-56C6-4E47-819F-E7B0FB14740C}">
          <p14:sldIdLst>
            <p14:sldId id="343"/>
            <p14:sldId id="344"/>
            <p14:sldId id="345"/>
            <p14:sldId id="382"/>
            <p14:sldId id="450"/>
          </p14:sldIdLst>
        </p14:section>
      </p14:sectionLst>
    </p:ext>
    <p:ext uri="{EFAFB233-063F-42B5-8137-9DF3F51BA10A}">
      <p15:sldGuideLst xmlns:p15="http://schemas.microsoft.com/office/powerpoint/2012/main">
        <p15:guide id="2" pos="1440" userDrawn="1">
          <p15:clr>
            <a:srgbClr val="A4A3A4"/>
          </p15:clr>
        </p15:guide>
        <p15:guide id="8" orient="horz" pos="7728" userDrawn="1">
          <p15:clr>
            <a:srgbClr val="A4A3A4"/>
          </p15:clr>
        </p15:guide>
        <p15:guide id="11" orient="horz" pos="1176" userDrawn="1">
          <p15:clr>
            <a:srgbClr val="A4A3A4"/>
          </p15:clr>
        </p15:guide>
        <p15:guide id="12" orient="horz" pos="7032" userDrawn="1">
          <p15:clr>
            <a:srgbClr val="A4A3A4"/>
          </p15:clr>
        </p15:guide>
        <p15:guide id="14" orient="horz" pos="2904" userDrawn="1">
          <p15:clr>
            <a:srgbClr val="A4A3A4"/>
          </p15:clr>
        </p15:guide>
        <p15:guide id="15" pos="4632" userDrawn="1">
          <p15:clr>
            <a:srgbClr val="A4A3A4"/>
          </p15:clr>
        </p15:guide>
      </p15:sldGuideLst>
    </p:ext>
    <p:ext uri="{2D200454-40CA-4A62-9FC3-DE9A4176ACB9}">
      <p15:notesGuideLst xmlns:p15="http://schemas.microsoft.com/office/powerpoint/2012/main"/>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163" roundtripDataSignature="AMtx7mjeSuSGtLdgtKUVnkV2eULCFGbtr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028979B-51BA-E29F-63B6-D49D6FFB9039}" name="Florence Fatouma AFAGNIBO JEAN" initials="FFAJ" userId="S::FlorenceAJ@unops.org::ba7db791-e49e-4caf-9ef8-48805aaf86d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Heidi Worley" initials="HW" lastIdx="24" clrIdx="6">
    <p:extLst>
      <p:ext uri="{19B8F6BF-5375-455C-9EA6-DF929625EA0E}">
        <p15:presenceInfo xmlns:p15="http://schemas.microsoft.com/office/powerpoint/2012/main" userId="S::hworley@prb.org::8a53e23c-2987-44c4-998c-de8be2f02958" providerId="AD"/>
      </p:ext>
    </p:extLst>
  </p:cmAuthor>
  <p:cmAuthor id="1" name="Jamie Greenberg" initials="JMG" lastIdx="187" clrIdx="0">
    <p:extLst>
      <p:ext uri="{19B8F6BF-5375-455C-9EA6-DF929625EA0E}">
        <p15:presenceInfo xmlns:p15="http://schemas.microsoft.com/office/powerpoint/2012/main" userId="Jamie Greenberg" providerId="None"/>
      </p:ext>
    </p:extLst>
  </p:cmAuthor>
  <p:cmAuthor id="8" name="id diawara" initials="id" lastIdx="1" clrIdx="7">
    <p:extLst>
      <p:ext uri="{19B8F6BF-5375-455C-9EA6-DF929625EA0E}">
        <p15:presenceInfo xmlns:p15="http://schemas.microsoft.com/office/powerpoint/2012/main" userId="989f58c75304e929" providerId="Windows Live"/>
      </p:ext>
    </p:extLst>
  </p:cmAuthor>
  <p:cmAuthor id="2" name="Christine Power" initials="CP" lastIdx="324" clrIdx="1">
    <p:extLst>
      <p:ext uri="{19B8F6BF-5375-455C-9EA6-DF929625EA0E}">
        <p15:presenceInfo xmlns:p15="http://schemas.microsoft.com/office/powerpoint/2012/main" userId="S::cpower@prb.org::8e0d33fb-66ad-46a1-a73c-48fec8619f4d" providerId="AD"/>
      </p:ext>
    </p:extLst>
  </p:cmAuthor>
  <p:cmAuthor id="3" name="Anneka Van Scoyoc" initials="AS" lastIdx="226" clrIdx="2">
    <p:extLst>
      <p:ext uri="{19B8F6BF-5375-455C-9EA6-DF929625EA0E}">
        <p15:presenceInfo xmlns:p15="http://schemas.microsoft.com/office/powerpoint/2012/main" userId="S::avanscoyoc@prb.org::bc2a629d-6bfc-4b8c-ba6d-9bb461275727" providerId="AD"/>
      </p:ext>
    </p:extLst>
  </p:cmAuthor>
  <p:cmAuthor id="4" name="Jeannette Cachan" initials="WU" lastIdx="63" clrIdx="3">
    <p:extLst>
      <p:ext uri="{19B8F6BF-5375-455C-9EA6-DF929625EA0E}">
        <p15:presenceInfo xmlns:p15="http://schemas.microsoft.com/office/powerpoint/2012/main" userId="Jeannette Cachan" providerId="None"/>
      </p:ext>
    </p:extLst>
  </p:cmAuthor>
  <p:cmAuthor id="5" name="Sarah Calabi" initials="SC" lastIdx="54" clrIdx="4">
    <p:extLst>
      <p:ext uri="{19B8F6BF-5375-455C-9EA6-DF929625EA0E}">
        <p15:presenceInfo xmlns:p15="http://schemas.microsoft.com/office/powerpoint/2012/main" userId="392cc90e3b1f6286" providerId="Windows Live"/>
      </p:ext>
    </p:extLst>
  </p:cmAuthor>
  <p:cmAuthor id="6" name="Yasamin Khalili" initials="YK" lastIdx="35" clrIdx="5">
    <p:extLst>
      <p:ext uri="{19B8F6BF-5375-455C-9EA6-DF929625EA0E}">
        <p15:presenceInfo xmlns:p15="http://schemas.microsoft.com/office/powerpoint/2012/main" userId="S::ykhalili@costar.com::cec00d12-fb00-4db3-937f-2df3454e56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C075"/>
    <a:srgbClr val="009457"/>
    <a:srgbClr val="525357"/>
    <a:srgbClr val="7A7C83"/>
    <a:srgbClr val="53585F"/>
    <a:srgbClr val="C8F4DD"/>
    <a:srgbClr val="FFFFFF"/>
    <a:srgbClr val="393941"/>
    <a:srgbClr val="5358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63CDDF-7D71-054C-82FB-D37E71C411AE}" v="2" dt="2022-09-07T18:43:17.717"/>
  </p1510:revLst>
</p1510:revInfo>
</file>

<file path=ppt/tableStyles.xml><?xml version="1.0" encoding="utf-8"?>
<a:tblStyleLst xmlns:a="http://schemas.openxmlformats.org/drawingml/2006/main" def="{9B6FCFC4-5C0E-4722-A649-D919AF66E9C1}">
  <a:tblStyle styleId="{9B6FCFC4-5C0E-4722-A649-D919AF66E9C1}" styleName="Table_0">
    <a:wholeTbl>
      <a:tcTxStyle b="off" i="off">
        <a:font>
          <a:latin typeface="Gill Sans MT"/>
          <a:ea typeface="Gill Sans MT"/>
          <a:cs typeface="Gill Sans MT"/>
        </a:font>
        <a:schemeClr val="lt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F33E342-C61C-4EBE-ABC3-4282A53814D9}"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7F2D28E-82CB-43DD-BC0B-B6BBC680C8BD}" styleName="Table_2">
    <a:wholeTbl>
      <a:tcTxStyle b="off" i="off">
        <a:font>
          <a:latin typeface="Gill Sans MT"/>
          <a:ea typeface="Gill Sans MT"/>
          <a:cs typeface="Gill Sans MT"/>
        </a:font>
        <a:schemeClr val="lt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FFFFF">
              <a:alpha val="0"/>
            </a:srgbClr>
          </a:solidFill>
        </a:fill>
      </a:tcStyle>
    </a:wholeTbl>
    <a:band1H>
      <a:tcTxStyle/>
      <a:tcStyle>
        <a:tcBdr/>
        <a:fill>
          <a:solidFill>
            <a:schemeClr val="lt1">
              <a:alpha val="20000"/>
            </a:schemeClr>
          </a:solidFill>
        </a:fill>
      </a:tcStyle>
    </a:band1H>
    <a:band2H>
      <a:tcTxStyle/>
      <a:tcStyle>
        <a:tcBdr/>
      </a:tcStyle>
    </a:band2H>
    <a:band1V>
      <a:tcTxStyle/>
      <a:tcStyle>
        <a:tcBdr/>
        <a:fill>
          <a:solidFill>
            <a:schemeClr val="lt1">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lt1"/>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25400" cap="flat" cmpd="sng">
              <a:solidFill>
                <a:schemeClr val="lt1"/>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178" autoAdjust="0"/>
    <p:restoredTop sz="87256" autoAdjust="0"/>
  </p:normalViewPr>
  <p:slideViewPr>
    <p:cSldViewPr snapToGrid="0">
      <p:cViewPr varScale="1">
        <p:scale>
          <a:sx n="38" d="100"/>
          <a:sy n="38" d="100"/>
        </p:scale>
        <p:origin x="264" y="72"/>
      </p:cViewPr>
      <p:guideLst>
        <p:guide pos="1440"/>
        <p:guide orient="horz" pos="7728"/>
        <p:guide orient="horz" pos="1176"/>
        <p:guide orient="horz" pos="7032"/>
        <p:guide orient="horz" pos="2904"/>
        <p:guide pos="4632"/>
      </p:guideLst>
    </p:cSldViewPr>
  </p:slideViewPr>
  <p:outlineViewPr>
    <p:cViewPr>
      <p:scale>
        <a:sx n="33" d="100"/>
        <a:sy n="33" d="100"/>
      </p:scale>
      <p:origin x="0" y="-70206"/>
    </p:cViewPr>
  </p:outlineViewPr>
  <p:notesTextViewPr>
    <p:cViewPr>
      <p:scale>
        <a:sx n="80" d="100"/>
        <a:sy n="80" d="100"/>
      </p:scale>
      <p:origin x="0" y="0"/>
    </p:cViewPr>
  </p:notesTextViewPr>
  <p:sorterViewPr>
    <p:cViewPr varScale="1">
      <p:scale>
        <a:sx n="1" d="1"/>
        <a:sy n="1" d="1"/>
      </p:scale>
      <p:origin x="0" y="-224718"/>
    </p:cViewPr>
  </p:sorterViewPr>
  <p:notesViewPr>
    <p:cSldViewPr snapToGrid="0">
      <p:cViewPr varScale="1">
        <p:scale>
          <a:sx n="51" d="100"/>
          <a:sy n="51" d="100"/>
        </p:scale>
        <p:origin x="2970"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165" Type="http://schemas.openxmlformats.org/officeDocument/2006/relationships/presProps" Target="presProps.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171" Type="http://schemas.microsoft.com/office/2018/10/relationships/authors" Target="authors.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6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notesMaster" Target="notesMasters/notesMaster1.xml"/><Relationship Id="rId101" Type="http://schemas.openxmlformats.org/officeDocument/2006/relationships/tags" Target="tags/tag1.xml"/><Relationship Id="rId164" Type="http://schemas.openxmlformats.org/officeDocument/2006/relationships/commentAuthors" Target="commentAuthors.xml"/><Relationship Id="rId16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67"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handoutMaster" Target="handoutMasters/handoutMaster1.xml"/><Relationship Id="rId168"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63" Type="http://customschemas.google.com/relationships/presentationmetadata" Target="metadata"/><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EF32CAA-04B7-DDB9-230B-C862B667B5F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03DF5C8-0F92-331B-FCFD-666EC5042C9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802E8ED-C903-4F1A-9033-98FDF6D6D7EC}" type="datetimeFigureOut">
              <a:rPr lang="en-US" smtClean="0"/>
              <a:t>9/27/2022</a:t>
            </a:fld>
            <a:endParaRPr lang="en-US" dirty="0"/>
          </a:p>
        </p:txBody>
      </p:sp>
      <p:sp>
        <p:nvSpPr>
          <p:cNvPr id="4" name="Footer Placeholder 3">
            <a:extLst>
              <a:ext uri="{FF2B5EF4-FFF2-40B4-BE49-F238E27FC236}">
                <a16:creationId xmlns:a16="http://schemas.microsoft.com/office/drawing/2014/main" id="{97892821-3B47-6BCD-B519-B96F0F17E7E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BDA706B-CBFF-B450-C99D-9CF30982727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1B8B77F-24CA-4E67-83C1-D52DBF5A96C6}" type="slidenum">
              <a:rPr lang="en-US" smtClean="0"/>
              <a:t>‹#›</a:t>
            </a:fld>
            <a:endParaRPr lang="en-US" dirty="0"/>
          </a:p>
        </p:txBody>
      </p:sp>
    </p:spTree>
    <p:extLst>
      <p:ext uri="{BB962C8B-B14F-4D97-AF65-F5344CB8AC3E}">
        <p14:creationId xmlns:p14="http://schemas.microsoft.com/office/powerpoint/2010/main" val="40515385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1pPr>
            <a:lvl2pPr marL="914400" marR="0" lvl="1"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2pPr>
            <a:lvl3pPr marL="1371600" marR="0" lvl="2"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3pPr>
            <a:lvl4pPr marL="1828800" marR="0" lvl="3"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4pPr>
            <a:lvl5pPr marL="2286000" marR="0" lvl="4"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5pPr>
            <a:lvl6pPr marL="2743200" marR="0" lvl="5"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6pPr>
            <a:lvl7pPr marL="3200400" marR="0" lvl="6"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7pPr>
            <a:lvl8pPr marL="3657600" marR="0" lvl="7"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8pPr>
            <a:lvl9pPr marL="4114800" marR="0" lvl="8"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253670855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r-FR" b="1" dirty="0"/>
              <a:t>REMARQUE POUR LE FACILITATEUR </a:t>
            </a:r>
            <a:r>
              <a:rPr lang="fr-FR" b="0" dirty="0"/>
              <a:t>: N'utilisez cette diapositive que si vous présentez les cinq modules ou si vous souhaitez situer ce module dans le cadre d'un programme plus large. Si vous utilisez cette diapositive, veillez à indiquer le nom du présentateur et de l'organisation.</a:t>
            </a:r>
            <a:endParaRPr lang="en-US" b="0" dirty="0"/>
          </a:p>
        </p:txBody>
      </p:sp>
    </p:spTree>
    <p:extLst>
      <p:ext uri="{BB962C8B-B14F-4D97-AF65-F5344CB8AC3E}">
        <p14:creationId xmlns:p14="http://schemas.microsoft.com/office/powerpoint/2010/main" val="3203125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94" name="Google Shape;794;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r>
              <a:rPr lang="fr-FR" sz="2400" b="1" dirty="0"/>
              <a:t>REMARQUES POUR LE FACILITATEUR </a:t>
            </a:r>
            <a:r>
              <a:rPr lang="fr-FR" sz="2400" b="0" dirty="0"/>
              <a:t>Il s'agit de la diapositive titre de ce module. Si vous ne positionnez pas ce module dans le cadre d'un programme plus large, cette diapositive devrait être la  diapo n°2. Cette diapositive présente la feuille de route pour cette section de la formation.</a:t>
            </a:r>
          </a:p>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endParaRPr lang="fr-FR" sz="2400" b="0" dirty="0"/>
          </a:p>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endParaRPr lang="fr-FR" sz="2400" b="1" dirty="0"/>
          </a:p>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r>
              <a:rPr lang="fr-FR" sz="2400" b="1" dirty="0"/>
              <a:t>NOTES POUR LE PRÉSENTATEUR : </a:t>
            </a:r>
            <a:r>
              <a:rPr lang="fr-FR" sz="2400" b="0" dirty="0"/>
              <a:t>Cette section établit la base conceptuelle des normes sociales, discute de la manière dont les normes influencent les attitudes et les comportements, et établit comment les normes sont maintenues en place par les groupes de référence. </a:t>
            </a:r>
            <a:endParaRPr lang="en-US" sz="2400" b="0" i="0" u="none" strike="noStrike" cap="none" dirty="0">
              <a:solidFill>
                <a:srgbClr val="000000"/>
              </a:solidFill>
              <a:effectLst/>
              <a:latin typeface="Helvetica Neue"/>
              <a:ea typeface="Helvetica Neue"/>
              <a:cs typeface="Helvetica Neue"/>
              <a:sym typeface="Helvetica Neue"/>
            </a:endParaRPr>
          </a:p>
          <a:p>
            <a:r>
              <a:rPr lang="fr-FR" sz="2400" b="0" i="0" u="none" strike="noStrike" cap="none" dirty="0">
                <a:solidFill>
                  <a:srgbClr val="000000"/>
                </a:solidFill>
                <a:effectLst/>
                <a:latin typeface="Helvetica Neue"/>
                <a:ea typeface="Helvetica Neue"/>
                <a:cs typeface="Helvetica Neue"/>
                <a:sym typeface="Helvetica Neue"/>
              </a:rPr>
              <a:t>Au cours de cette présentation, nous parlerons des interventions de changement de normes, que nous définissons, sur la base du travail de Learning Collaborative (travail d’apprentissage collaboratif), comme « une intervention qui cherche à améliorer un ou plusieurs résultats d'intérêt, au moins en partie en transformant les normes sociales qui soutiennent les comportements nuisibles liés ». Ces interventions s'appuient sur une analyse des normes sociales et sont menées par les communautés à travers un processus de réflexion critique, aboutissant à de nouvelles normes positives ancrées dans les valeurs de ce groupe.  Les interventions visant à faire évoluer les normes complètent d'autres stratégies de changement de comportement, telles que la transformation des attitudes individuelles et la prise en compte des conditions structurelles et matérielles.</a:t>
            </a:r>
          </a:p>
          <a:p>
            <a:endParaRPr lang="fr-FR" sz="2400" b="0" i="0" u="none" strike="noStrike" cap="none" dirty="0">
              <a:solidFill>
                <a:srgbClr val="000000"/>
              </a:solidFill>
              <a:effectLst/>
              <a:latin typeface="Helvetica Neue"/>
              <a:ea typeface="Helvetica Neue"/>
              <a:cs typeface="Helvetica Neue"/>
              <a:sym typeface="Helvetica Neue"/>
            </a:endParaRPr>
          </a:p>
          <a:p>
            <a:r>
              <a:rPr lang="fr-FR" sz="2400" b="0" i="0" u="none" strike="noStrike" cap="none" dirty="0">
                <a:solidFill>
                  <a:srgbClr val="000000"/>
                </a:solidFill>
                <a:effectLst/>
                <a:latin typeface="Helvetica Neue"/>
                <a:ea typeface="Helvetica Neue"/>
                <a:cs typeface="Helvetica Neue"/>
                <a:sym typeface="Helvetica Neue"/>
              </a:rPr>
              <a:t>En ce qui concerne les interventions visant à modifier les normes, la section offre un aperçu des théories sur la façon dont les normes influencent le changement de comportement. Elle examine également l'importance d'articuler les effets intermédiaires du changement des normes pour guider la conception, le suivi et l'évaluation des interventions de changement des normes. </a:t>
            </a:r>
            <a:endParaRPr dirty="0"/>
          </a:p>
        </p:txBody>
      </p:sp>
    </p:spTree>
    <p:extLst>
      <p:ext uri="{BB962C8B-B14F-4D97-AF65-F5344CB8AC3E}">
        <p14:creationId xmlns:p14="http://schemas.microsoft.com/office/powerpoint/2010/main" val="2083818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10" name="Google Shape;810;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2200" b="1" i="0" u="none" strike="noStrike" cap="none" dirty="0">
                <a:solidFill>
                  <a:srgbClr val="000000"/>
                </a:solidFill>
                <a:effectLst/>
                <a:latin typeface="Helvetica Neue"/>
                <a:ea typeface="Helvetica Neue"/>
                <a:cs typeface="Helvetica Neue"/>
                <a:sym typeface="Helvetica Neue"/>
              </a:rPr>
              <a:t>REMARQUE POUR LE FACILITATEUR : </a:t>
            </a:r>
            <a:r>
              <a:rPr lang="fr-FR" sz="2200" b="0" i="0" u="none" strike="noStrike" cap="none" dirty="0">
                <a:solidFill>
                  <a:srgbClr val="000000"/>
                </a:solidFill>
                <a:effectLst/>
                <a:latin typeface="Helvetica Neue"/>
                <a:ea typeface="Helvetica Neue"/>
                <a:cs typeface="Helvetica Neue"/>
                <a:sym typeface="Helvetica Neue"/>
              </a:rPr>
              <a:t>Après avoir lu les notes de cette diapositive lors de la présentation, arrêtez-vous et laissez du temps pour les questions ou les clarifications du groupe. </a:t>
            </a:r>
          </a:p>
          <a:p>
            <a:endParaRPr lang="fr-FR" sz="2200" b="1" i="0" u="none" strike="noStrike" cap="none" dirty="0">
              <a:solidFill>
                <a:srgbClr val="000000"/>
              </a:solidFill>
              <a:effectLst/>
              <a:latin typeface="Helvetica Neue"/>
              <a:ea typeface="Helvetica Neue"/>
              <a:cs typeface="Helvetica Neue"/>
              <a:sym typeface="Helvetica Neue"/>
            </a:endParaRPr>
          </a:p>
          <a:p>
            <a:r>
              <a:rPr lang="fr-FR" sz="2200" b="1" i="0" u="none" strike="noStrike" cap="none" dirty="0">
                <a:solidFill>
                  <a:srgbClr val="000000"/>
                </a:solidFill>
                <a:effectLst/>
                <a:latin typeface="Helvetica Neue"/>
                <a:ea typeface="Helvetica Neue"/>
                <a:cs typeface="Helvetica Neue"/>
                <a:sym typeface="Helvetica Neue"/>
              </a:rPr>
              <a:t>REMARQUES POUR LE PRÉSENTATEUR : </a:t>
            </a:r>
            <a:r>
              <a:rPr lang="fr-FR" sz="2200" b="0" i="0" u="none" strike="noStrike" cap="none" dirty="0">
                <a:solidFill>
                  <a:srgbClr val="000000"/>
                </a:solidFill>
                <a:effectLst/>
                <a:latin typeface="Helvetica Neue"/>
                <a:ea typeface="Helvetica Neue"/>
                <a:cs typeface="Helvetica Neue"/>
                <a:sym typeface="Helvetica Neue"/>
              </a:rPr>
              <a:t>Cette présentation permettra de</a:t>
            </a:r>
          </a:p>
          <a:p>
            <a:r>
              <a:rPr lang="fr-FR" sz="2200" b="0" i="0" u="none" strike="noStrike" cap="none" dirty="0">
                <a:solidFill>
                  <a:srgbClr val="000000"/>
                </a:solidFill>
                <a:effectLst/>
                <a:latin typeface="Helvetica Neue"/>
                <a:ea typeface="Helvetica Neue"/>
                <a:cs typeface="Helvetica Neue"/>
                <a:sym typeface="Helvetica Neue"/>
              </a:rPr>
              <a:t>	- Distinguer les normes des attitudes/croyances et des comportements.</a:t>
            </a:r>
          </a:p>
          <a:p>
            <a:r>
              <a:rPr lang="fr-FR" sz="2200" b="0" i="0" u="none" strike="noStrike" cap="none" dirty="0">
                <a:solidFill>
                  <a:srgbClr val="000000"/>
                </a:solidFill>
                <a:effectLst/>
                <a:latin typeface="Helvetica Neue"/>
                <a:ea typeface="Helvetica Neue"/>
                <a:cs typeface="Helvetica Neue"/>
                <a:sym typeface="Helvetica Neue"/>
              </a:rPr>
              <a:t>	- Identifier l'importance de l'influence normative entre et dans les différentes couches du cadre socio-écologique pour la santé et le bien-être. </a:t>
            </a:r>
          </a:p>
          <a:p>
            <a:r>
              <a:rPr lang="fr-FR" sz="2200" b="0" i="0" u="none" strike="noStrike" cap="none" dirty="0">
                <a:solidFill>
                  <a:srgbClr val="000000"/>
                </a:solidFill>
                <a:effectLst/>
                <a:latin typeface="Helvetica Neue"/>
                <a:ea typeface="Helvetica Neue"/>
                <a:cs typeface="Helvetica Neue"/>
                <a:sym typeface="Helvetica Neue"/>
              </a:rPr>
              <a:t>	- Expliquer en termes pratiques comment les normes sociales influencent les comportements de santé. </a:t>
            </a:r>
          </a:p>
          <a:p>
            <a:r>
              <a:rPr lang="fr-FR" sz="2200" b="0" i="0" u="none" strike="noStrike" cap="none" dirty="0">
                <a:solidFill>
                  <a:srgbClr val="000000"/>
                </a:solidFill>
                <a:effectLst/>
                <a:latin typeface="Helvetica Neue"/>
                <a:ea typeface="Helvetica Neue"/>
                <a:cs typeface="Helvetica Neue"/>
                <a:sym typeface="Helvetica Neue"/>
              </a:rPr>
              <a:t>	- Comprendre comment les théories du changement fondées sur la recherche et définies par le programme situent l'influence normative sur le comportement et sont des outils importants pour concevoir et évaluer les interventions de changement de normes. </a:t>
            </a:r>
            <a:endParaRPr b="0" dirty="0"/>
          </a:p>
        </p:txBody>
      </p:sp>
    </p:spTree>
    <p:extLst>
      <p:ext uri="{BB962C8B-B14F-4D97-AF65-F5344CB8AC3E}">
        <p14:creationId xmlns:p14="http://schemas.microsoft.com/office/powerpoint/2010/main" val="3468100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17" name="Google Shape;817;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fr-FR" sz="3600" b="1" dirty="0">
                <a:solidFill>
                  <a:srgbClr val="393941"/>
                </a:solidFill>
              </a:rPr>
              <a:t>DIAPOSITIVE VIRTUELLE UNIQUEMENT</a:t>
            </a:r>
          </a:p>
          <a:p>
            <a:pPr marL="0" lvl="0" indent="0" algn="l" rtl="0">
              <a:lnSpc>
                <a:spcPct val="117999"/>
              </a:lnSpc>
              <a:spcBef>
                <a:spcPts val="0"/>
              </a:spcBef>
              <a:spcAft>
                <a:spcPts val="0"/>
              </a:spcAft>
              <a:buNone/>
            </a:pPr>
            <a:endParaRPr lang="fr-FR" sz="3600" b="1" dirty="0">
              <a:solidFill>
                <a:srgbClr val="393941"/>
              </a:solidFill>
            </a:endParaRPr>
          </a:p>
          <a:p>
            <a:pPr marL="0" lvl="0" indent="0" algn="l" rtl="0">
              <a:lnSpc>
                <a:spcPct val="117999"/>
              </a:lnSpc>
              <a:spcBef>
                <a:spcPts val="0"/>
              </a:spcBef>
              <a:spcAft>
                <a:spcPts val="0"/>
              </a:spcAft>
              <a:buNone/>
            </a:pPr>
            <a:r>
              <a:rPr lang="fr-FR" sz="3600" b="1" dirty="0">
                <a:solidFill>
                  <a:srgbClr val="393941"/>
                </a:solidFill>
              </a:rPr>
              <a:t>REMARQUE POUR LE FACILITATEUR : </a:t>
            </a:r>
            <a:r>
              <a:rPr lang="fr-FR" sz="3600" b="0" dirty="0">
                <a:solidFill>
                  <a:srgbClr val="393941"/>
                </a:solidFill>
              </a:rPr>
              <a:t>Cette diapositive est animée. Affichez d'abord le titre, puis posez des questions sur la diapositive pour expliquer l'activité. Cette activité a pour but de lancer la discussion afin d'amener les participants à s'intéresser aux normes et à prendre conscience de la façon dont nous sommes tous influencés par les normes. En utilisant les salles de réunion (options 1 et 2) ou le chat (option 3), il existe trois options pour cette activité :</a:t>
            </a:r>
          </a:p>
          <a:p>
            <a:pPr marL="0" lvl="0" indent="0" algn="l" rtl="0">
              <a:lnSpc>
                <a:spcPct val="117999"/>
              </a:lnSpc>
              <a:spcBef>
                <a:spcPts val="0"/>
              </a:spcBef>
              <a:spcAft>
                <a:spcPts val="0"/>
              </a:spcAft>
              <a:buNone/>
            </a:pPr>
            <a:endParaRPr lang="fr-FR" sz="3600" b="0" dirty="0">
              <a:solidFill>
                <a:srgbClr val="393941"/>
              </a:solidFill>
            </a:endParaRPr>
          </a:p>
          <a:p>
            <a:pPr marL="0" lvl="0" indent="0" algn="l" rtl="0">
              <a:lnSpc>
                <a:spcPct val="117999"/>
              </a:lnSpc>
              <a:spcBef>
                <a:spcPts val="0"/>
              </a:spcBef>
              <a:spcAft>
                <a:spcPts val="0"/>
              </a:spcAft>
              <a:buNone/>
            </a:pPr>
            <a:r>
              <a:rPr lang="fr-FR" sz="3600" b="0" dirty="0">
                <a:solidFill>
                  <a:srgbClr val="393941"/>
                </a:solidFill>
              </a:rPr>
              <a:t>OPTION 1 : [Si vous utilisez cette option, changez le nom de l'activité/les points à l'écran] Utilisez l'exemple remarqué dans les remarques du présentateur ci-dessous. Ajoutez le texte sur le « petit-déjeuner » à la diapositive pour l'adapter à cette activité. Exemple tiré de l'atelier "Advancing Nutrition". À leur table, les participants sont invités à discuter d'une série de questions présentées sur une diapositive :</a:t>
            </a:r>
          </a:p>
          <a:p>
            <a:pPr marL="0" lvl="0" indent="0" algn="l" rtl="0">
              <a:lnSpc>
                <a:spcPct val="117999"/>
              </a:lnSpc>
              <a:spcBef>
                <a:spcPts val="0"/>
              </a:spcBef>
              <a:spcAft>
                <a:spcPts val="0"/>
              </a:spcAft>
              <a:buNone/>
            </a:pPr>
            <a:r>
              <a:rPr lang="fr-FR" sz="3600" b="0" dirty="0">
                <a:solidFill>
                  <a:srgbClr val="393941"/>
                </a:solidFill>
              </a:rPr>
              <a:t>C'est l'heure du petit-déjeuner !</a:t>
            </a:r>
          </a:p>
          <a:p>
            <a:pPr marL="0" lvl="0" indent="0" algn="l" rtl="0">
              <a:lnSpc>
                <a:spcPct val="117999"/>
              </a:lnSpc>
              <a:spcBef>
                <a:spcPts val="0"/>
              </a:spcBef>
              <a:spcAft>
                <a:spcPts val="0"/>
              </a:spcAft>
              <a:buNone/>
            </a:pPr>
            <a:r>
              <a:rPr lang="fr-FR" sz="3600" b="0" dirty="0">
                <a:solidFill>
                  <a:srgbClr val="393941"/>
                </a:solidFill>
              </a:rPr>
              <a:t>Quand vous aviez six ans, qu'est-ce que vous et vos amis mangiez au petit-déjeuner ?</a:t>
            </a:r>
          </a:p>
          <a:p>
            <a:pPr marL="0" lvl="0" indent="0" algn="l" rtl="0">
              <a:lnSpc>
                <a:spcPct val="117999"/>
              </a:lnSpc>
              <a:spcBef>
                <a:spcPts val="0"/>
              </a:spcBef>
              <a:spcAft>
                <a:spcPts val="0"/>
              </a:spcAft>
              <a:buNone/>
            </a:pPr>
            <a:r>
              <a:rPr lang="fr-FR" sz="3600" b="0" dirty="0">
                <a:solidFill>
                  <a:srgbClr val="393941"/>
                </a:solidFill>
              </a:rPr>
              <a:t>Comment votre famille a-t-elle pris cette décision ?</a:t>
            </a:r>
          </a:p>
          <a:p>
            <a:pPr marL="0" lvl="0" indent="0" algn="l" rtl="0">
              <a:lnSpc>
                <a:spcPct val="117999"/>
              </a:lnSpc>
              <a:spcBef>
                <a:spcPts val="0"/>
              </a:spcBef>
              <a:spcAft>
                <a:spcPts val="0"/>
              </a:spcAft>
              <a:buNone/>
            </a:pPr>
            <a:r>
              <a:rPr lang="fr-FR" sz="3600" b="0" dirty="0">
                <a:solidFill>
                  <a:srgbClr val="393941"/>
                </a:solidFill>
              </a:rPr>
              <a:t>Si votre famille avait décidé de vous donner autre chose à manger, qu'auraient pensé ou dit les autres ?</a:t>
            </a:r>
          </a:p>
          <a:p>
            <a:pPr marL="0" lvl="0" indent="0" algn="l" rtl="0">
              <a:lnSpc>
                <a:spcPct val="117999"/>
              </a:lnSpc>
              <a:spcBef>
                <a:spcPts val="0"/>
              </a:spcBef>
              <a:spcAft>
                <a:spcPts val="0"/>
              </a:spcAft>
              <a:buNone/>
            </a:pPr>
            <a:r>
              <a:rPr lang="fr-FR" sz="3600" b="0" dirty="0">
                <a:solidFill>
                  <a:srgbClr val="393941"/>
                </a:solidFill>
              </a:rPr>
              <a:t>Que mangez-vous pour le petit-déjeuner maintenant ?</a:t>
            </a:r>
          </a:p>
          <a:p>
            <a:pPr marL="0" lvl="0" indent="0" algn="l" rtl="0">
              <a:lnSpc>
                <a:spcPct val="117999"/>
              </a:lnSpc>
              <a:spcBef>
                <a:spcPts val="0"/>
              </a:spcBef>
              <a:spcAft>
                <a:spcPts val="0"/>
              </a:spcAft>
              <a:buNone/>
            </a:pPr>
            <a:r>
              <a:rPr lang="fr-FR" sz="3600" b="0" dirty="0">
                <a:solidFill>
                  <a:srgbClr val="393941"/>
                </a:solidFill>
              </a:rPr>
              <a:t>Comment avez-vous pris cette décision ?</a:t>
            </a:r>
          </a:p>
          <a:p>
            <a:pPr marL="0" lvl="0" indent="0" algn="l" rtl="0">
              <a:lnSpc>
                <a:spcPct val="117999"/>
              </a:lnSpc>
              <a:spcBef>
                <a:spcPts val="0"/>
              </a:spcBef>
              <a:spcAft>
                <a:spcPts val="0"/>
              </a:spcAft>
              <a:buNone/>
            </a:pPr>
            <a:r>
              <a:rPr lang="fr-FR" sz="3600" b="0" dirty="0">
                <a:solidFill>
                  <a:srgbClr val="393941"/>
                </a:solidFill>
              </a:rPr>
              <a:t>Si vous aviez décidé de manger autre chose, que penseraient ou diraient les autres ?</a:t>
            </a:r>
          </a:p>
          <a:p>
            <a:pPr marL="0" lvl="0" indent="0" algn="l" rtl="0">
              <a:lnSpc>
                <a:spcPct val="117999"/>
              </a:lnSpc>
              <a:spcBef>
                <a:spcPts val="0"/>
              </a:spcBef>
              <a:spcAft>
                <a:spcPts val="0"/>
              </a:spcAft>
              <a:buNone/>
            </a:pPr>
            <a:endParaRPr lang="fr-FR" sz="3600" b="0" dirty="0">
              <a:solidFill>
                <a:srgbClr val="393941"/>
              </a:solidFill>
            </a:endParaRPr>
          </a:p>
          <a:p>
            <a:pPr marL="0" lvl="0" indent="0" algn="l" rtl="0">
              <a:lnSpc>
                <a:spcPct val="117999"/>
              </a:lnSpc>
              <a:spcBef>
                <a:spcPts val="0"/>
              </a:spcBef>
              <a:spcAft>
                <a:spcPts val="0"/>
              </a:spcAft>
              <a:buNone/>
            </a:pPr>
            <a:r>
              <a:rPr lang="fr-FR" sz="3600" b="0" dirty="0">
                <a:solidFill>
                  <a:srgbClr val="393941"/>
                </a:solidFill>
              </a:rPr>
              <a:t>OPTION 2 : demandez aux participants de parler en petits groupes d'une norme à laquelle ils adhèrent chaque jour ; rendez-la personnelle et attachez le contenu à la réalité. </a:t>
            </a:r>
          </a:p>
          <a:p>
            <a:pPr marL="0" lvl="0" indent="0" algn="l" rtl="0">
              <a:lnSpc>
                <a:spcPct val="117999"/>
              </a:lnSpc>
              <a:spcBef>
                <a:spcPts val="0"/>
              </a:spcBef>
              <a:spcAft>
                <a:spcPts val="0"/>
              </a:spcAft>
              <a:buNone/>
            </a:pPr>
            <a:endParaRPr lang="fr-FR" sz="3600" b="0" dirty="0">
              <a:solidFill>
                <a:srgbClr val="393941"/>
              </a:solidFill>
            </a:endParaRPr>
          </a:p>
          <a:p>
            <a:pPr marL="0" lvl="0" indent="0" algn="l" rtl="0">
              <a:lnSpc>
                <a:spcPct val="117999"/>
              </a:lnSpc>
              <a:spcBef>
                <a:spcPts val="0"/>
              </a:spcBef>
              <a:spcAft>
                <a:spcPts val="0"/>
              </a:spcAft>
              <a:buNone/>
            </a:pPr>
            <a:r>
              <a:rPr lang="fr-FR" sz="3600" b="0" dirty="0">
                <a:solidFill>
                  <a:srgbClr val="393941"/>
                </a:solidFill>
              </a:rPr>
              <a:t>OPTION 3 : Repensez à l'époque où vous étiez adolescent.....Prenez un moment pour réfléchir à la manière dont les normes sociales ont influencé les décisions relatives aux soins de santé dans votre famille et partagez-les dans la boite de discussion.</a:t>
            </a:r>
          </a:p>
          <a:p>
            <a:pPr marL="0" lvl="0" indent="0" algn="l" rtl="0">
              <a:lnSpc>
                <a:spcPct val="117999"/>
              </a:lnSpc>
              <a:spcBef>
                <a:spcPts val="0"/>
              </a:spcBef>
              <a:spcAft>
                <a:spcPts val="0"/>
              </a:spcAft>
              <a:buNone/>
            </a:pPr>
            <a:endParaRPr lang="fr-FR" sz="3600" b="0" dirty="0">
              <a:solidFill>
                <a:srgbClr val="393941"/>
              </a:solidFill>
            </a:endParaRPr>
          </a:p>
          <a:p>
            <a:pPr marL="0" lvl="0" indent="0" algn="l" rtl="0">
              <a:lnSpc>
                <a:spcPct val="117999"/>
              </a:lnSpc>
              <a:spcBef>
                <a:spcPts val="0"/>
              </a:spcBef>
              <a:spcAft>
                <a:spcPts val="0"/>
              </a:spcAft>
              <a:buNone/>
            </a:pPr>
            <a:r>
              <a:rPr lang="fr-FR" sz="3600" b="0" dirty="0">
                <a:solidFill>
                  <a:srgbClr val="393941"/>
                </a:solidFill>
              </a:rPr>
              <a:t>Remarques du présentateur :</a:t>
            </a:r>
          </a:p>
          <a:p>
            <a:pPr marL="0" lvl="0" indent="0" algn="l" rtl="0">
              <a:lnSpc>
                <a:spcPct val="117999"/>
              </a:lnSpc>
              <a:spcBef>
                <a:spcPts val="0"/>
              </a:spcBef>
              <a:spcAft>
                <a:spcPts val="0"/>
              </a:spcAft>
              <a:buNone/>
            </a:pPr>
            <a:endParaRPr lang="fr-FR" sz="3600" b="0" dirty="0">
              <a:solidFill>
                <a:srgbClr val="393941"/>
              </a:solidFill>
            </a:endParaRPr>
          </a:p>
          <a:p>
            <a:pPr marL="0" lvl="0" indent="0" algn="l" rtl="0">
              <a:lnSpc>
                <a:spcPct val="117999"/>
              </a:lnSpc>
              <a:spcBef>
                <a:spcPts val="0"/>
              </a:spcBef>
              <a:spcAft>
                <a:spcPts val="0"/>
              </a:spcAft>
              <a:buNone/>
            </a:pPr>
            <a:r>
              <a:rPr lang="fr-FR" sz="3600" b="0" dirty="0">
                <a:solidFill>
                  <a:srgbClr val="393941"/>
                </a:solidFill>
              </a:rPr>
              <a:t>Comment cela a-t-il changé au fil du temps ?[En conclusion) Êtes-vous convaincu de la façon dont les normes vous influencent de différentes manières - vos attitudes, vos croyances et vos actions/comportements ? </a:t>
            </a:r>
          </a:p>
          <a:p>
            <a:pPr marL="0" lvl="0" indent="0" algn="l" rtl="0">
              <a:lnSpc>
                <a:spcPct val="117999"/>
              </a:lnSpc>
              <a:spcBef>
                <a:spcPts val="0"/>
              </a:spcBef>
              <a:spcAft>
                <a:spcPts val="0"/>
              </a:spcAft>
              <a:buNone/>
            </a:pPr>
            <a:endParaRPr lang="fr-FR" sz="3600" b="0" dirty="0">
              <a:solidFill>
                <a:srgbClr val="393941"/>
              </a:solidFill>
            </a:endParaRPr>
          </a:p>
          <a:p>
            <a:pPr marL="0" lvl="0" indent="0" algn="l" rtl="0">
              <a:lnSpc>
                <a:spcPct val="117999"/>
              </a:lnSpc>
              <a:spcBef>
                <a:spcPts val="0"/>
              </a:spcBef>
              <a:spcAft>
                <a:spcPts val="0"/>
              </a:spcAft>
              <a:buNone/>
            </a:pPr>
            <a:r>
              <a:rPr lang="fr-FR" sz="3600" b="0" dirty="0">
                <a:solidFill>
                  <a:srgbClr val="393941"/>
                </a:solidFill>
              </a:rPr>
              <a:t>Continuons.</a:t>
            </a:r>
            <a:endParaRPr b="0" dirty="0"/>
          </a:p>
        </p:txBody>
      </p:sp>
    </p:spTree>
    <p:extLst>
      <p:ext uri="{BB962C8B-B14F-4D97-AF65-F5344CB8AC3E}">
        <p14:creationId xmlns:p14="http://schemas.microsoft.com/office/powerpoint/2010/main" val="3947954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26" name="Google Shape;826;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b="0" dirty="0"/>
              <a:t>.</a:t>
            </a:r>
            <a:endParaRPr lang="en-US" dirty="0"/>
          </a:p>
          <a:p>
            <a:pPr marL="0" lvl="0" indent="0" algn="l" rtl="0">
              <a:lnSpc>
                <a:spcPct val="117999"/>
              </a:lnSpc>
              <a:spcBef>
                <a:spcPts val="0"/>
              </a:spcBef>
              <a:spcAft>
                <a:spcPts val="0"/>
              </a:spcAft>
              <a:buNone/>
            </a:pPr>
            <a:r>
              <a:rPr lang="fr-FR" b="1" dirty="0"/>
              <a:t>REMARQUE POUR LE FACILITATEUR </a:t>
            </a:r>
            <a:r>
              <a:rPr lang="fr-FR" dirty="0"/>
              <a:t>: N'utilisez cette diapositive que si vous présentez les cinq modules ou si vous souhaitez situer ce module dans le cadre d'un programme plus large. Si vous utilisez cette diapositive, veillez à indiquer le nom du présentateur et de l'organisation.</a:t>
            </a:r>
          </a:p>
          <a:p>
            <a:pPr marL="0" lvl="0" indent="0" algn="l" rtl="0">
              <a:lnSpc>
                <a:spcPct val="117999"/>
              </a:lnSpc>
              <a:spcBef>
                <a:spcPts val="0"/>
              </a:spcBef>
              <a:spcAft>
                <a:spcPts val="0"/>
              </a:spcAft>
              <a:buNone/>
            </a:pPr>
            <a:endParaRPr dirty="0"/>
          </a:p>
        </p:txBody>
      </p:sp>
    </p:spTree>
    <p:extLst>
      <p:ext uri="{BB962C8B-B14F-4D97-AF65-F5344CB8AC3E}">
        <p14:creationId xmlns:p14="http://schemas.microsoft.com/office/powerpoint/2010/main" val="34005437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32" name="Google Shape;832;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fr-FR" b="1" dirty="0"/>
              <a:t>DIAPOSITIVE VIRTUELLE UNIQUEMENT</a:t>
            </a:r>
          </a:p>
          <a:p>
            <a:pPr marL="0" lvl="0" indent="0" algn="l" rtl="0">
              <a:lnSpc>
                <a:spcPct val="117999"/>
              </a:lnSpc>
              <a:spcBef>
                <a:spcPts val="0"/>
              </a:spcBef>
              <a:spcAft>
                <a:spcPts val="0"/>
              </a:spcAft>
              <a:buNone/>
            </a:pPr>
            <a:endParaRPr lang="fr-FR" b="1" dirty="0"/>
          </a:p>
          <a:p>
            <a:pPr marL="0" lvl="0" indent="0" algn="l" rtl="0">
              <a:lnSpc>
                <a:spcPct val="117999"/>
              </a:lnSpc>
              <a:spcBef>
                <a:spcPts val="0"/>
              </a:spcBef>
              <a:spcAft>
                <a:spcPts val="0"/>
              </a:spcAft>
              <a:buNone/>
            </a:pPr>
            <a:r>
              <a:rPr lang="fr-FR" b="1" dirty="0"/>
              <a:t>REMARQUES POUR LE FACILITATEUR : </a:t>
            </a:r>
            <a:r>
              <a:rPr lang="fr-FR" b="0" dirty="0"/>
              <a:t>Il s'agit d'une diapositive animée pour un exercice qui est réalisé en plénière. L'absence de titre sur la diapositive est intentionnelle pour ne pas nuire à l'exploration de l'idée basée sur les connaissances des participants</a:t>
            </a:r>
            <a:r>
              <a:rPr lang="fr-FR" b="1" dirty="0"/>
              <a:t>.</a:t>
            </a:r>
            <a:endParaRPr dirty="0"/>
          </a:p>
          <a:p>
            <a:pPr marL="0" lvl="0" indent="0" algn="l" rtl="0">
              <a:lnSpc>
                <a:spcPct val="117999"/>
              </a:lnSpc>
              <a:spcBef>
                <a:spcPts val="0"/>
              </a:spcBef>
              <a:spcAft>
                <a:spcPts val="0"/>
              </a:spcAft>
              <a:buNone/>
            </a:pPr>
            <a:r>
              <a:rPr lang="fr-FR" dirty="0"/>
              <a:t>Le but de l'exercice est de développer une première définition des normes sociales. </a:t>
            </a:r>
            <a:r>
              <a:rPr lang="en-US" dirty="0"/>
              <a:t> </a:t>
            </a:r>
          </a:p>
          <a:p>
            <a:pPr marL="0" lvl="0" indent="0" algn="l" rtl="0">
              <a:lnSpc>
                <a:spcPct val="117999"/>
              </a:lnSpc>
              <a:spcBef>
                <a:spcPts val="0"/>
              </a:spcBef>
              <a:spcAft>
                <a:spcPts val="0"/>
              </a:spcAft>
              <a:buNone/>
            </a:pPr>
            <a:endParaRPr lang="en-US" dirty="0"/>
          </a:p>
          <a:p>
            <a:pPr marL="0" lvl="0" indent="0" algn="l" rtl="0">
              <a:lnSpc>
                <a:spcPct val="117999"/>
              </a:lnSpc>
              <a:spcBef>
                <a:spcPts val="0"/>
              </a:spcBef>
              <a:spcAft>
                <a:spcPts val="0"/>
              </a:spcAft>
              <a:buNone/>
            </a:pPr>
            <a:r>
              <a:rPr lang="en-US" u="sng" dirty="0"/>
              <a:t>POUR LA FACILITATION VIRTUELLE :</a:t>
            </a:r>
            <a:endParaRPr sz="2400" dirty="0">
              <a:latin typeface="Calibri"/>
              <a:ea typeface="Calibri"/>
              <a:cs typeface="Calibri"/>
              <a:sym typeface="Calibri"/>
            </a:endParaRPr>
          </a:p>
          <a:p>
            <a:pPr marL="0" marR="0" lvl="0" indent="0" algn="l" rtl="0">
              <a:lnSpc>
                <a:spcPct val="107000"/>
              </a:lnSpc>
              <a:spcBef>
                <a:spcPts val="0"/>
              </a:spcBef>
              <a:spcAft>
                <a:spcPts val="0"/>
              </a:spcAft>
              <a:buNone/>
            </a:pPr>
            <a:r>
              <a:rPr lang="fr-FR" sz="2400" dirty="0">
                <a:latin typeface="Calibri"/>
                <a:ea typeface="Calibri"/>
                <a:cs typeface="Calibri"/>
                <a:sym typeface="Calibri"/>
              </a:rPr>
              <a:t>Déroulement de l'exercice :</a:t>
            </a:r>
          </a:p>
          <a:p>
            <a:pPr marL="0" marR="0" lvl="0" indent="0" algn="l" rtl="0">
              <a:lnSpc>
                <a:spcPct val="107000"/>
              </a:lnSpc>
              <a:spcBef>
                <a:spcPts val="0"/>
              </a:spcBef>
              <a:spcAft>
                <a:spcPts val="0"/>
              </a:spcAft>
              <a:buNone/>
            </a:pPr>
            <a:endParaRPr lang="fr-FR" sz="2400" dirty="0">
              <a:latin typeface="Calibri"/>
              <a:ea typeface="Calibri"/>
              <a:cs typeface="Calibri"/>
              <a:sym typeface="Calibri"/>
            </a:endParaRPr>
          </a:p>
          <a:p>
            <a:pPr marL="0" marR="0" lvl="0" indent="0" algn="l" rtl="0">
              <a:lnSpc>
                <a:spcPct val="107000"/>
              </a:lnSpc>
              <a:spcBef>
                <a:spcPts val="0"/>
              </a:spcBef>
              <a:spcAft>
                <a:spcPts val="0"/>
              </a:spcAft>
              <a:buNone/>
            </a:pPr>
            <a:r>
              <a:rPr lang="fr-FR" sz="2400" dirty="0">
                <a:latin typeface="Calibri"/>
                <a:ea typeface="Calibri"/>
                <a:cs typeface="Calibri"/>
                <a:sym typeface="Calibri"/>
              </a:rPr>
              <a:t>Montrez d'abord la photo d'un garçon en train de puiser de l'eau. Invitez les participants à remarquer dans la boîte de discussion leurs réponses à la question : </a:t>
            </a:r>
          </a:p>
          <a:p>
            <a:pPr marL="0" marR="0" lvl="0" indent="0" algn="l" rtl="0">
              <a:lnSpc>
                <a:spcPct val="107000"/>
              </a:lnSpc>
              <a:spcBef>
                <a:spcPts val="0"/>
              </a:spcBef>
              <a:spcAft>
                <a:spcPts val="0"/>
              </a:spcAft>
              <a:buNone/>
            </a:pPr>
            <a:r>
              <a:rPr lang="fr-FR" sz="2400" dirty="0">
                <a:latin typeface="Calibri"/>
                <a:ea typeface="Calibri"/>
                <a:cs typeface="Calibri"/>
                <a:sym typeface="Calibri"/>
              </a:rPr>
              <a:t>Que voyez-vous sur cette photo ? </a:t>
            </a:r>
          </a:p>
          <a:p>
            <a:pPr marL="0" marR="0" lvl="0" indent="0" algn="l" rtl="0">
              <a:lnSpc>
                <a:spcPct val="107000"/>
              </a:lnSpc>
              <a:spcBef>
                <a:spcPts val="0"/>
              </a:spcBef>
              <a:spcAft>
                <a:spcPts val="0"/>
              </a:spcAft>
              <a:buNone/>
            </a:pPr>
            <a:r>
              <a:rPr lang="fr-FR" sz="2400" dirty="0">
                <a:latin typeface="Calibri"/>
                <a:ea typeface="Calibri"/>
                <a:cs typeface="Calibri"/>
                <a:sym typeface="Calibri"/>
              </a:rPr>
              <a:t>Qu'est-ce que cette photo vous apprend sur les normes sociales ?Lisez à haute voix les réponses au chat. </a:t>
            </a:r>
          </a:p>
          <a:p>
            <a:pPr marL="0" marR="0" lvl="0" indent="0" algn="l" rtl="0">
              <a:lnSpc>
                <a:spcPct val="107000"/>
              </a:lnSpc>
              <a:spcBef>
                <a:spcPts val="0"/>
              </a:spcBef>
              <a:spcAft>
                <a:spcPts val="0"/>
              </a:spcAft>
              <a:buNone/>
            </a:pPr>
            <a:r>
              <a:rPr lang="fr-FR" sz="2400" dirty="0">
                <a:latin typeface="Calibri"/>
                <a:ea typeface="Calibri"/>
                <a:cs typeface="Calibri"/>
                <a:sym typeface="Calibri"/>
              </a:rPr>
              <a:t>Demandez des éclaircissements si nécessaire.</a:t>
            </a:r>
          </a:p>
          <a:p>
            <a:pPr marL="0" marR="0" lvl="0" indent="0" algn="l" rtl="0">
              <a:lnSpc>
                <a:spcPct val="107000"/>
              </a:lnSpc>
              <a:spcBef>
                <a:spcPts val="0"/>
              </a:spcBef>
              <a:spcAft>
                <a:spcPts val="0"/>
              </a:spcAft>
              <a:buNone/>
            </a:pPr>
            <a:r>
              <a:rPr lang="fr-FR" sz="2400" dirty="0">
                <a:latin typeface="Calibri"/>
                <a:ea typeface="Calibri"/>
                <a:cs typeface="Calibri"/>
                <a:sym typeface="Calibri"/>
              </a:rPr>
              <a:t>Si elles n'ont pas été discutées, introduisez ces idées :</a:t>
            </a:r>
            <a:r>
              <a:rPr lang="en-US" sz="2400" dirty="0">
                <a:latin typeface="Calibri"/>
                <a:ea typeface="Calibri"/>
                <a:cs typeface="Calibri"/>
                <a:sym typeface="Calibri"/>
              </a:rPr>
              <a:t> </a:t>
            </a:r>
            <a:endParaRPr dirty="0"/>
          </a:p>
          <a:p>
            <a:pPr marL="731520" marR="0" lvl="0" indent="-342900" algn="l" rtl="0">
              <a:lnSpc>
                <a:spcPct val="107000"/>
              </a:lnSpc>
              <a:spcBef>
                <a:spcPts val="0"/>
              </a:spcBef>
              <a:spcAft>
                <a:spcPts val="0"/>
              </a:spcAft>
              <a:buSzPts val="2400"/>
              <a:buFont typeface="Calibri"/>
              <a:buChar char="-"/>
            </a:pPr>
            <a:r>
              <a:rPr lang="fr-FR" sz="2400" dirty="0">
                <a:latin typeface="Calibri"/>
                <a:ea typeface="Calibri"/>
                <a:cs typeface="Calibri"/>
                <a:sym typeface="Calibri"/>
              </a:rPr>
              <a:t>Les femmes et les filles sont souvent porteuses d'eau, mais pas les garçons. Pourquoi ? </a:t>
            </a:r>
          </a:p>
          <a:p>
            <a:pPr marL="731520" marR="0" lvl="0" indent="-342900" algn="l" rtl="0">
              <a:lnSpc>
                <a:spcPct val="107000"/>
              </a:lnSpc>
              <a:spcBef>
                <a:spcPts val="0"/>
              </a:spcBef>
              <a:spcAft>
                <a:spcPts val="0"/>
              </a:spcAft>
              <a:buSzPts val="2400"/>
              <a:buFont typeface="Calibri"/>
              <a:buChar char="-"/>
            </a:pPr>
            <a:r>
              <a:rPr lang="fr-FR" sz="2400" dirty="0">
                <a:latin typeface="Calibri"/>
                <a:ea typeface="Calibri"/>
                <a:cs typeface="Calibri"/>
                <a:sym typeface="Calibri"/>
              </a:rPr>
              <a:t>Quand il a commencé à porter de l'eau, a-t-il été taquiné par des femmes, des hommes ou d'autres enfants ? Pourquoi ?</a:t>
            </a:r>
          </a:p>
          <a:p>
            <a:pPr marL="388620" marR="0" lvl="0" indent="0" algn="l" rtl="0">
              <a:lnSpc>
                <a:spcPct val="107000"/>
              </a:lnSpc>
              <a:spcBef>
                <a:spcPts val="0"/>
              </a:spcBef>
              <a:spcAft>
                <a:spcPts val="0"/>
              </a:spcAft>
              <a:buSzPts val="2400"/>
              <a:buFont typeface="Calibri"/>
              <a:buNone/>
            </a:pPr>
            <a:r>
              <a:rPr lang="fr-FR" sz="2400" dirty="0">
                <a:latin typeface="Calibri"/>
                <a:ea typeface="Calibri"/>
                <a:cs typeface="Calibri"/>
                <a:sym typeface="Calibri"/>
              </a:rPr>
              <a:t>Pour conclure, déplacez l'animation pour partager cette définition de base des normes sociales et demandez : connaissant cette définition, que pouvez-vous dire d'autre sur les normes sociales présentées sur cette photo</a:t>
            </a:r>
            <a:r>
              <a:rPr lang="en-US" sz="2400" dirty="0">
                <a:latin typeface="Calibri"/>
                <a:ea typeface="Calibri"/>
                <a:cs typeface="Calibri"/>
                <a:sym typeface="Calibri"/>
              </a:rPr>
              <a:t>?</a:t>
            </a:r>
            <a:endParaRPr dirty="0"/>
          </a:p>
          <a:p>
            <a:pPr marL="0" lvl="0" indent="0" algn="l" rtl="0">
              <a:lnSpc>
                <a:spcPct val="117999"/>
              </a:lnSpc>
              <a:spcBef>
                <a:spcPts val="0"/>
              </a:spcBef>
              <a:spcAft>
                <a:spcPts val="0"/>
              </a:spcAft>
              <a:buSzPts val="2200"/>
              <a:buFont typeface="Helvetica Neue"/>
              <a:buNone/>
            </a:pPr>
            <a:endParaRPr dirty="0"/>
          </a:p>
          <a:p>
            <a:pPr marL="0" lvl="0" indent="0" algn="l" rtl="0">
              <a:lnSpc>
                <a:spcPct val="117999"/>
              </a:lnSpc>
              <a:spcBef>
                <a:spcPts val="0"/>
              </a:spcBef>
              <a:spcAft>
                <a:spcPts val="0"/>
              </a:spcAft>
              <a:buNone/>
            </a:pPr>
            <a:r>
              <a:rPr lang="fr-FR" dirty="0"/>
              <a:t>Adaptation de l'exercice :</a:t>
            </a:r>
          </a:p>
          <a:p>
            <a:pPr marL="0" lvl="0" indent="0" algn="l" rtl="0">
              <a:lnSpc>
                <a:spcPct val="117999"/>
              </a:lnSpc>
              <a:spcBef>
                <a:spcPts val="0"/>
              </a:spcBef>
              <a:spcAft>
                <a:spcPts val="0"/>
              </a:spcAft>
              <a:buNone/>
            </a:pPr>
            <a:r>
              <a:rPr lang="fr-FR" dirty="0"/>
              <a:t>Vous pouvez également utiliser une photo différente, caractéristique de ce que les participants peuvent voir dans leur environnement domestique typique. La photo doit permettre de discuter des normes que la plupart des gens suivent, de qui et pourquoi les normes sont transgressées, des sanctions en cas de non-respect et (si la question est soulevée) de la façon dont les normes n'influencent pas seulement le comportement, mais aussi les conditions économiques, etc.</a:t>
            </a:r>
          </a:p>
          <a:p>
            <a:pPr marL="0" lvl="0" indent="0" algn="l" rtl="0">
              <a:lnSpc>
                <a:spcPct val="117999"/>
              </a:lnSpc>
              <a:spcBef>
                <a:spcPts val="0"/>
              </a:spcBef>
              <a:spcAft>
                <a:spcPts val="0"/>
              </a:spcAft>
              <a:buNone/>
            </a:pPr>
            <a:endParaRPr dirty="0"/>
          </a:p>
        </p:txBody>
      </p:sp>
    </p:spTree>
    <p:extLst>
      <p:ext uri="{BB962C8B-B14F-4D97-AF65-F5344CB8AC3E}">
        <p14:creationId xmlns:p14="http://schemas.microsoft.com/office/powerpoint/2010/main" val="3379989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41" name="Google Shape;841;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fr-FR" sz="1800" b="1" dirty="0">
                <a:effectLst/>
                <a:latin typeface="Calibri" panose="020F0502020204030204" pitchFamily="34" charset="0"/>
                <a:ea typeface="Calibri" panose="020F0502020204030204" pitchFamily="34" charset="0"/>
                <a:cs typeface="Times New Roman" panose="02020603050405020304" pitchFamily="18" charset="0"/>
              </a:rPr>
              <a:t>REMARQUE POUR LE FACILITATEUR</a:t>
            </a:r>
            <a:r>
              <a:rPr lang="fr-FR" sz="1800" dirty="0">
                <a:effectLst/>
                <a:latin typeface="Calibri" panose="020F0502020204030204" pitchFamily="34" charset="0"/>
                <a:ea typeface="Calibri" panose="020F0502020204030204" pitchFamily="34" charset="0"/>
                <a:cs typeface="Times New Roman" panose="02020603050405020304" pitchFamily="18" charset="0"/>
              </a:rPr>
              <a:t> : Cette diapositive est animée.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dirty="0">
                <a:effectLst/>
                <a:latin typeface="Calibri" panose="020F0502020204030204" pitchFamily="34" charset="0"/>
                <a:ea typeface="Calibri" panose="020F0502020204030204" pitchFamily="34" charset="0"/>
                <a:cs typeface="Times New Roman" panose="02020603050405020304" pitchFamily="18" charset="0"/>
              </a:rPr>
              <a:t>Remarques pour le présentateur </a:t>
            </a:r>
            <a:r>
              <a:rPr lang="fr-FR" sz="1800" dirty="0">
                <a:effectLst/>
                <a:latin typeface="Calibri" panose="020F0502020204030204" pitchFamily="34" charset="0"/>
                <a:ea typeface="Calibri" panose="020F0502020204030204" pitchFamily="34" charset="0"/>
                <a:cs typeface="Times New Roman" panose="02020603050405020304" pitchFamily="18" charset="0"/>
              </a:rPr>
              <a:t>: Il s'agit d'une définition plus formelle des normes sociales. Il convient de remarquer que les normes peuvent être intégrées dans les institutions formelles par la codification dans la loi, ainsi que dans les politiques institutionnelles.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Les sanctions sont les conséquences, négatives ou positives, de la non-adhésion (ou de l'adhésion) à une norme.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Animation 1 : Référez-vous à l'exercice/la réflexion sur la diapositive précédente à titre d'exemple. (Souvent non conscientes, les normes sont des règles tacites de comportement).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Animation 2 : Qu'est-ce que cela signifie que les normes sont ancrées dans les institutions ?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Quelques exemples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Les politiques scolaires à l'égard des filles non mariées qui tombent enceintes, accouchent et ne sont pas autorisées à revenir pour terminer leurs études. Alors que les garçons qui mettent la fille enceinte ne sont pas pénalisés en termes de fin d'études. Quelles sont les normes en vigueur ici ? Lesquelles sont institutionnalisées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800" dirty="0">
                <a:effectLst/>
                <a:latin typeface="Calibri" panose="020F0502020204030204" pitchFamily="34" charset="0"/>
                <a:ea typeface="Calibri" panose="020F0502020204030204" pitchFamily="34" charset="0"/>
                <a:cs typeface="Times New Roman" panose="02020603050405020304" pitchFamily="18" charset="0"/>
              </a:rPr>
              <a:t>Certains établissements de santé exigent la permission du conjoint pour les services de contraception. Quelles normes peuvent être appliquées ici ? Comment ont-elles été institutionnalisées ?)</a:t>
            </a:r>
            <a:endParaRPr lang="en-US" sz="2200" b="0" i="0" u="none" dirty="0">
              <a:latin typeface="Helvetica Neue"/>
              <a:ea typeface="Helvetica Neue"/>
              <a:cs typeface="Helvetica Neue"/>
              <a:sym typeface="Helvetica Neue"/>
            </a:endParaRPr>
          </a:p>
        </p:txBody>
      </p:sp>
    </p:spTree>
    <p:extLst>
      <p:ext uri="{BB962C8B-B14F-4D97-AF65-F5344CB8AC3E}">
        <p14:creationId xmlns:p14="http://schemas.microsoft.com/office/powerpoint/2010/main" val="3521961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7999"/>
              </a:lnSpc>
              <a:spcBef>
                <a:spcPts val="0"/>
              </a:spcBef>
              <a:spcAft>
                <a:spcPts val="0"/>
              </a:spcAft>
              <a:buNone/>
            </a:pPr>
            <a:r>
              <a:rPr lang="fr-FR" b="1" dirty="0"/>
              <a:t>REMARQUE POUR LE PRÉSENTATEUR : Voici une autre façon de penser aux normes sociales.</a:t>
            </a:r>
          </a:p>
          <a:p>
            <a:pPr marL="0" lvl="0" indent="0" algn="l" rtl="0">
              <a:lnSpc>
                <a:spcPct val="117999"/>
              </a:lnSpc>
              <a:spcBef>
                <a:spcPts val="0"/>
              </a:spcBef>
              <a:spcAft>
                <a:spcPts val="0"/>
              </a:spcAft>
              <a:buNone/>
            </a:pPr>
            <a:endParaRPr lang="fr-FR" b="1" dirty="0"/>
          </a:p>
          <a:p>
            <a:pPr marL="0" lvl="0" indent="0" algn="l" rtl="0">
              <a:lnSpc>
                <a:spcPct val="117999"/>
              </a:lnSpc>
              <a:spcBef>
                <a:spcPts val="0"/>
              </a:spcBef>
              <a:spcAft>
                <a:spcPts val="0"/>
              </a:spcAft>
              <a:buNone/>
            </a:pPr>
            <a:r>
              <a:rPr lang="fr-FR" b="1" dirty="0"/>
              <a:t>(</a:t>
            </a:r>
            <a:r>
              <a:rPr lang="fr-FR" b="0" dirty="0"/>
              <a:t>Lisez deux phrases sur la diapositive)</a:t>
            </a:r>
            <a:endParaRPr lang="en-US" b="0" dirty="0"/>
          </a:p>
          <a:p>
            <a:pPr marL="0" lvl="0" indent="0" algn="l" rtl="0">
              <a:lnSpc>
                <a:spcPct val="117999"/>
              </a:lnSpc>
              <a:spcBef>
                <a:spcPts val="0"/>
              </a:spcBef>
              <a:spcAft>
                <a:spcPts val="0"/>
              </a:spcAft>
              <a:buNone/>
            </a:pPr>
            <a:endParaRPr lang="en-US" dirty="0"/>
          </a:p>
        </p:txBody>
      </p:sp>
    </p:spTree>
    <p:extLst>
      <p:ext uri="{BB962C8B-B14F-4D97-AF65-F5344CB8AC3E}">
        <p14:creationId xmlns:p14="http://schemas.microsoft.com/office/powerpoint/2010/main" val="3152574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r-FR" b="1" dirty="0"/>
              <a:t>Remarques pour le facilitateur : Lisez la diapositive. </a:t>
            </a:r>
            <a:endParaRPr lang="en-US" dirty="0"/>
          </a:p>
        </p:txBody>
      </p:sp>
    </p:spTree>
    <p:extLst>
      <p:ext uri="{BB962C8B-B14F-4D97-AF65-F5344CB8AC3E}">
        <p14:creationId xmlns:p14="http://schemas.microsoft.com/office/powerpoint/2010/main" val="1916134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107000"/>
              </a:lnSpc>
              <a:spcAft>
                <a:spcPts val="800"/>
              </a:spcAft>
            </a:pPr>
            <a:r>
              <a:rPr lang="fr-FR" sz="1800" b="1" dirty="0">
                <a:effectLst/>
                <a:latin typeface="Calibri" panose="020F0502020204030204" pitchFamily="34" charset="0"/>
                <a:ea typeface="Calibri" panose="020F0502020204030204" pitchFamily="34" charset="0"/>
                <a:cs typeface="Times New Roman" panose="02020603050405020304" pitchFamily="18" charset="0"/>
              </a:rPr>
              <a:t>REMARQUE POUR LE PRÉSENTATEUR </a:t>
            </a:r>
            <a:r>
              <a:rPr lang="fr-FR" sz="1800" dirty="0">
                <a:effectLst/>
                <a:latin typeface="Calibri" panose="020F0502020204030204" pitchFamily="34" charset="0"/>
                <a:ea typeface="Calibri" panose="020F0502020204030204" pitchFamily="34" charset="0"/>
                <a:cs typeface="Times New Roman" panose="02020603050405020304" pitchFamily="18" charset="0"/>
              </a:rPr>
              <a:t>: Après avoir défini les normes sociales, nous allons nous pencher sur l'application des normes. Les normes sociales sont transmises et appliquées par les groupes de référence. Un groupe de référence est un groupe de personnes, une communauté - d'un village à une vaste communauté religieuse - pour lequel ces comportements sont pertinents. Certains définissent le groupe de référence comme un groupe social valorisé.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L'important est que les groupes de référence peuvent exercer une influence considérable sur le comportement. Nous pouvons ne pas être particulièrement influencés par le comportement d'individus avec lesquels nous n'interagissons pas ou dont nous n'apprécions pas l'approbation.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Ce sont des individus qui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Sont écoutés par un groupe social.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Donnent des informations et des conseils.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Influencent les attitudes, les comportements et les décisions d'un groupe spécifique.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Peuvent sanctionner ou récompenser un comportement.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17999"/>
              </a:lnSpc>
              <a:spcBef>
                <a:spcPts val="0"/>
              </a:spcBef>
              <a:spcAft>
                <a:spcPts val="0"/>
              </a:spcAft>
              <a:buNone/>
            </a:pPr>
            <a:endParaRPr lang="en-US" b="0" dirty="0"/>
          </a:p>
        </p:txBody>
      </p:sp>
    </p:spTree>
    <p:extLst>
      <p:ext uri="{BB962C8B-B14F-4D97-AF65-F5344CB8AC3E}">
        <p14:creationId xmlns:p14="http://schemas.microsoft.com/office/powerpoint/2010/main" val="44153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49" name="Google Shape;849;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fr-FR" sz="1800" b="1" dirty="0">
                <a:effectLst/>
                <a:latin typeface="Calibri" panose="020F0502020204030204" pitchFamily="34" charset="0"/>
                <a:ea typeface="Calibri" panose="020F0502020204030204" pitchFamily="34" charset="0"/>
                <a:cs typeface="Times New Roman" panose="02020603050405020304" pitchFamily="18" charset="0"/>
              </a:rPr>
              <a:t>REMARQUE POUR LE PRÉSENTATEUR </a:t>
            </a:r>
            <a:r>
              <a:rPr lang="fr-FR" sz="1800" dirty="0">
                <a:effectLst/>
                <a:latin typeface="Calibri" panose="020F0502020204030204" pitchFamily="34" charset="0"/>
                <a:ea typeface="Calibri" panose="020F0502020204030204" pitchFamily="34" charset="0"/>
                <a:cs typeface="Times New Roman" panose="02020603050405020304" pitchFamily="18" charset="0"/>
              </a:rPr>
              <a:t>: Cette diapositive montre sous une forme plus linéaire comment les normes influencent les comportements, en fait comment les mêmes normes peuvent influencer un ensemble de résultats comportementaux. Bien que ces normes aient été réparties en différents domaines, nombre d'entre elles peuvent être liées.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Par exemple, les normes de l'idéologie masculine peuvent être liées aux normes qui soutiennent la violence sexiste.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Explication :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	- Les résultats présentés à droite reflètent les secteurs courants des projets de santé mondiale, chacun ayant ses propres objectifs de changement de comportement.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	- Pour obtenir ces résultats, il faut toute une série d'effets intermédiaires (lisez-les). Ceux-ci opèrent à différents niveaux : au niveau de l'individu, du couple et du ménage, et de la communauté.</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	- Les normes relatives à de nombreuses manières acceptables et correctes de se comporter influencent la réalisation de ces effets intermédiaires et de ces résultats. Comme les effets intermédiaires, les normes opèrent à tous les niveaux.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Exemple - Réflexion sur les projets d'éducation :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	- Les idéologies masculines et féminines - telles que la façon dont un homme doit agir en tant que chef de famille et les perspectives de la communauté sur les filles et leurs rôles futurs - influenceront la décision des filles d'aller à l'école et de finir leur scolarité, ou au contraire de se marier à 15 ans et de fonder une famille. Lorsque nous disons que les normes peuvent influencer de nombreux résultats. Les mêmes normes opérant autour de l'acceptabilité de la scolarisation des filles affecteront également les moyens de subsistance et la santé future.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08194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r>
              <a:rPr lang="fr-FR" b="1" dirty="0"/>
              <a:t>REMARQUE POUR LE FACILITATEUR : </a:t>
            </a:r>
            <a:r>
              <a:rPr lang="fr-FR" b="0" dirty="0"/>
              <a:t>Il s'agit des objectifs de la formation sur les normes sociales qui comprend plusieurs modules. Ne l'utilisez comme diapositive de départ que si vous présentez les cinq modules ou </a:t>
            </a:r>
            <a:r>
              <a:rPr lang="fr-FR" b="0" noProof="1"/>
              <a:t>si</a:t>
            </a:r>
            <a:r>
              <a:rPr lang="fr-FR" b="0" dirty="0"/>
              <a:t> vous souhaitez situer ce module dans le cadre d'un programme plus large. </a:t>
            </a:r>
          </a:p>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endParaRPr lang="fr-FR" b="0" dirty="0"/>
          </a:p>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r>
              <a:rPr lang="fr-FR" b="1" dirty="0"/>
              <a:t>NOTE POUR LE PRÉSENTATEUR </a:t>
            </a:r>
            <a:r>
              <a:rPr lang="fr-FR" b="0" dirty="0"/>
              <a:t>: Lisez le contenu de la diapositive.</a:t>
            </a:r>
            <a:endParaRPr lang="en-US" sz="2200" b="0" i="0" u="none" strike="noStrike" cap="none" dirty="0">
              <a:solidFill>
                <a:srgbClr val="000000"/>
              </a:solidFill>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5726178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78" name="Google Shape;878;p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a:spcBef>
                <a:spcPts val="0"/>
              </a:spcBef>
              <a:spcAft>
                <a:spcPts val="80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DIAPOSITIVE VIRTUELLE UNIQUEMENT</a:t>
            </a:r>
          </a:p>
          <a:p>
            <a:pPr marL="0" marR="0">
              <a:spcBef>
                <a:spcPts val="0"/>
              </a:spcBef>
              <a:spcAft>
                <a:spcPts val="800"/>
              </a:spcAft>
            </a:pP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p>
            <a:r>
              <a:rPr lang="fr-FR" sz="1800" dirty="0">
                <a:effectLst/>
                <a:latin typeface="Calibri" panose="020F0502020204030204" pitchFamily="34" charset="0"/>
                <a:ea typeface="Times New Roman" panose="02020603050405020304" pitchFamily="18" charset="0"/>
              </a:rPr>
              <a:t>REMARQUES POUR LE FACILITATEUR :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L'objectif de cette diapositive est de susciter les idées des participants sur les différences entre une norme, une croyance ou une attitude. Demandez au groupe de partager ses idées pour répondre à la question, puis montrez les puces, et enfin montrez l'exemple sur la diapositive suivante. Vous avez deux possibilités pour réaliser cet exercice. Veillez à modifier l'image/le texte si vous utilisez l'option 2 (salles de réunion) et à remplacer « discussion en plénière » par « discussion de groupe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OPTION 1 : micro ouvert</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Affichez la question et invitez les participants à lever la main, en indiquant que vous allez ouvrir les micros un par un pour permettre aux 3 ou 4 premiers volontaires de partager leurs idées. Après avoir fermé les micros, animez la diapositive pour révéler les puces. Concluez l'activité avec les notes ci-dessous.</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OPTION 2 : Salles de réunion</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Ouvrez 2 ou 3 salles de réunion pour permettre des discussions en petits groupes. À la fermeture des salles de discussion, invitez un membre de chaque groupe à partager les réflexions de son groupe. Après avoir fermé les micros, animez la diapositive pour révéler le contenu des puces. Concluez l'activité avec les notes ci-dessous.</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Processus de discussion en salle de réunion</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Dites aux participants qu'ils vont être regroupés en petites équipes distinctes pour discuter de la différence entre une norme et une attitude ou une croyance.</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Dites qu'ils ont cinq minutes pour partager leurs idées et désigner un volontaire pour partager la réponse du groupe à la question.</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Activez les salles de repos.</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Rappelez les participants dans la salle principale et invitez les chefs de groupe à faire leur rapport à tour de rôle.</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Remerciez les participants pour leurs contributions et concluez la discussion en vous appuyant sur les points ci-dessous.</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REMARQUE DU PRÉSENTATEUR :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Pour conclure l'activité, résumons cette activité".</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Bien que leurs motivations diffèrent, les normes, les attitudes et les croyances ont toutes un impact sur le comportement. Nos définitions des attitudes et des croyances proviennent du Lexique des normes sociales de Passages et du travail de Learning Collaborative.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Les attitudes individuelles sont des évaluations personnelles de la façon dont le monde devrait être. Bien qu'elles soient individuelles, les attitudes ne se forment pas de manière isolée ; elles sont influencées par le contexte social et l'expérience.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Une croyance est une opinion, une supposition ou une conviction qu'une personne tient pour vraie. Les croyances sont des perspectives internes formées à partir d'expériences et de préférences personnelles, de l'influence des normes sociales et de l'apprentissage des autres.</a:t>
            </a:r>
            <a:endParaRPr lang="en-US" sz="1800" dirty="0">
              <a:effectLst/>
              <a:latin typeface="Times New Roman" panose="02020603050405020304" pitchFamily="18" charset="0"/>
              <a:ea typeface="Times New Roman" panose="02020603050405020304" pitchFamily="18" charset="0"/>
            </a:endParaRPr>
          </a:p>
          <a:p>
            <a:pPr marL="342900" marR="0" indent="-342900">
              <a:spcBef>
                <a:spcPts val="0"/>
              </a:spcBef>
              <a:spcAft>
                <a:spcPts val="800"/>
              </a:spcAft>
              <a:buFont typeface="Arial" panose="020B0604020202020204" pitchFamily="34" charset="0"/>
              <a:buChar char="•"/>
            </a:pPr>
            <a:endParaRPr lang="en-US" dirty="0"/>
          </a:p>
        </p:txBody>
      </p:sp>
    </p:spTree>
    <p:extLst>
      <p:ext uri="{BB962C8B-B14F-4D97-AF65-F5344CB8AC3E}">
        <p14:creationId xmlns:p14="http://schemas.microsoft.com/office/powerpoint/2010/main" val="20384598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05" name="Google Shape;905;p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2200"/>
              <a:buFont typeface="Helvetica Neue"/>
              <a:buNone/>
            </a:pPr>
            <a:r>
              <a:rPr lang="en-US" sz="2200" b="1" i="0" dirty="0">
                <a:latin typeface="Helvetica Neue"/>
                <a:ea typeface="Helvetica Neue"/>
                <a:cs typeface="Helvetica Neue"/>
                <a:sym typeface="Helvetica Neue"/>
              </a:rPr>
              <a:t>REMARQUE POUR LE FACILITATEUR </a:t>
            </a:r>
            <a:r>
              <a:rPr lang="en-US" sz="2200" b="0" i="0" dirty="0">
                <a:latin typeface="Helvetica Neue"/>
                <a:ea typeface="Helvetica Neue"/>
                <a:cs typeface="Helvetica Neue"/>
                <a:sym typeface="Helvetica Neue"/>
              </a:rPr>
              <a:t>: </a:t>
            </a:r>
            <a:r>
              <a:rPr lang="fr-FR" sz="2200" b="0" i="0" dirty="0">
                <a:latin typeface="Helvetica Neue"/>
                <a:ea typeface="Helvetica Neue"/>
                <a:cs typeface="Helvetica Neue"/>
                <a:sym typeface="Helvetica Neue"/>
              </a:rPr>
              <a:t>Reconnaissez que nous avons déjà défini les normes sociales mais que, dans un souci de clarification, nous les avons laissées à l'écran.</a:t>
            </a:r>
            <a:r>
              <a:rPr lang="en-US" sz="2200" b="0" i="0" dirty="0">
                <a:latin typeface="Helvetica Neue"/>
                <a:ea typeface="Helvetica Neue"/>
                <a:cs typeface="Helvetica Neue"/>
                <a:sym typeface="Helvetica Neue"/>
              </a:rPr>
              <a:t>.</a:t>
            </a:r>
          </a:p>
          <a:p>
            <a:pPr marL="0" lvl="0" indent="0" algn="l" rtl="0">
              <a:lnSpc>
                <a:spcPct val="117999"/>
              </a:lnSpc>
              <a:spcBef>
                <a:spcPts val="0"/>
              </a:spcBef>
              <a:spcAft>
                <a:spcPts val="0"/>
              </a:spcAft>
              <a:buSzPts val="2200"/>
              <a:buFont typeface="Helvetica Neue"/>
              <a:buNone/>
            </a:pPr>
            <a:r>
              <a:rPr lang="en-US" sz="2200" b="0" i="0" dirty="0">
                <a:latin typeface="Helvetica Neue"/>
                <a:ea typeface="Helvetica Neue"/>
                <a:cs typeface="Helvetica Neue"/>
                <a:sym typeface="Helvetica Neue"/>
              </a:rPr>
              <a:t>REMARQUE POUR LE PRÉSENTATEUR</a:t>
            </a:r>
            <a:r>
              <a:rPr lang="en-US" sz="2200" b="1" i="0" dirty="0">
                <a:latin typeface="Helvetica Neue"/>
                <a:ea typeface="Helvetica Neue"/>
                <a:cs typeface="Helvetica Neue"/>
                <a:sym typeface="Helvetica Neue"/>
              </a:rPr>
              <a:t>: </a:t>
            </a:r>
            <a:r>
              <a:rPr lang="en-US" sz="2200" b="0" i="0" dirty="0">
                <a:latin typeface="Helvetica Neue"/>
                <a:ea typeface="Helvetica Neue"/>
                <a:cs typeface="Helvetica Neue"/>
                <a:sym typeface="Helvetica Neue"/>
              </a:rPr>
              <a:t>[</a:t>
            </a:r>
            <a:r>
              <a:rPr lang="fr-FR" sz="2200" b="0" i="0" dirty="0">
                <a:latin typeface="Helvetica Neue"/>
                <a:ea typeface="Helvetica Neue"/>
                <a:cs typeface="Helvetica Neue"/>
                <a:sym typeface="Helvetica Neue"/>
              </a:rPr>
              <a:t>Lisez les définitions de comportement et d'attitude/croyance</a:t>
            </a:r>
            <a:r>
              <a:rPr lang="en-US" sz="2200" b="0" i="0" dirty="0">
                <a:latin typeface="Helvetica Neue"/>
                <a:ea typeface="Helvetica Neue"/>
                <a:cs typeface="Helvetica Neue"/>
                <a:sym typeface="Helvetica Neue"/>
              </a:rPr>
              <a:t>]</a:t>
            </a:r>
            <a:endParaRPr sz="2200" b="0" i="0" dirty="0">
              <a:latin typeface="Helvetica Neue"/>
              <a:ea typeface="Helvetica Neue"/>
              <a:cs typeface="Helvetica Neue"/>
              <a:sym typeface="Helvetica Neue"/>
            </a:endParaRPr>
          </a:p>
        </p:txBody>
      </p:sp>
    </p:spTree>
    <p:extLst>
      <p:ext uri="{BB962C8B-B14F-4D97-AF65-F5344CB8AC3E}">
        <p14:creationId xmlns:p14="http://schemas.microsoft.com/office/powerpoint/2010/main" val="27341806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87" name="Google Shape;887;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a:spcBef>
                <a:spcPts val="0"/>
              </a:spcBef>
              <a:spcAft>
                <a:spcPts val="80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REMARQUE POUR LE FACILITATEUR : </a:t>
            </a:r>
            <a:r>
              <a:rPr lang="fr-FR" sz="1800" dirty="0">
                <a:effectLst/>
                <a:latin typeface="Calibri" panose="020F0502020204030204" pitchFamily="34" charset="0"/>
                <a:ea typeface="Times New Roman" panose="02020603050405020304" pitchFamily="18" charset="0"/>
              </a:rPr>
              <a:t>Partagez cet exemple</a:t>
            </a:r>
            <a:r>
              <a:rPr lang="en-US" sz="2400" dirty="0">
                <a:effectLst/>
                <a:latin typeface="Calibri" panose="020F0502020204030204" pitchFamily="34" charset="0"/>
                <a:ea typeface="Calibri" panose="020F0502020204030204" pitchFamily="34" charset="0"/>
                <a:cs typeface="Calibri" panose="020F0502020204030204" pitchFamily="34" charset="0"/>
              </a:rPr>
              <a:t>.</a:t>
            </a:r>
            <a:r>
              <a:rPr lang="en-US" sz="2400" b="1" dirty="0">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800"/>
              </a:spcAft>
            </a:pP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p>
            <a:r>
              <a:rPr lang="en-US" sz="2400" b="1" dirty="0">
                <a:effectLst/>
                <a:latin typeface="Calibri" panose="020F0502020204030204" pitchFamily="34" charset="0"/>
                <a:ea typeface="Calibri" panose="020F0502020204030204" pitchFamily="34" charset="0"/>
                <a:cs typeface="Calibri" panose="020F0502020204030204" pitchFamily="34" charset="0"/>
              </a:rPr>
              <a:t>REMARQUE POUR LE PRÉSENTATEUR : </a:t>
            </a:r>
            <a:r>
              <a:rPr lang="fr-FR" sz="1800" dirty="0">
                <a:effectLst/>
                <a:latin typeface="Calibri" panose="020F0502020204030204" pitchFamily="34" charset="0"/>
                <a:ea typeface="Times New Roman" panose="02020603050405020304" pitchFamily="18" charset="0"/>
              </a:rPr>
              <a:t>Maintenant que nous avons parlé des différences entre une norme et une attitude ou une croyance, examinons un exemple concret. [LIRE LE CONTENU DE LA DIAPOSITIVE]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800"/>
              </a:spcAft>
            </a:pPr>
            <a:endParaRPr lang="en-US" sz="2400" b="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800"/>
              </a:spcAft>
            </a:pP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632217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96" name="Google Shape;896;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228600" indent="0">
              <a:buFont typeface="Arial" panose="020B0604020202020204" pitchFamily="34" charset="0"/>
              <a:buNone/>
            </a:pPr>
            <a:r>
              <a:rPr lang="en-US" sz="2200" b="1" i="0" u="none" strike="noStrike" cap="none" dirty="0">
                <a:solidFill>
                  <a:srgbClr val="000000"/>
                </a:solidFill>
                <a:effectLst/>
                <a:latin typeface="Helvetica Neue"/>
                <a:ea typeface="Helvetica Neue"/>
                <a:cs typeface="Helvetica Neue"/>
                <a:sym typeface="Helvetica Neue"/>
              </a:rPr>
              <a:t>DIAPOSITIVE VIRTUELLE UNIQUEMENT</a:t>
            </a:r>
          </a:p>
          <a:p>
            <a:pPr marL="228600" marR="0" lvl="0" indent="0" algn="l" defTabSz="914400" rtl="0" eaLnBrk="1" fontAlgn="auto" latinLnBrk="0" hangingPunct="1">
              <a:lnSpc>
                <a:spcPct val="117999"/>
              </a:lnSpc>
              <a:spcBef>
                <a:spcPts val="0"/>
              </a:spcBef>
              <a:spcAft>
                <a:spcPts val="0"/>
              </a:spcAft>
              <a:buClr>
                <a:srgbClr val="000000"/>
              </a:buClr>
              <a:buSzPts val="1400"/>
              <a:buFont typeface="Arial" panose="020B0604020202020204" pitchFamily="34" charset="0"/>
              <a:buNone/>
              <a:tabLst/>
              <a:defRPr/>
            </a:pPr>
            <a:r>
              <a:rPr lang="en-US" sz="2200" b="1" i="0" u="none" strike="noStrike" cap="none" dirty="0">
                <a:solidFill>
                  <a:srgbClr val="000000"/>
                </a:solidFill>
                <a:effectLst/>
                <a:latin typeface="Helvetica Neue"/>
                <a:ea typeface="Helvetica Neue"/>
                <a:cs typeface="Helvetica Neue"/>
                <a:sym typeface="Helvetica Neue"/>
              </a:rPr>
              <a:t>REMARQUE POUR LE FACILITATEUR </a:t>
            </a:r>
            <a:r>
              <a:rPr lang="fr-FR" sz="1800" b="1" dirty="0">
                <a:effectLst/>
                <a:latin typeface="Calibri" panose="020F0502020204030204" pitchFamily="34" charset="0"/>
                <a:ea typeface="Times New Roman" panose="02020603050405020304" pitchFamily="18" charset="0"/>
              </a:rPr>
              <a:t>: </a:t>
            </a:r>
            <a:r>
              <a:rPr lang="fr-FR" sz="1800" dirty="0">
                <a:effectLst/>
                <a:latin typeface="Calibri" panose="020F0502020204030204" pitchFamily="34" charset="0"/>
                <a:ea typeface="Times New Roman" panose="02020603050405020304" pitchFamily="18" charset="0"/>
              </a:rPr>
              <a:t>Le but de cette activité est de discerner les différences entre les normes et les attitudes/croyances. Cette diapositive comprend l'exercice principal et la diapositive suivante un exercice complémentaire. Vous pouvez décider de la manière de mener cet exercice : par le biais de la fonction chat/lever la main, d'un tableau blanc virtuel ou dans des salles de réunion.</a:t>
            </a:r>
            <a:endParaRPr lang="en-US" sz="1800" dirty="0">
              <a:effectLst/>
              <a:latin typeface="Times New Roman" panose="02020603050405020304" pitchFamily="18" charset="0"/>
              <a:ea typeface="Times New Roman" panose="02020603050405020304" pitchFamily="18" charset="0"/>
            </a:endParaRPr>
          </a:p>
          <a:p>
            <a:pPr marL="228600" indent="0">
              <a:buFont typeface="Arial" panose="020B0604020202020204" pitchFamily="34" charset="0"/>
              <a:buNone/>
            </a:pPr>
            <a:endParaRPr lang="en-US" sz="2200" b="0" i="0" u="none" strike="noStrike" cap="none" dirty="0">
              <a:solidFill>
                <a:srgbClr val="000000"/>
              </a:solidFill>
              <a:effectLst/>
              <a:latin typeface="Helvetica Neue"/>
              <a:ea typeface="Helvetica Neue"/>
              <a:cs typeface="Helvetica Neue"/>
              <a:sym typeface="Helvetica Neue"/>
            </a:endParaRPr>
          </a:p>
          <a:p>
            <a:pPr marL="228600" indent="0">
              <a:buFont typeface="Arial" panose="020B0604020202020204" pitchFamily="34" charset="0"/>
              <a:buNone/>
            </a:pPr>
            <a:endParaRPr lang="en-US" sz="2200" b="1" i="0" u="none" strike="noStrike" cap="none" dirty="0">
              <a:solidFill>
                <a:srgbClr val="000000"/>
              </a:solidFill>
              <a:effectLst/>
              <a:latin typeface="Helvetica Neue"/>
              <a:ea typeface="Helvetica Neue"/>
              <a:cs typeface="Helvetica Neue"/>
              <a:sym typeface="Helvetica Neue"/>
            </a:endParaRPr>
          </a:p>
          <a:p>
            <a:pPr marL="228600" indent="0">
              <a:buFont typeface="Arial" panose="020B0604020202020204" pitchFamily="34" charset="0"/>
              <a:buNone/>
            </a:pPr>
            <a:r>
              <a:rPr lang="en-US" sz="2200" b="1" i="0" u="none" strike="noStrike" cap="none" dirty="0">
                <a:solidFill>
                  <a:srgbClr val="000000"/>
                </a:solidFill>
                <a:effectLst/>
                <a:latin typeface="Helvetica Neue"/>
                <a:ea typeface="Helvetica Neue"/>
                <a:cs typeface="Helvetica Neue"/>
                <a:sym typeface="Helvetica Neue"/>
              </a:rPr>
              <a:t>REMARQUE POUR LE PRÉSENTATEUR</a:t>
            </a:r>
          </a:p>
          <a:p>
            <a:pPr marL="228600" indent="0">
              <a:buFont typeface="Arial" panose="020B0604020202020204" pitchFamily="34" charset="0"/>
              <a:buNone/>
            </a:pPr>
            <a:endParaRPr lang="en-US" sz="2200" b="1" i="0" u="none" strike="noStrike" cap="none" dirty="0">
              <a:solidFill>
                <a:srgbClr val="000000"/>
              </a:solidFill>
              <a:effectLst/>
              <a:latin typeface="Helvetica Neue"/>
              <a:ea typeface="Helvetica Neue"/>
              <a:cs typeface="Helvetica Neue"/>
              <a:sym typeface="Helvetica Neue"/>
            </a:endParaRPr>
          </a:p>
          <a:p>
            <a:pPr marL="228600" indent="0">
              <a:buFont typeface="Arial" panose="020B0604020202020204" pitchFamily="34" charset="0"/>
              <a:buNone/>
            </a:pPr>
            <a:r>
              <a:rPr lang="fr-FR" sz="1800" dirty="0">
                <a:effectLst/>
                <a:latin typeface="Calibri" panose="020F0502020204030204" pitchFamily="34" charset="0"/>
                <a:ea typeface="Times New Roman" panose="02020603050405020304" pitchFamily="18" charset="0"/>
              </a:rPr>
              <a:t>C'est l'heure du quiz ! Nous allons faire cette activité par le biais de [expliquer le format choisi]. Lisez chaque affirmation et déterminez si elle décrit une norme ou une attitude/croyance</a:t>
            </a:r>
          </a:p>
          <a:p>
            <a:pPr marL="228600" indent="0">
              <a:buFont typeface="Arial" panose="020B0604020202020204" pitchFamily="34" charset="0"/>
              <a:buNone/>
            </a:pPr>
            <a:endParaRPr lang="en-US" sz="2200" b="0" i="0" u="none" strike="noStrike" cap="none" baseline="0" dirty="0">
              <a:solidFill>
                <a:srgbClr val="000000"/>
              </a:solidFill>
              <a:effectLst/>
              <a:latin typeface="Helvetica Neue"/>
              <a:ea typeface="Helvetica Neue"/>
              <a:cs typeface="Helvetica Neue"/>
              <a:sym typeface="Helvetica Neue"/>
            </a:endParaRPr>
          </a:p>
          <a:p>
            <a:pPr marL="228600" marR="0" lvl="0" indent="0" algn="l" defTabSz="914400" rtl="0" eaLnBrk="1" fontAlgn="auto" latinLnBrk="0" hangingPunct="1">
              <a:lnSpc>
                <a:spcPct val="117999"/>
              </a:lnSpc>
              <a:spcBef>
                <a:spcPts val="0"/>
              </a:spcBef>
              <a:spcAft>
                <a:spcPts val="0"/>
              </a:spcAft>
              <a:buClr>
                <a:srgbClr val="000000"/>
              </a:buClr>
              <a:buSzPts val="1400"/>
              <a:buFont typeface="Arial" panose="020B0604020202020204" pitchFamily="34" charset="0"/>
              <a:buNone/>
              <a:tabLst/>
              <a:defRPr/>
            </a:pPr>
            <a:r>
              <a:rPr lang="fr-FR" sz="1800" dirty="0">
                <a:effectLst/>
                <a:latin typeface="Calibri" panose="020F0502020204030204" pitchFamily="34" charset="0"/>
                <a:ea typeface="Times New Roman" panose="02020603050405020304" pitchFamily="18" charset="0"/>
              </a:rPr>
              <a:t>[Réponses ci-dessous. N=Norme ; A/C=Attitude/Croyances]</a:t>
            </a:r>
            <a:endParaRPr lang="en-US" sz="1800" dirty="0">
              <a:effectLst/>
              <a:latin typeface="Times New Roman" panose="02020603050405020304" pitchFamily="18" charset="0"/>
              <a:ea typeface="Times New Roman" panose="02020603050405020304" pitchFamily="18" charset="0"/>
            </a:endParaRPr>
          </a:p>
          <a:p>
            <a:pPr marL="228600" indent="0">
              <a:buFont typeface="Arial" panose="020B0604020202020204" pitchFamily="34" charset="0"/>
              <a:buNone/>
            </a:pPr>
            <a:endParaRPr lang="en-US" sz="2200" b="0" i="0" u="none" strike="noStrike" cap="none" baseline="0" dirty="0">
              <a:solidFill>
                <a:srgbClr val="000000"/>
              </a:solidFill>
              <a:effectLst/>
              <a:latin typeface="Helvetica Neue"/>
              <a:ea typeface="Helvetica Neue"/>
              <a:cs typeface="Helvetica Neue"/>
              <a:sym typeface="Helvetica Neue"/>
            </a:endParaRPr>
          </a:p>
          <a:p>
            <a:pPr marL="342900" lvl="0" indent="-342900">
              <a:buFont typeface="Symbol" panose="05050102010706020507" pitchFamily="18" charset="2"/>
              <a:buChar char=""/>
            </a:pPr>
            <a:r>
              <a:rPr lang="fr-FR" sz="1800" dirty="0">
                <a:effectLst/>
                <a:latin typeface="Calibri" panose="020F0502020204030204" pitchFamily="34" charset="0"/>
                <a:ea typeface="Calibri" panose="020F0502020204030204" pitchFamily="34" charset="0"/>
                <a:cs typeface="Calibri" panose="020F0502020204030204" pitchFamily="34" charset="0"/>
              </a:rPr>
              <a:t>Ma mère et ma belle-mère veulent que j'aie beaucoup d'enfants, alors c‘est ce que je fais. (N)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fr-FR" sz="1800" dirty="0">
                <a:effectLst/>
                <a:latin typeface="Calibri" panose="020F0502020204030204" pitchFamily="34" charset="0"/>
                <a:ea typeface="Calibri" panose="020F0502020204030204" pitchFamily="34" charset="0"/>
                <a:cs typeface="Calibri" panose="020F0502020204030204" pitchFamily="34" charset="0"/>
              </a:rPr>
              <a:t>Ne pas tomber enceinte avant que le dernier bébé ne marche garantit une famille bien planifiée, donc je dors séparément de mon mari jusqu'à ce que notre dernier enfant soit assez grand pour marcher (A/C).</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fr-FR" sz="1800" dirty="0">
                <a:effectLst/>
                <a:latin typeface="Calibri" panose="020F0502020204030204" pitchFamily="34" charset="0"/>
                <a:ea typeface="Calibri" panose="020F0502020204030204" pitchFamily="34" charset="0"/>
                <a:cs typeface="Calibri" panose="020F0502020204030204" pitchFamily="34" charset="0"/>
              </a:rPr>
              <a:t>J'utilise une bénédiction d'implant pour espacer les naissances parce que mes meilleures amies espacent leurs naissances de cette façon. (N)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800"/>
              </a:spcAft>
              <a:buFont typeface="Symbol" panose="05050102010706020507" pitchFamily="18" charset="2"/>
              <a:buChar char=""/>
            </a:pPr>
            <a:r>
              <a:rPr lang="fr-FR" sz="1800" dirty="0">
                <a:effectLst/>
                <a:latin typeface="Calibri" panose="020F0502020204030204" pitchFamily="34" charset="0"/>
                <a:ea typeface="Calibri" panose="020F0502020204030204" pitchFamily="34" charset="0"/>
                <a:cs typeface="Calibri" panose="020F0502020204030204" pitchFamily="34" charset="0"/>
              </a:rPr>
              <a:t>Les femmes qui pratiquent le planning familial sont intelligentes, alors je pratique la </a:t>
            </a:r>
            <a:r>
              <a:rPr lang="fr-FR" sz="1800" dirty="0">
                <a:effectLst/>
                <a:latin typeface="Times New Roman" panose="02020603050405020304" pitchFamily="18" charset="0"/>
                <a:ea typeface="Times New Roman" panose="02020603050405020304" pitchFamily="18" charset="0"/>
                <a:cs typeface="Calibri" panose="020F0502020204030204" pitchFamily="34" charset="0"/>
              </a:rPr>
              <a:t>planification familiale</a:t>
            </a:r>
            <a:r>
              <a:rPr lang="fr-FR" sz="1800" dirty="0">
                <a:effectLst/>
                <a:latin typeface="Calibri" panose="020F0502020204030204" pitchFamily="34" charset="0"/>
                <a:ea typeface="Calibri" panose="020F0502020204030204" pitchFamily="34" charset="0"/>
                <a:cs typeface="Calibri" panose="020F0502020204030204" pitchFamily="34" charset="0"/>
              </a:rPr>
              <a:t>. (A/C)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fr-FR" sz="1800" dirty="0">
                <a:effectLst/>
                <a:latin typeface="Times New Roman" panose="02020603050405020304" pitchFamily="18" charset="0"/>
                <a:ea typeface="Times New Roman" panose="02020603050405020304" pitchFamily="18" charset="0"/>
                <a:cs typeface="Calibri" panose="020F0502020204030204" pitchFamily="34" charset="0"/>
              </a:rPr>
              <a:t>Si une femme a des relations pendant ses règles, elle ne peut pas tomber enceinte, donc j'utilise cette méthode pour prévenir la grossesse. (A/C</a:t>
            </a:r>
            <a:r>
              <a:rPr lang="en-US" sz="2200" b="0" i="0" u="none" strike="noStrike" cap="none" dirty="0">
                <a:solidFill>
                  <a:srgbClr val="000000"/>
                </a:solidFill>
                <a:effectLst/>
                <a:latin typeface="Helvetica Neue"/>
                <a:ea typeface="Helvetica Neue"/>
                <a:cs typeface="Helvetica Neue"/>
                <a:sym typeface="Helvetica Neue"/>
              </a:rPr>
              <a:t>)</a:t>
            </a:r>
          </a:p>
        </p:txBody>
      </p:sp>
    </p:spTree>
    <p:extLst>
      <p:ext uri="{BB962C8B-B14F-4D97-AF65-F5344CB8AC3E}">
        <p14:creationId xmlns:p14="http://schemas.microsoft.com/office/powerpoint/2010/main" val="32716643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96" name="Google Shape;896;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228600" algn="l" defTabSz="914400" rtl="0" eaLnBrk="1" fontAlgn="auto" latinLnBrk="0" hangingPunct="1">
              <a:lnSpc>
                <a:spcPct val="107000"/>
              </a:lnSpc>
              <a:spcBef>
                <a:spcPts val="0"/>
              </a:spcBef>
              <a:spcAft>
                <a:spcPts val="0"/>
              </a:spcAft>
              <a:buClr>
                <a:srgbClr val="000000"/>
              </a:buClr>
              <a:buSzPts val="1400"/>
              <a:buFont typeface="Arial"/>
              <a:buNone/>
              <a:tabLst/>
              <a:defRPr/>
            </a:pPr>
            <a:r>
              <a:rPr lang="en-US" sz="2400" b="1" i="0" u="none" strike="noStrike" cap="none" dirty="0">
                <a:solidFill>
                  <a:srgbClr val="000000"/>
                </a:solidFill>
                <a:effectLst/>
                <a:latin typeface="Helvetica Neue"/>
                <a:ea typeface="Helvetica Neue"/>
                <a:cs typeface="Helvetica Neue"/>
                <a:sym typeface="Helvetica Neue"/>
              </a:rPr>
              <a:t>DIAPOSITIVE VIRTUELLE UNIQUEMENT</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REMARQUE POUR LE FACILITATEUR</a:t>
            </a:r>
            <a:r>
              <a:rPr lang="en-US" sz="2400" baseline="0" dirty="0">
                <a:effectLst/>
                <a:latin typeface="Calibri" panose="020F0502020204030204" pitchFamily="34" charset="0"/>
                <a:ea typeface="Calibri" panose="020F0502020204030204" pitchFamily="34" charset="0"/>
                <a:cs typeface="Times New Roman" panose="02020603050405020304" pitchFamily="18" charset="0"/>
              </a:rPr>
              <a:t> : </a:t>
            </a:r>
            <a:r>
              <a:rPr lang="fr-FR" sz="2400" baseline="0" dirty="0">
                <a:effectLst/>
                <a:latin typeface="Calibri" panose="020F0502020204030204" pitchFamily="34" charset="0"/>
                <a:ea typeface="Calibri" panose="020F0502020204030204" pitchFamily="34" charset="0"/>
                <a:cs typeface="Times New Roman" panose="02020603050405020304" pitchFamily="18" charset="0"/>
              </a:rPr>
              <a:t>S'il reste du temps, ajoutez cet exercice complémentaire dans les salles de réunion. Prévoyez une feuille de calcul ou une façon pour les équipes de rendre compte aux facilitateurs.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 Dites aux participants qu'ils iront dans leurs salles de travail pour reformuler les affirmations afin de remplacer les affirmations montrant des attitudes/croyances par des affirmations montrant des normes et vice versa.</a:t>
            </a:r>
          </a:p>
          <a:p>
            <a:r>
              <a:rPr lang="en-US" sz="1800" dirty="0">
                <a:effectLst/>
                <a:latin typeface="Times New Roman" panose="02020603050405020304" pitchFamily="18" charset="0"/>
                <a:ea typeface="Times New Roman" panose="02020603050405020304" pitchFamily="18" charset="0"/>
              </a:rPr>
              <a:t> </a:t>
            </a:r>
          </a:p>
          <a:p>
            <a:r>
              <a:rPr lang="en-US" sz="1800" dirty="0">
                <a:effectLst/>
                <a:latin typeface="Times New Roman" panose="02020603050405020304" pitchFamily="18" charset="0"/>
                <a:ea typeface="Times New Roman" panose="02020603050405020304" pitchFamily="18" charset="0"/>
              </a:rPr>
              <a:t>Étape 2 - Dites-leur qu'ils ont 5 à 10 minutes pour travailler sur cet exercice et choisissez un volontaire pour faire un rapport. Les participants inscrivent leurs affirmations retravaillées sur la feuille de calcul.</a:t>
            </a:r>
          </a:p>
          <a:p>
            <a:r>
              <a:rPr lang="en-US" sz="1800" dirty="0">
                <a:effectLst/>
                <a:latin typeface="Times New Roman" panose="02020603050405020304" pitchFamily="18" charset="0"/>
                <a:ea typeface="Times New Roman" panose="02020603050405020304" pitchFamily="18" charset="0"/>
              </a:rPr>
              <a:t> </a:t>
            </a:r>
          </a:p>
          <a:p>
            <a:r>
              <a:rPr lang="en-US" sz="1800" dirty="0">
                <a:effectLst/>
                <a:latin typeface="Times New Roman" panose="02020603050405020304" pitchFamily="18" charset="0"/>
                <a:ea typeface="Times New Roman" panose="02020603050405020304" pitchFamily="18" charset="0"/>
              </a:rPr>
              <a:t>Étape 3 - Après 5 à 10 minutes, fermez les salles de réunion pour rassembler les participants.</a:t>
            </a:r>
          </a:p>
          <a:p>
            <a:r>
              <a:rPr lang="en-US" sz="1800" dirty="0">
                <a:effectLst/>
                <a:latin typeface="Times New Roman" panose="02020603050405020304" pitchFamily="18" charset="0"/>
                <a:ea typeface="Times New Roman" panose="02020603050405020304" pitchFamily="18" charset="0"/>
              </a:rPr>
              <a:t> </a:t>
            </a:r>
          </a:p>
          <a:p>
            <a:r>
              <a:rPr lang="en-US" sz="1800" dirty="0">
                <a:effectLst/>
                <a:latin typeface="Times New Roman" panose="02020603050405020304" pitchFamily="18" charset="0"/>
                <a:ea typeface="Times New Roman" panose="02020603050405020304" pitchFamily="18" charset="0"/>
              </a:rPr>
              <a:t>Étape 4 - Cliquez sur la feuille de calcul et faites apparaître la feuille contenant le travail consolidé de toutes les équipes. Ouvrez le micro pour permettre aux rapporteurs d'expliquer le travail de leur groupe, en s'appuyant sur la vue de l'écran.</a:t>
            </a:r>
          </a:p>
          <a:p>
            <a:r>
              <a:rPr lang="en-US" sz="1800" dirty="0">
                <a:effectLst/>
                <a:latin typeface="Times New Roman" panose="02020603050405020304" pitchFamily="18" charset="0"/>
                <a:ea typeface="Times New Roman" panose="02020603050405020304" pitchFamily="18" charset="0"/>
              </a:rPr>
              <a:t> </a:t>
            </a:r>
          </a:p>
          <a:p>
            <a:r>
              <a:rPr lang="en-US" sz="1800" dirty="0">
                <a:effectLst/>
                <a:latin typeface="Times New Roman" panose="02020603050405020304" pitchFamily="18" charset="0"/>
                <a:ea typeface="Times New Roman" panose="02020603050405020304" pitchFamily="18" charset="0"/>
              </a:rPr>
              <a:t>RÉPONSES :</a:t>
            </a:r>
          </a:p>
          <a:p>
            <a:r>
              <a:rPr lang="en-US" sz="1800" dirty="0">
                <a:effectLst/>
                <a:latin typeface="Times New Roman" panose="02020603050405020304" pitchFamily="18" charset="0"/>
                <a:ea typeface="Times New Roman" panose="02020603050405020304" pitchFamily="18" charset="0"/>
              </a:rPr>
              <a:t> </a:t>
            </a:r>
          </a:p>
          <a:p>
            <a:r>
              <a:rPr lang="en-US" sz="1800" dirty="0">
                <a:effectLst/>
                <a:latin typeface="Times New Roman" panose="02020603050405020304" pitchFamily="18" charset="0"/>
                <a:ea typeface="Times New Roman" panose="02020603050405020304" pitchFamily="18" charset="0"/>
              </a:rPr>
              <a:t>Ma mère et ma belle-mère veulent que j'aie beaucoup d'enfants, alors c'est ce que je fais. </a:t>
            </a:r>
            <a:r>
              <a:rPr lang="en-US" sz="1800" b="1" dirty="0">
                <a:effectLst/>
                <a:latin typeface="Times New Roman" panose="02020603050405020304" pitchFamily="18" charset="0"/>
                <a:ea typeface="Times New Roman" panose="02020603050405020304" pitchFamily="18" charset="0"/>
              </a:rPr>
              <a:t>-&gt; Je veux avoir beaucoup d'enfants, alors c'est ce que je fais. </a:t>
            </a:r>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Le fait de ne pas tomber enceinte avant que le dernier bébé ne marche garantit une famille bien planifiée. Je dors donc séparément de mon mari jusqu'à ce que notre dernier enfant soit assez grand pour marcher. -&gt; </a:t>
            </a:r>
            <a:r>
              <a:rPr lang="en-US" sz="1800" b="1" dirty="0">
                <a:effectLst/>
                <a:latin typeface="Times New Roman" panose="02020603050405020304" pitchFamily="18" charset="0"/>
                <a:ea typeface="Times New Roman" panose="02020603050405020304" pitchFamily="18" charset="0"/>
              </a:rPr>
              <a:t>Dans ma communauté, les gens attendent que leur dernier enfant marche avant de tomber à nouveau enceinte. Je dors donc séparément de mon mari jusqu'à ce que notre dernier enfant soit assez grand pour marcher.</a:t>
            </a:r>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J'utilise un implant pour espacer les naissances parce que mes meilleures amies espacent leurs naissances de cette façon. -&gt; </a:t>
            </a:r>
            <a:r>
              <a:rPr lang="en-US" sz="1800" b="1" dirty="0">
                <a:effectLst/>
                <a:latin typeface="Times New Roman" panose="02020603050405020304" pitchFamily="18" charset="0"/>
                <a:ea typeface="Times New Roman" panose="02020603050405020304" pitchFamily="18" charset="0"/>
              </a:rPr>
              <a:t>Je sais que les implants sont efficaces, alors j'en utilise un pour espacer les naissances. </a:t>
            </a:r>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Les femmes qui pratiquent la planification familiale sont intelligentes, alors je pratique la planification familiale. -&gt; </a:t>
            </a:r>
            <a:r>
              <a:rPr lang="en-US" sz="1800" b="1" dirty="0">
                <a:effectLst/>
                <a:latin typeface="Times New Roman" panose="02020603050405020304" pitchFamily="18" charset="0"/>
                <a:ea typeface="Times New Roman" panose="02020603050405020304" pitchFamily="18" charset="0"/>
              </a:rPr>
              <a:t>Dans ma communauté, les gens pensent que les femmes qui pratiquent la planification familiale sont intelligentes, alors je pratique la planification familiale</a:t>
            </a:r>
            <a:r>
              <a:rPr lang="en-US" sz="1800" dirty="0">
                <a:effectLst/>
                <a:latin typeface="Times New Roman" panose="02020603050405020304" pitchFamily="18" charset="0"/>
                <a:ea typeface="Times New Roman" panose="02020603050405020304" pitchFamily="18" charset="0"/>
              </a:rPr>
              <a:t>.  </a:t>
            </a:r>
          </a:p>
          <a:p>
            <a:r>
              <a:rPr lang="en-US" sz="1800" dirty="0">
                <a:effectLst/>
                <a:latin typeface="Times New Roman" panose="02020603050405020304" pitchFamily="18" charset="0"/>
                <a:ea typeface="Times New Roman" panose="02020603050405020304" pitchFamily="18" charset="0"/>
              </a:rPr>
              <a:t>Si une femme a des relations sexuelles pendant ses règles, elle ne peut pas tomber enceinte, donc j'utilise cette méthode pour prévenir la grossesse. -&gt; </a:t>
            </a:r>
            <a:r>
              <a:rPr lang="en-US" sz="1800" b="1" dirty="0">
                <a:effectLst/>
                <a:latin typeface="Times New Roman" panose="02020603050405020304" pitchFamily="18" charset="0"/>
                <a:ea typeface="Times New Roman" panose="02020603050405020304" pitchFamily="18" charset="0"/>
              </a:rPr>
              <a:t>Dans ma communauté, les gens croient que le fait d'avoir des relations sexuelles pendant les règles est un bon moyen d'éviter de tomber enceinte, alors j'utilise cette méthode pour prévenir la grossesse</a:t>
            </a:r>
            <a:r>
              <a:rPr lang="en-US" sz="1800" dirty="0">
                <a:effectLst/>
                <a:latin typeface="Times New Roman" panose="02020603050405020304" pitchFamily="18" charset="0"/>
                <a:ea typeface="Times New Roman" panose="02020603050405020304" pitchFamily="18" charset="0"/>
              </a:rPr>
              <a:t>. </a:t>
            </a:r>
          </a:p>
          <a:p>
            <a:r>
              <a:rPr lang="en-US" sz="1800" dirty="0">
                <a:effectLst/>
                <a:latin typeface="Times New Roman" panose="02020603050405020304" pitchFamily="18" charset="0"/>
                <a:ea typeface="Times New Roman" panose="02020603050405020304" pitchFamily="18" charset="0"/>
              </a:rPr>
              <a:t> </a:t>
            </a:r>
          </a:p>
          <a:p>
            <a:r>
              <a:rPr lang="en-US" sz="1800" dirty="0">
                <a:effectLst/>
                <a:latin typeface="Times New Roman" panose="02020603050405020304" pitchFamily="18" charset="0"/>
                <a:ea typeface="Times New Roman" panose="02020603050405020304" pitchFamily="18" charset="0"/>
              </a:rPr>
              <a:t> </a:t>
            </a:r>
          </a:p>
          <a:p>
            <a:r>
              <a:rPr lang="en-US" sz="1800" dirty="0">
                <a:effectLst/>
                <a:latin typeface="Times New Roman" panose="02020603050405020304" pitchFamily="18" charset="0"/>
                <a:ea typeface="Times New Roman" panose="02020603050405020304" pitchFamily="18" charset="0"/>
              </a:rPr>
              <a:t>Clôture : Pour conclure l'activité, dites qu'il y a très souvent une confusion sur les différences entre les normes et les attitudes/croyances. Il est important de reconnaître cette différence car la façon dont vous traitez les attitudes dans le cadre d'un programme peut être différente de celle dont vous traitez les normes dans le cadre d'un programme. Nous reviendrons souvent sur cette distinction.</a:t>
            </a:r>
          </a:p>
        </p:txBody>
      </p:sp>
    </p:spTree>
    <p:extLst>
      <p:ext uri="{BB962C8B-B14F-4D97-AF65-F5344CB8AC3E}">
        <p14:creationId xmlns:p14="http://schemas.microsoft.com/office/powerpoint/2010/main" val="21204828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16" name="Google Shape;916;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a:spcBef>
                <a:spcPts val="0"/>
              </a:spcBef>
              <a:spcAft>
                <a:spcPts val="80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REMARQUE POUR LE PRÉSENTATEUR </a:t>
            </a:r>
            <a:r>
              <a:rPr lang="fr-FR" sz="1800" b="1" dirty="0">
                <a:effectLst/>
                <a:latin typeface="Calibri Light" panose="020F0302020204030204" pitchFamily="34" charset="0"/>
                <a:ea typeface="Times New Roman" panose="02020603050405020304" pitchFamily="18" charset="0"/>
              </a:rPr>
              <a:t>: </a:t>
            </a:r>
            <a:r>
              <a:rPr lang="fr-FR" sz="1800" dirty="0">
                <a:effectLst/>
                <a:latin typeface="Calibri Light" panose="020F0302020204030204" pitchFamily="34" charset="0"/>
                <a:ea typeface="Times New Roman" panose="02020603050405020304" pitchFamily="18" charset="0"/>
              </a:rPr>
              <a:t>Il existe deux types de normes sociales sur lesquelles nous nous concentrons pendant ce cours. Voici un bel exemple de ces deux types de normes en action autour de la norme consistant à toujours se laver les mains avant de manger</a:t>
            </a:r>
            <a:r>
              <a:rPr lang="en-US" sz="2400" dirty="0">
                <a:effectLst/>
                <a:latin typeface="Calibri" panose="020F0502020204030204" pitchFamily="34" charset="0"/>
                <a:ea typeface="Calibri" panose="020F0502020204030204" pitchFamily="34" charset="0"/>
                <a:cs typeface="Calibri" panose="020F0502020204030204" pitchFamily="34" charset="0"/>
              </a:rPr>
              <a:t>.</a:t>
            </a:r>
          </a:p>
          <a:p>
            <a:pPr marL="0" marR="0">
              <a:spcBef>
                <a:spcPts val="0"/>
              </a:spcBef>
              <a:spcAft>
                <a:spcPts val="800"/>
              </a:spcAft>
            </a:pPr>
            <a:endParaRPr lang="en-US" sz="2400" dirty="0">
              <a:effectLst/>
              <a:latin typeface="Calibri" panose="020F0502020204030204" pitchFamily="34" charset="0"/>
              <a:ea typeface="Calibri" panose="020F0502020204030204" pitchFamily="34" charset="0"/>
              <a:cs typeface="Arial" panose="020B0604020202020204" pitchFamily="34" charset="0"/>
            </a:endParaRPr>
          </a:p>
          <a:p>
            <a:r>
              <a:rPr lang="fr-FR" sz="1800" b="1" u="sng" dirty="0">
                <a:effectLst/>
                <a:latin typeface="Calibri Light" panose="020F0302020204030204" pitchFamily="34" charset="0"/>
                <a:ea typeface="Times New Roman" panose="02020603050405020304" pitchFamily="18" charset="0"/>
              </a:rPr>
              <a:t>Demandez aux participants : </a:t>
            </a:r>
            <a:endParaRPr lang="en-US" sz="1800" dirty="0">
              <a:effectLst/>
              <a:latin typeface="Times New Roman" panose="02020603050405020304" pitchFamily="18" charset="0"/>
              <a:ea typeface="Times New Roman" panose="02020603050405020304" pitchFamily="18" charset="0"/>
            </a:endParaRPr>
          </a:p>
          <a:p>
            <a:pPr marL="342900" lvl="0" indent="-342900">
              <a:spcAft>
                <a:spcPts val="800"/>
              </a:spcAft>
              <a:buFont typeface="Calibri" panose="020F0502020204030204" pitchFamily="34" charset="0"/>
              <a:buChar char="-"/>
            </a:pPr>
            <a:r>
              <a:rPr lang="fr-FR" sz="1800" dirty="0">
                <a:effectLst/>
                <a:latin typeface="Calibri Light" panose="020F0302020204030204" pitchFamily="34" charset="0"/>
                <a:ea typeface="Calibri" panose="020F0502020204030204" pitchFamily="34" charset="0"/>
                <a:cs typeface="Arial" panose="020B0604020202020204" pitchFamily="34" charset="0"/>
              </a:rPr>
              <a:t>Que voyez-vous dans chaque image ? (Ce que font les autres est une norme descriptive, représentée dans ce cas par les enfants qui voient les autres se laver les mains. Ce que l'on considère comme un comportement approprié est une norme injonctive, dans ce cas l'enseignant ou le parent qui te dit de quitter la table et de te laver les mains avant de revenir.</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fr-FR" sz="1800" dirty="0">
                <a:effectLst/>
                <a:latin typeface="Calibri Light" panose="020F0302020204030204" pitchFamily="34" charset="0"/>
                <a:ea typeface="Times New Roman" panose="02020603050405020304" pitchFamily="18" charset="0"/>
              </a:rPr>
              <a:t>Imaginez que vous êtes un enfant. Comment les normes descriptives et injonctives concernant le lavage des mains avant de manger ont-elles influencé votre comportement ? </a:t>
            </a:r>
            <a:endParaRPr dirty="0"/>
          </a:p>
        </p:txBody>
      </p:sp>
    </p:spTree>
    <p:extLst>
      <p:ext uri="{BB962C8B-B14F-4D97-AF65-F5344CB8AC3E}">
        <p14:creationId xmlns:p14="http://schemas.microsoft.com/office/powerpoint/2010/main" val="3076196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27" name="Google Shape;927;p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b="1" dirty="0"/>
              <a:t>REMARQUE POUR LE FACILITATEUR :</a:t>
            </a:r>
            <a:r>
              <a:rPr lang="fr-FR" sz="1800" dirty="0">
                <a:effectLst/>
                <a:latin typeface="Calibri Light" panose="020F0302020204030204" pitchFamily="34" charset="0"/>
                <a:ea typeface="Times New Roman" panose="02020603050405020304" pitchFamily="18" charset="0"/>
              </a:rPr>
              <a:t> Lisez le contenu de la diapositive. Demandez aux participants s'ils ont un exemple de norme descriptive et injonctive.</a:t>
            </a:r>
            <a:r>
              <a:rPr lang="en-US" dirty="0"/>
              <a:t>.</a:t>
            </a:r>
            <a:endParaRPr dirty="0"/>
          </a:p>
        </p:txBody>
      </p:sp>
    </p:spTree>
    <p:extLst>
      <p:ext uri="{BB962C8B-B14F-4D97-AF65-F5344CB8AC3E}">
        <p14:creationId xmlns:p14="http://schemas.microsoft.com/office/powerpoint/2010/main" val="208306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36" name="Google Shape;936;p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Noto Sans Symbols"/>
              <a:buNone/>
            </a:pPr>
            <a:r>
              <a:rPr lang="en-US" sz="2400" b="1" i="0" u="none" strike="noStrike" cap="none" dirty="0">
                <a:solidFill>
                  <a:srgbClr val="000000"/>
                </a:solidFill>
                <a:latin typeface="Helvetica Neue"/>
                <a:ea typeface="Helvetica Neue"/>
                <a:cs typeface="Helvetica Neue"/>
                <a:sym typeface="Helvetica Neue"/>
              </a:rPr>
              <a:t>DIAPOSITIVE VIRTUELLE UNIQUEMENT</a:t>
            </a:r>
          </a:p>
          <a:p>
            <a:pPr marL="0" marR="0" lvl="0" indent="0" algn="l" rtl="0">
              <a:lnSpc>
                <a:spcPct val="100000"/>
              </a:lnSpc>
              <a:spcBef>
                <a:spcPts val="0"/>
              </a:spcBef>
              <a:spcAft>
                <a:spcPts val="0"/>
              </a:spcAft>
              <a:buClr>
                <a:srgbClr val="000000"/>
              </a:buClr>
              <a:buSzPts val="2400"/>
              <a:buFont typeface="Noto Sans Symbols"/>
              <a:buNone/>
            </a:pPr>
            <a:endParaRPr lang="en-US" sz="2400" b="1" i="0" u="none" strike="noStrike" cap="none" dirty="0">
              <a:solidFill>
                <a:srgbClr val="000000"/>
              </a:solidFill>
              <a:latin typeface="Helvetica Neue"/>
              <a:ea typeface="Helvetica Neue"/>
              <a:cs typeface="Helvetica Neue"/>
              <a:sym typeface="Helvetica Neue"/>
            </a:endParaRPr>
          </a:p>
          <a:p>
            <a:r>
              <a:rPr lang="en-US" sz="2400" b="1" i="0" u="none" strike="noStrike" cap="none" dirty="0">
                <a:solidFill>
                  <a:srgbClr val="000000"/>
                </a:solidFill>
                <a:latin typeface="Helvetica Neue"/>
                <a:ea typeface="Helvetica Neue"/>
                <a:cs typeface="Helvetica Neue"/>
                <a:sym typeface="Helvetica Neue"/>
              </a:rPr>
              <a:t>REMARQUE POUR LE FACILITATEUR </a:t>
            </a:r>
            <a:r>
              <a:rPr lang="fr-FR" sz="1800" dirty="0">
                <a:effectLst/>
                <a:latin typeface="Calibri" panose="020F0502020204030204" pitchFamily="34" charset="0"/>
                <a:ea typeface="Times New Roman" panose="02020603050405020304" pitchFamily="18" charset="0"/>
              </a:rPr>
              <a:t>En fonction du domaine de travail des participants, utilisez cette diapositive, qui est axée sur la VBG, ou la diapositive suivante, qui est axée sur l'utilisation de la PF. Lisez chaque affirmation et demandez aux participants d'écrire dans le chat (ou de rétablir le son et de parler, selon la taille du groupe) si l'affirmation décrit une norme descriptive ou injonctive.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Cette diapositive est animée, avec une seule affirmation affichée à la fois.</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Réponses</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lvl="0" indent="-342900">
              <a:spcAft>
                <a:spcPts val="400"/>
              </a:spcAft>
              <a:buFont typeface="+mj-lt"/>
              <a:buAutoNum type="arabicPeriod"/>
            </a:pPr>
            <a:r>
              <a:rPr lang="fr-FR" sz="1800" dirty="0">
                <a:effectLst/>
                <a:latin typeface="Calibri" panose="020F0502020204030204" pitchFamily="34" charset="0"/>
                <a:ea typeface="Calibri" panose="020F0502020204030204" pitchFamily="34" charset="0"/>
                <a:cs typeface="Calibri" panose="020F0502020204030204" pitchFamily="34" charset="0"/>
              </a:rPr>
              <a:t>Est une norme injonctive : « Un mari qui ne bat pas sa femme sera considéré comme moins viril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228600"/>
            <a:r>
              <a:rPr lang="fr-FR" sz="1800" dirty="0">
                <a:effectLst/>
                <a:latin typeface="Calibri" panose="020F0502020204030204" pitchFamily="34" charset="0"/>
                <a:ea typeface="Calibri" panose="020F0502020204030204" pitchFamily="34" charset="0"/>
                <a:cs typeface="Calibri" panose="020F0502020204030204" pitchFamily="34" charset="0"/>
              </a:rPr>
              <a:t>2. Est une norme descriptive :  « La plupart des maris battent leurs femmes dans cette communauté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spcAft>
                <a:spcPts val="800"/>
              </a:spcAft>
              <a:buFont typeface="+mj-lt"/>
              <a:buNone/>
            </a:pPr>
            <a:r>
              <a:rPr lang="fr-FR" sz="1800" dirty="0">
                <a:effectLst/>
                <a:latin typeface="Calibri" panose="020F0502020204030204" pitchFamily="34" charset="0"/>
                <a:ea typeface="Calibri" panose="020F0502020204030204" pitchFamily="34" charset="0"/>
                <a:cs typeface="Calibri" panose="020F0502020204030204" pitchFamily="34" charset="0"/>
              </a:rPr>
              <a:t>3.  Est une attitude/croyance : « Je ne crois pas qu'il soit juste qu'un homme batte sa femme » (Question piège ☺)</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819478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45" name="Google Shape;945;p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228600" algn="l" defTabSz="914400" rtl="0" eaLnBrk="1" fontAlgn="auto" latinLnBrk="0" hangingPunct="1">
              <a:lnSpc>
                <a:spcPct val="117999"/>
              </a:lnSpc>
              <a:spcBef>
                <a:spcPts val="0"/>
              </a:spcBef>
              <a:spcAft>
                <a:spcPts val="800"/>
              </a:spcAft>
              <a:buClr>
                <a:srgbClr val="000000"/>
              </a:buClr>
              <a:buSzPts val="1400"/>
              <a:buFont typeface="Arial"/>
              <a:buNone/>
              <a:tabLst/>
              <a:defRPr/>
            </a:pPr>
            <a:r>
              <a:rPr lang="en-US" sz="2400" b="1" i="0" u="none" strike="noStrike" cap="none" dirty="0">
                <a:solidFill>
                  <a:srgbClr val="000000"/>
                </a:solidFill>
                <a:latin typeface="Helvetica Neue"/>
                <a:ea typeface="Helvetica Neue"/>
                <a:cs typeface="Helvetica Neue"/>
                <a:sym typeface="Helvetica Neue"/>
              </a:rPr>
              <a:t>DIAPOSITIVE VIRTUELLE UNIQUEMENT</a:t>
            </a:r>
          </a:p>
          <a:p>
            <a:pPr marL="0" marR="0">
              <a:spcBef>
                <a:spcPts val="0"/>
              </a:spcBef>
              <a:spcAft>
                <a:spcPts val="800"/>
              </a:spcAft>
            </a:pP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p>
            <a:r>
              <a:rPr lang="en-US" sz="2400" b="1" dirty="0">
                <a:effectLst/>
                <a:latin typeface="Calibri" panose="020F0502020204030204" pitchFamily="34" charset="0"/>
                <a:ea typeface="Calibri" panose="020F0502020204030204" pitchFamily="34" charset="0"/>
                <a:cs typeface="Calibri" panose="020F0502020204030204" pitchFamily="34" charset="0"/>
              </a:rPr>
              <a:t>REMARQUE POUR LE FACILITATEUR: </a:t>
            </a:r>
            <a:r>
              <a:rPr lang="fr-FR" sz="1800" b="0" i="0" u="none" strike="noStrike" cap="none" dirty="0">
                <a:solidFill>
                  <a:srgbClr val="000000"/>
                </a:solidFill>
                <a:effectLst/>
                <a:latin typeface="Calibri" panose="020F0502020204030204" pitchFamily="34" charset="0"/>
                <a:ea typeface="Calibri" panose="020F0502020204030204" pitchFamily="34" charset="0"/>
                <a:cs typeface="Calibri" panose="020F0502020204030204" pitchFamily="34" charset="0"/>
                <a:sym typeface="Helvetica Neue"/>
              </a:rPr>
              <a:t>En</a:t>
            </a:r>
            <a:r>
              <a:rPr lang="fr-FR" sz="1800" b="1" dirty="0">
                <a:effectLst/>
                <a:latin typeface="Calibri" panose="020F0502020204030204" pitchFamily="34" charset="0"/>
                <a:ea typeface="Calibri" panose="020F0502020204030204" pitchFamily="34" charset="0"/>
                <a:cs typeface="Calibri" panose="020F0502020204030204" pitchFamily="34" charset="0"/>
              </a:rPr>
              <a:t> </a:t>
            </a:r>
            <a:r>
              <a:rPr lang="fr-FR" sz="1800" dirty="0">
                <a:effectLst/>
                <a:latin typeface="Calibri" panose="020F0502020204030204" pitchFamily="34" charset="0"/>
                <a:ea typeface="Times New Roman" panose="02020603050405020304" pitchFamily="18" charset="0"/>
              </a:rPr>
              <a:t>fonction du domaine de travail des participants, utilisez cette diapositive, qui porte sur l'utilisation de la PF, ou la précédente, qui porte sur la VBG. Cette diapositive est animée, avec une affirmation à la fois. Lisez chaque affirmation et demandez aux participants d'écrire dans le chat (ou de couper le son et de parler, selon la taille du groupe) si l'affirmation décrit une norme descriptive ou injonctive.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Réponses</a:t>
            </a:r>
            <a:endParaRPr lang="en-US"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fr-FR" sz="1800" b="1" dirty="0">
                <a:effectLst/>
                <a:latin typeface="Calibri" panose="020F0502020204030204" pitchFamily="34" charset="0"/>
                <a:ea typeface="Calibri" panose="020F0502020204030204" pitchFamily="34" charset="0"/>
                <a:cs typeface="Calibri" panose="020F0502020204030204" pitchFamily="34" charset="0"/>
              </a:rPr>
              <a:t>Injonctve. </a:t>
            </a:r>
            <a:r>
              <a:rPr lang="fr-FR" sz="1800" dirty="0">
                <a:effectLst/>
                <a:latin typeface="Calibri" panose="020F0502020204030204" pitchFamily="34" charset="0"/>
                <a:ea typeface="Calibri" panose="020F0502020204030204" pitchFamily="34" charset="0"/>
                <a:cs typeface="Calibri" panose="020F0502020204030204" pitchFamily="34" charset="0"/>
              </a:rPr>
              <a:t>Un mari qui autorise sa femme à utiliser la PF sera considéré comme moins viril.</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800"/>
              </a:spcAft>
              <a:buFont typeface="+mj-lt"/>
              <a:buAutoNum type="arabicPeriod"/>
            </a:pPr>
            <a:r>
              <a:rPr lang="fr-FR" sz="1800" b="1" dirty="0">
                <a:effectLst/>
                <a:latin typeface="Calibri" panose="020F0502020204030204" pitchFamily="34" charset="0"/>
                <a:ea typeface="Calibri" panose="020F0502020204030204" pitchFamily="34" charset="0"/>
                <a:cs typeface="Calibri" panose="020F0502020204030204" pitchFamily="34" charset="0"/>
              </a:rPr>
              <a:t>Descriptive</a:t>
            </a:r>
            <a:r>
              <a:rPr lang="fr-FR" sz="1800" dirty="0">
                <a:effectLst/>
                <a:latin typeface="Calibri" panose="020F0502020204030204" pitchFamily="34" charset="0"/>
                <a:ea typeface="Calibri" panose="020F0502020204030204" pitchFamily="34" charset="0"/>
                <a:cs typeface="Calibri" panose="020F0502020204030204" pitchFamily="34" charset="0"/>
              </a:rPr>
              <a:t>. La plupart des hommes et leurs épouses utilisent des méthodes traditionnelles de planification familiale dans cette communauté.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fr-FR" sz="1800" b="1" dirty="0">
                <a:effectLst/>
                <a:latin typeface="Times New Roman" panose="02020603050405020304" pitchFamily="18" charset="0"/>
                <a:ea typeface="Times New Roman" panose="02020603050405020304" pitchFamily="18" charset="0"/>
                <a:cs typeface="Calibri" panose="020F0502020204030204" pitchFamily="34" charset="0"/>
              </a:rPr>
              <a:t>Question piège - </a:t>
            </a:r>
            <a:r>
              <a:rPr lang="fr-FR" sz="1800" dirty="0">
                <a:effectLst/>
                <a:latin typeface="Times New Roman" panose="02020603050405020304" pitchFamily="18" charset="0"/>
                <a:ea typeface="Times New Roman" panose="02020603050405020304" pitchFamily="18" charset="0"/>
                <a:cs typeface="Calibri" panose="020F0502020204030204" pitchFamily="34" charset="0"/>
              </a:rPr>
              <a:t>c'est en fait une </a:t>
            </a:r>
            <a:r>
              <a:rPr lang="fr-FR" sz="1800" b="1" dirty="0">
                <a:effectLst/>
                <a:latin typeface="Times New Roman" panose="02020603050405020304" pitchFamily="18" charset="0"/>
                <a:ea typeface="Times New Roman" panose="02020603050405020304" pitchFamily="18" charset="0"/>
                <a:cs typeface="Calibri" panose="020F0502020204030204" pitchFamily="34" charset="0"/>
              </a:rPr>
              <a:t>attitude/croyance</a:t>
            </a:r>
            <a:r>
              <a:rPr lang="fr-FR" sz="1800" dirty="0">
                <a:effectLst/>
                <a:latin typeface="Times New Roman" panose="02020603050405020304" pitchFamily="18" charset="0"/>
                <a:ea typeface="Times New Roman" panose="02020603050405020304" pitchFamily="18" charset="0"/>
                <a:cs typeface="Calibri" panose="020F0502020204030204" pitchFamily="34" charset="0"/>
              </a:rPr>
              <a:t>. Je ne crois pas que les méthodes traditionnelles fonctionnent pour espacer les naissances.</a:t>
            </a:r>
            <a:endParaRPr lang="en-US" dirty="0"/>
          </a:p>
        </p:txBody>
      </p:sp>
    </p:spTree>
    <p:extLst>
      <p:ext uri="{BB962C8B-B14F-4D97-AF65-F5344CB8AC3E}">
        <p14:creationId xmlns:p14="http://schemas.microsoft.com/office/powerpoint/2010/main" val="19423958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61" name="Google Shape;961;p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Noto Sans Symbols"/>
              <a:buNone/>
              <a:tabLst/>
              <a:defRPr/>
            </a:pPr>
            <a:r>
              <a:rPr lang="en-US" sz="2400" b="1" i="0" u="none" strike="noStrike" cap="none" dirty="0">
                <a:solidFill>
                  <a:srgbClr val="000000"/>
                </a:solidFill>
                <a:latin typeface="Helvetica Neue"/>
                <a:ea typeface="Helvetica Neue"/>
                <a:cs typeface="Helvetica Neue"/>
                <a:sym typeface="Helvetica Neue"/>
              </a:rPr>
              <a:t>DIAPOSITIVE VIRTUELLE UNIQUEMENT</a:t>
            </a:r>
          </a:p>
          <a:p>
            <a:pPr marL="0" marR="0" lvl="0" indent="0" algn="l" rtl="0">
              <a:lnSpc>
                <a:spcPct val="100000"/>
              </a:lnSpc>
              <a:spcBef>
                <a:spcPts val="0"/>
              </a:spcBef>
              <a:spcAft>
                <a:spcPts val="0"/>
              </a:spcAft>
              <a:buClr>
                <a:srgbClr val="000000"/>
              </a:buClr>
              <a:buSzPts val="2400"/>
              <a:buFont typeface="Noto Sans Symbols"/>
              <a:buNone/>
            </a:pPr>
            <a:endParaRPr lang="en-US" sz="2400" b="1" i="0" u="none" strike="noStrike" cap="none" dirty="0">
              <a:solidFill>
                <a:srgbClr val="000000"/>
              </a:solidFill>
              <a:latin typeface="Helvetica Neue"/>
              <a:ea typeface="Helvetica Neue"/>
              <a:cs typeface="Helvetica Neue"/>
              <a:sym typeface="Helvetica Neue"/>
            </a:endParaRPr>
          </a:p>
          <a:p>
            <a:r>
              <a:rPr lang="en-US" sz="2400" b="1" i="0" u="none" strike="noStrike" cap="none" dirty="0">
                <a:solidFill>
                  <a:srgbClr val="000000"/>
                </a:solidFill>
                <a:latin typeface="Helvetica Neue"/>
                <a:ea typeface="Helvetica Neue"/>
                <a:cs typeface="Helvetica Neue"/>
                <a:sym typeface="Helvetica Neue"/>
              </a:rPr>
              <a:t>REMARQUE POUR LE FACILITATEUR</a:t>
            </a:r>
            <a:r>
              <a:rPr lang="en-US" sz="2400" b="0" i="0" u="none" strike="noStrike" cap="none" dirty="0">
                <a:solidFill>
                  <a:srgbClr val="000000"/>
                </a:solidFill>
                <a:latin typeface="Helvetica Neue"/>
                <a:ea typeface="Helvetica Neue"/>
                <a:cs typeface="Helvetica Neue"/>
                <a:sym typeface="Helvetica Neue"/>
              </a:rPr>
              <a:t> </a:t>
            </a:r>
            <a:r>
              <a:rPr lang="en-US" sz="1800" b="1" dirty="0">
                <a:effectLst/>
                <a:latin typeface="Calibri" panose="020F0502020204030204" pitchFamily="34" charset="0"/>
                <a:ea typeface="Times New Roman" panose="02020603050405020304" pitchFamily="18" charset="0"/>
              </a:rPr>
              <a:t> </a:t>
            </a:r>
            <a:r>
              <a:rPr lang="fr-FR" sz="1800" dirty="0">
                <a:effectLst/>
                <a:latin typeface="Calibri" panose="020F0502020204030204" pitchFamily="34" charset="0"/>
                <a:ea typeface="Times New Roman" panose="02020603050405020304" pitchFamily="18" charset="0"/>
              </a:rPr>
              <a:t>S'il reste du temps dans cette session, mettez en place cette activité supplémentaire en petits groupes dans les salles de réunion. Vous devrez préparer une feuille Google Sheet pour que les groupes puissent l'utiliser dans leur rapport. Sinon, ces questions sont incluses dans le document à distribuer comme exercice individuel à emporter à la maison pour en discuter au début de la prochaine session.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fr-FR" sz="1800" dirty="0">
                <a:effectLst/>
                <a:latin typeface="Calibri" panose="020F0502020204030204" pitchFamily="34" charset="0"/>
                <a:ea typeface="Calibri" panose="020F0502020204030204" pitchFamily="34" charset="0"/>
                <a:cs typeface="Calibri" panose="020F0502020204030204" pitchFamily="34" charset="0"/>
              </a:rPr>
              <a:t>Chaque individu/groupe donnera un exemple de comportement problématique qu'il (ou un membre de sa famille, un ami ou un collègue) a voulu changer dans le passé, en répondant aux questions de la diapositive.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fr-FR" sz="1800" dirty="0">
                <a:effectLst/>
                <a:latin typeface="Calibri" panose="020F0502020204030204" pitchFamily="34" charset="0"/>
                <a:ea typeface="Calibri" panose="020F0502020204030204" pitchFamily="34" charset="0"/>
                <a:cs typeface="Calibri" panose="020F0502020204030204" pitchFamily="34" charset="0"/>
              </a:rPr>
              <a:t>Quelles sont les personnes vers lesquelles vous vous êtes tourné pour obtenir des conseils et des informations sur ce comportement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fr-FR" sz="1800" dirty="0">
                <a:effectLst/>
                <a:latin typeface="Calibri" panose="020F0502020204030204" pitchFamily="34" charset="0"/>
                <a:ea typeface="Calibri" panose="020F0502020204030204" pitchFamily="34" charset="0"/>
                <a:cs typeface="Calibri" panose="020F0502020204030204" pitchFamily="34" charset="0"/>
              </a:rPr>
              <a:t>Quelles sont les personnes qui ont le plus influencé vos croyances/attitudes ou comportements ?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fr-FR" sz="1800" dirty="0">
                <a:effectLst/>
                <a:latin typeface="Calibri" panose="020F0502020204030204" pitchFamily="34" charset="0"/>
                <a:ea typeface="Calibri" panose="020F0502020204030204" pitchFamily="34" charset="0"/>
                <a:cs typeface="Calibri" panose="020F0502020204030204" pitchFamily="34" charset="0"/>
              </a:rPr>
              <a:t>Comment ces personnes pourraient-elles ou ont-elles réagi si vous avez suivi ou non leurs conseils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fr-FR" sz="1800" dirty="0">
                <a:effectLst/>
                <a:latin typeface="Calibri" panose="020F0502020204030204" pitchFamily="34" charset="0"/>
                <a:ea typeface="Calibri" panose="020F0502020204030204" pitchFamily="34" charset="0"/>
                <a:cs typeface="Calibri" panose="020F0502020204030204" pitchFamily="34" charset="0"/>
              </a:rPr>
              <a:t>Comment ces personnes pourraient-elles réagir si vous changez votre comportement problématique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lvl="0" indent="0">
              <a:spcAft>
                <a:spcPts val="800"/>
              </a:spcAft>
              <a:buFont typeface="+mj-lt"/>
              <a:buNone/>
            </a:pPr>
            <a:r>
              <a:rPr lang="fr-FR" sz="1800" dirty="0">
                <a:effectLst/>
                <a:latin typeface="Calibri" panose="020F0502020204030204" pitchFamily="34" charset="0"/>
                <a:ea typeface="Calibri" panose="020F0502020204030204" pitchFamily="34" charset="0"/>
                <a:cs typeface="Calibri" panose="020F0502020204030204" pitchFamily="34" charset="0"/>
              </a:rPr>
              <a:t>Demandez à un volontaire d'enregistrer ses réponses dans la feuille Google. Vous pouvez également demander à chaque volontaire de faire son rapport une fois que les salles de réunion sont fermées.</a:t>
            </a:r>
            <a:r>
              <a:rPr lang="fr-FR" sz="1800" dirty="0">
                <a:effectLst/>
                <a:latin typeface="Times New Roman" panose="02020603050405020304" pitchFamily="18" charset="0"/>
                <a:ea typeface="Times New Roman" panose="02020603050405020304" pitchFamily="18" charset="0"/>
                <a:cs typeface="Calibri" panose="020F0502020204030204" pitchFamily="34" charset="0"/>
              </a:rPr>
              <a:t>Guidez une réflexion sur le fait que même pour un seul comportement, il peut y avoir différents groupes de référence ou le même groupe de référence. Comment les groupes de référence récompensent-ils un comportement ? Comment punissent-ils (sanctionnent-ils) un comportement différent de celui qui est partagé ?</a:t>
            </a:r>
            <a:endParaRPr sz="2400" dirty="0">
              <a:latin typeface="Calibri"/>
              <a:ea typeface="Calibri"/>
              <a:cs typeface="Calibri"/>
              <a:sym typeface="Calibri"/>
            </a:endParaRPr>
          </a:p>
        </p:txBody>
      </p:sp>
    </p:spTree>
    <p:extLst>
      <p:ext uri="{BB962C8B-B14F-4D97-AF65-F5344CB8AC3E}">
        <p14:creationId xmlns:p14="http://schemas.microsoft.com/office/powerpoint/2010/main" val="1076225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marR="0" lvl="0" indent="0" algn="l" defTabSz="914400" rtl="0" eaLnBrk="1" fontAlgn="auto" latinLnBrk="0" hangingPunct="1">
              <a:lnSpc>
                <a:spcPct val="117999"/>
              </a:lnSpc>
              <a:spcBef>
                <a:spcPts val="0"/>
              </a:spcBef>
              <a:spcAft>
                <a:spcPts val="0"/>
              </a:spcAft>
              <a:buClr>
                <a:srgbClr val="000000"/>
              </a:buClr>
              <a:buSzPts val="1400"/>
              <a:buFont typeface="Arial" panose="020B0604020202020204" pitchFamily="34" charset="0"/>
              <a:buNone/>
              <a:tabLst/>
              <a:defRPr/>
            </a:pPr>
            <a:r>
              <a:rPr lang="fr-FR" b="1" dirty="0"/>
              <a:t>REMARQUE POUR LE FACILITATEUR : </a:t>
            </a:r>
            <a:r>
              <a:rPr lang="fr-FR" b="0" dirty="0"/>
              <a:t>N'utilisez cette diapositive que si vous présentez les cinq modules ou si vous souhaitez situer ce module dans le cadre d'un programme plus large. </a:t>
            </a:r>
          </a:p>
          <a:p>
            <a:pPr marL="228600" marR="0" lvl="0" indent="0" algn="l" defTabSz="914400" rtl="0" eaLnBrk="1" fontAlgn="auto" latinLnBrk="0" hangingPunct="1">
              <a:lnSpc>
                <a:spcPct val="117999"/>
              </a:lnSpc>
              <a:spcBef>
                <a:spcPts val="0"/>
              </a:spcBef>
              <a:spcAft>
                <a:spcPts val="0"/>
              </a:spcAft>
              <a:buClr>
                <a:srgbClr val="000000"/>
              </a:buClr>
              <a:buSzPts val="1400"/>
              <a:buFont typeface="Arial" panose="020B0604020202020204" pitchFamily="34" charset="0"/>
              <a:buNone/>
              <a:tabLst/>
              <a:defRPr/>
            </a:pPr>
            <a:r>
              <a:rPr lang="fr-FR" b="1" dirty="0"/>
              <a:t>Remarque pour le PRÉSENTATEUR : </a:t>
            </a:r>
            <a:r>
              <a:rPr lang="fr-FR" b="0" dirty="0"/>
              <a:t>Cette formation fait partie d'un cours de 5 modules sur les interventions visant à faire évoluer les normes ; à titre d'information, lorsque nous parlons d'interventions visant à faire évoluer les normes, ou interventions de changement des normes, nous parlons de celles qui peuvent être autonomes ou d'activités intégrées dans une intervention de CSC plus large. Les modules suivants couvrent l'introduction, l'évaluation, la conception, la mesure et la mise à l'échelle des interventions de changement des normes. Commençons par notre introduction aux normes sociales et à leur importance pour les efforts de CSC.</a:t>
            </a:r>
            <a:endParaRPr lang="en-US" b="0" dirty="0"/>
          </a:p>
        </p:txBody>
      </p:sp>
    </p:spTree>
    <p:extLst>
      <p:ext uri="{BB962C8B-B14F-4D97-AF65-F5344CB8AC3E}">
        <p14:creationId xmlns:p14="http://schemas.microsoft.com/office/powerpoint/2010/main" val="69134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70" name="Google Shape;970;p2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dirty="0"/>
          </a:p>
        </p:txBody>
      </p:sp>
    </p:spTree>
    <p:extLst>
      <p:ext uri="{BB962C8B-B14F-4D97-AF65-F5344CB8AC3E}">
        <p14:creationId xmlns:p14="http://schemas.microsoft.com/office/powerpoint/2010/main" val="15127099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p2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76" name="Google Shape;976;p2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n-US" sz="2200" b="1" i="0" u="none" strike="noStrike" cap="none" dirty="0">
                <a:solidFill>
                  <a:srgbClr val="000000"/>
                </a:solidFill>
                <a:effectLst/>
                <a:latin typeface="Helvetica Neue"/>
                <a:ea typeface="Helvetica Neue"/>
                <a:cs typeface="Helvetica Neue"/>
                <a:sym typeface="Helvetica Neue"/>
              </a:rPr>
              <a:t>REMARQUE POUR LE PRÉSENTATEUR : </a:t>
            </a:r>
            <a:r>
              <a:rPr lang="fr-FR" sz="1800" dirty="0">
                <a:effectLst/>
                <a:latin typeface="Calibri" panose="020F0502020204030204" pitchFamily="34" charset="0"/>
                <a:ea typeface="Times New Roman" panose="02020603050405020304" pitchFamily="18" charset="0"/>
              </a:rPr>
              <a:t>Prenons un peu de recul et passons en revue les définitions que nous avons abordées jusqu'à présent. Toutes peuvent influencer le comportement, qu'il soit indépendant (croyances, attitudes) ou interdépendant (normes sociales).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b="1" dirty="0">
                <a:effectLst/>
                <a:latin typeface="Calibri" panose="020F0502020204030204" pitchFamily="34" charset="0"/>
                <a:ea typeface="Times New Roman" panose="02020603050405020304" pitchFamily="18" charset="0"/>
              </a:rPr>
              <a:t>RÉFÉRENCE </a:t>
            </a:r>
            <a:r>
              <a:rPr lang="fr-FR" sz="1800" dirty="0">
                <a:effectLst/>
                <a:latin typeface="Calibri" panose="020F0502020204030204" pitchFamily="34" charset="0"/>
                <a:ea typeface="Times New Roman" panose="02020603050405020304" pitchFamily="18" charset="0"/>
              </a:rPr>
              <a:t>: Adapté de CARE, 2017 &amp; Chung &amp; Rimal, 2016</a:t>
            </a:r>
            <a:endParaRPr dirty="0"/>
          </a:p>
        </p:txBody>
      </p:sp>
    </p:spTree>
    <p:extLst>
      <p:ext uri="{BB962C8B-B14F-4D97-AF65-F5344CB8AC3E}">
        <p14:creationId xmlns:p14="http://schemas.microsoft.com/office/powerpoint/2010/main" val="41895113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p22: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82" name="Google Shape;982;p2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a:spcBef>
                <a:spcPts val="0"/>
              </a:spcBef>
              <a:spcAft>
                <a:spcPts val="80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DIAPOSITIVE VIRTUELLE UNIQUEMENT</a:t>
            </a:r>
          </a:p>
          <a:p>
            <a:pPr marL="0" marR="0">
              <a:spcBef>
                <a:spcPts val="0"/>
              </a:spcBef>
              <a:spcAft>
                <a:spcPts val="800"/>
              </a:spcAft>
            </a:pP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p>
            <a:r>
              <a:rPr lang="fr-FR" sz="1800" b="1" dirty="0">
                <a:effectLst/>
                <a:latin typeface="Calibri" panose="020F0502020204030204" pitchFamily="34" charset="0"/>
                <a:ea typeface="Times New Roman" panose="02020603050405020304" pitchFamily="18" charset="0"/>
              </a:rPr>
              <a:t>REMARQUES POUR LE FACILITATEUR: </a:t>
            </a:r>
            <a:r>
              <a:rPr lang="fr-FR" sz="1800" dirty="0">
                <a:effectLst/>
                <a:latin typeface="Calibri" panose="020F0502020204030204" pitchFamily="34" charset="0"/>
                <a:ea typeface="Times New Roman" panose="02020603050405020304" pitchFamily="18" charset="0"/>
              </a:rPr>
              <a:t>Vous pouvez échanger la photo avec une autre qui reflète mieux un couple typique dans le contexte des participants. Dans cette activité, nous aborderons les normes, ainsi que les attitudes et les croyances, qui ont toutes un impact sur le comportement.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b="1" dirty="0">
                <a:effectLst/>
                <a:latin typeface="Calibri" panose="020F0502020204030204" pitchFamily="34" charset="0"/>
                <a:ea typeface="Times New Roman" panose="02020603050405020304" pitchFamily="18" charset="0"/>
              </a:rPr>
              <a:t>PROCESSUS :</a:t>
            </a:r>
            <a:endParaRPr lang="en-US"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fr-FR" sz="1800" dirty="0">
                <a:effectLst/>
                <a:latin typeface="Calibri" panose="020F0502020204030204" pitchFamily="34" charset="0"/>
                <a:ea typeface="Calibri" panose="020F0502020204030204" pitchFamily="34" charset="0"/>
                <a:cs typeface="Calibri" panose="020F0502020204030204" pitchFamily="34" charset="0"/>
              </a:rPr>
              <a:t>Lisez le contenu de la diapositive et demandez si les participants ont des questions et résolvez-les.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mj-lt"/>
              <a:buAutoNum type="arabicPeriod"/>
            </a:pPr>
            <a:r>
              <a:rPr lang="fr-FR" sz="1800" dirty="0">
                <a:effectLst/>
                <a:latin typeface="Calibri" panose="020F0502020204030204" pitchFamily="34" charset="0"/>
                <a:ea typeface="Calibri" panose="020F0502020204030204" pitchFamily="34" charset="0"/>
                <a:cs typeface="Calibri" panose="020F0502020204030204" pitchFamily="34" charset="0"/>
              </a:rPr>
              <a:t>Organisez les participants en petits groupes et expliquez-leur que dans leur groupe, nous allons réfléchir un peu plus en profondeur aux connaissances, aux attitudes et aux deux types de normes, ainsi qu'à la manière dont elles peuvent influencer différemment le comportement.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mj-lt"/>
              <a:buAutoNum type="arabicPeriod"/>
            </a:pPr>
            <a:r>
              <a:rPr lang="fr-FR" sz="1800" dirty="0">
                <a:effectLst/>
                <a:latin typeface="Calibri" panose="020F0502020204030204" pitchFamily="34" charset="0"/>
                <a:ea typeface="Calibri" panose="020F0502020204030204" pitchFamily="34" charset="0"/>
                <a:cs typeface="Calibri" panose="020F0502020204030204" pitchFamily="34" charset="0"/>
              </a:rPr>
              <a:t>Envoyez les participants dans leurs salles de réunion.</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mj-lt"/>
              <a:buAutoNum type="arabicPeriod"/>
            </a:pPr>
            <a:r>
              <a:rPr lang="fr-FR" sz="1800" dirty="0">
                <a:effectLst/>
                <a:latin typeface="Calibri" panose="020F0502020204030204" pitchFamily="34" charset="0"/>
                <a:ea typeface="Calibri" panose="020F0502020204030204" pitchFamily="34" charset="0"/>
                <a:cs typeface="Calibri" panose="020F0502020204030204" pitchFamily="34" charset="0"/>
              </a:rPr>
              <a:t>Après 10 minutes, fermez les salles et réunissez les participants pour une discussion.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mj-lt"/>
              <a:buAutoNum type="arabicPeriod"/>
            </a:pPr>
            <a:r>
              <a:rPr lang="fr-FR" sz="1800" dirty="0">
                <a:effectLst/>
                <a:latin typeface="Calibri" panose="020F0502020204030204" pitchFamily="34" charset="0"/>
                <a:ea typeface="Calibri" panose="020F0502020204030204" pitchFamily="34" charset="0"/>
                <a:cs typeface="Calibri" panose="020F0502020204030204" pitchFamily="34" charset="0"/>
              </a:rPr>
              <a:t>Invitez les rapporteurs à partager les idées clés du groupe.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mj-lt"/>
              <a:buAutoNum type="arabicPeriod"/>
            </a:pPr>
            <a:r>
              <a:rPr lang="fr-FR" sz="1800" dirty="0">
                <a:effectLst/>
                <a:latin typeface="Calibri" panose="020F0502020204030204" pitchFamily="34" charset="0"/>
                <a:ea typeface="Calibri" panose="020F0502020204030204" pitchFamily="34" charset="0"/>
                <a:cs typeface="Calibri" panose="020F0502020204030204" pitchFamily="34" charset="0"/>
              </a:rPr>
              <a:t>Poursuivez la discussion en demandant au groupe :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Courier New" panose="02070309020205020404" pitchFamily="49" charset="0"/>
              <a:buChar char="o"/>
            </a:pPr>
            <a:r>
              <a:rPr lang="fr-FR" sz="1800" dirty="0">
                <a:effectLst/>
                <a:latin typeface="Calibri" panose="020F0502020204030204" pitchFamily="34" charset="0"/>
                <a:ea typeface="Calibri" panose="020F0502020204030204" pitchFamily="34" charset="0"/>
                <a:cs typeface="Calibri" panose="020F0502020204030204" pitchFamily="34" charset="0"/>
              </a:rPr>
              <a:t>Selon vous, quelle est l'importance de ces facteurs pour influencer la pratique de l'allaitement d'Adam et de sa femme ? Pourquoi pensez-vous cela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800"/>
              </a:spcAft>
              <a:buFont typeface="Courier New" panose="02070309020205020404" pitchFamily="49" charset="0"/>
              <a:buChar char="o"/>
            </a:pPr>
            <a:r>
              <a:rPr lang="fr-FR" sz="1800" dirty="0">
                <a:effectLst/>
                <a:latin typeface="Calibri" panose="020F0502020204030204" pitchFamily="34" charset="0"/>
                <a:ea typeface="Calibri" panose="020F0502020204030204" pitchFamily="34" charset="0"/>
                <a:cs typeface="Calibri" panose="020F0502020204030204" pitchFamily="34" charset="0"/>
              </a:rPr>
              <a:t>Si vous conceviez un programme, comment la distinction entre les connaissances, les attitudes/croyances et les normes pourrait-elle vous amener à utiliser une gamme de stratégies de programme pour atteindre l'objectif comportemental des femmes qui allaitent leurs enfants ?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fr-FR" sz="1800" dirty="0">
                <a:effectLst/>
                <a:latin typeface="Times New Roman" panose="02020603050405020304" pitchFamily="18" charset="0"/>
                <a:ea typeface="Times New Roman" panose="02020603050405020304" pitchFamily="18" charset="0"/>
                <a:cs typeface="Calibri" panose="020F0502020204030204" pitchFamily="34" charset="0"/>
              </a:rPr>
              <a:t>Terminez l'activité en expliquant que la perspective des normes sociales apporte de nouveaux éléments aux programmes, ce qui signifie que les participants devront probablement avoir de nouvelles stratégies qui traitent plus explicitement des normes</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67589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p22: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82" name="Google Shape;982;p2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sz="2400" b="1" dirty="0">
                <a:effectLst/>
                <a:latin typeface="Calibri" panose="020F0502020204030204" pitchFamily="34" charset="0"/>
                <a:ea typeface="Calibri" panose="020F0502020204030204" pitchFamily="34" charset="0"/>
                <a:cs typeface="Calibri" panose="020F0502020204030204" pitchFamily="34" charset="0"/>
              </a:rPr>
              <a:t>DIAPOSITIVE VIRTUELLE UNIQUEMENT</a:t>
            </a:r>
          </a:p>
          <a:p>
            <a:pPr marL="0" lvl="0" indent="0" algn="l" rtl="0">
              <a:lnSpc>
                <a:spcPct val="117999"/>
              </a:lnSpc>
              <a:spcBef>
                <a:spcPts val="0"/>
              </a:spcBef>
              <a:spcAft>
                <a:spcPts val="0"/>
              </a:spcAft>
              <a:buNone/>
            </a:pPr>
            <a:endParaRPr lang="en-US" sz="2400" dirty="0"/>
          </a:p>
          <a:p>
            <a:r>
              <a:rPr lang="en-US" sz="2800" b="1" i="0" u="none" strike="noStrike" cap="none" dirty="0">
                <a:solidFill>
                  <a:srgbClr val="000000"/>
                </a:solidFill>
                <a:latin typeface="Calibri"/>
                <a:ea typeface="Calibri"/>
                <a:cs typeface="Calibri"/>
                <a:sym typeface="Calibri"/>
              </a:rPr>
              <a:t>REMARQUE POUR LE FACILITATEUR </a:t>
            </a:r>
            <a:r>
              <a:rPr lang="fr-FR" sz="1800" dirty="0">
                <a:effectLst/>
                <a:latin typeface="Calibri" panose="020F0502020204030204" pitchFamily="34" charset="0"/>
                <a:ea typeface="Times New Roman" panose="02020603050405020304" pitchFamily="18" charset="0"/>
              </a:rPr>
              <a:t>Préparez une feuille Google en copiant ce tableau dans plusieurs onglets (un onglet par petit groupe). Partagez un lien vers la feuille dans la boîte de discussion.</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b="1" dirty="0">
                <a:effectLst/>
                <a:latin typeface="Calibri" panose="020F0502020204030204" pitchFamily="34" charset="0"/>
                <a:ea typeface="Times New Roman" panose="02020603050405020304" pitchFamily="18" charset="0"/>
              </a:rPr>
              <a:t>Déroulement de l'activité </a:t>
            </a:r>
            <a:r>
              <a:rPr lang="fr-FR" sz="1800" dirty="0">
                <a:effectLst/>
                <a:latin typeface="Calibri" panose="020F0502020204030204" pitchFamily="34" charset="0"/>
                <a:ea typeface="Times New Roman" panose="02020603050405020304" pitchFamily="18" charset="0"/>
              </a:rPr>
              <a:t>(20 minutes, débriefing compris) :</a:t>
            </a:r>
            <a:endParaRPr lang="en-US"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fr-FR" sz="1800" dirty="0">
                <a:effectLst/>
                <a:latin typeface="Calibri" panose="020F0502020204030204" pitchFamily="34" charset="0"/>
                <a:ea typeface="Calibri" panose="020F0502020204030204" pitchFamily="34" charset="0"/>
                <a:cs typeface="Calibri" panose="020F0502020204030204" pitchFamily="34" charset="0"/>
              </a:rPr>
              <a:t>Organisez les participants en petits groupes.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mj-lt"/>
              <a:buAutoNum type="arabicPeriod"/>
            </a:pPr>
            <a:r>
              <a:rPr lang="fr-FR" sz="1800" dirty="0">
                <a:effectLst/>
                <a:latin typeface="Calibri" panose="020F0502020204030204" pitchFamily="34" charset="0"/>
                <a:ea typeface="Calibri" panose="020F0502020204030204" pitchFamily="34" charset="0"/>
                <a:cs typeface="Calibri" panose="020F0502020204030204" pitchFamily="34" charset="0"/>
              </a:rPr>
              <a:t>Dites que nous allons rassembler tout ce que nous avons appris maintenant et appliquer les concepts de normes sociales à vos propres expériences de programme. [Voir : Remarques pour le présentateur]</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mj-lt"/>
              <a:buAutoNum type="arabicPeriod"/>
            </a:pPr>
            <a:r>
              <a:rPr lang="fr-FR" sz="1800" dirty="0">
                <a:effectLst/>
                <a:latin typeface="Calibri" panose="020F0502020204030204" pitchFamily="34" charset="0"/>
                <a:ea typeface="Calibri" panose="020F0502020204030204" pitchFamily="34" charset="0"/>
                <a:cs typeface="Calibri" panose="020F0502020204030204" pitchFamily="34" charset="0"/>
              </a:rPr>
              <a:t>Dites aux participants qu'ils disposent de 15 minutes pour travailler en petits groupes. Dans leurs petits groupes, ils choisiront un projet qu'ils connaissent bien et travailleront sur les cinq concepts figurant à gauche de l'encadré. Ils peuvent utiliser l'exemple de droite comme guide. Après 15 minutes, demandez à des volontaires de partager leurs exemples.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mj-lt"/>
              <a:buAutoNum type="arabicPeriod"/>
            </a:pPr>
            <a:r>
              <a:rPr lang="fr-FR" sz="1800" dirty="0">
                <a:effectLst/>
                <a:latin typeface="Calibri" panose="020F0502020204030204" pitchFamily="34" charset="0"/>
                <a:ea typeface="Calibri" panose="020F0502020204030204" pitchFamily="34" charset="0"/>
                <a:cs typeface="Calibri" panose="020F0502020204030204" pitchFamily="34" charset="0"/>
              </a:rPr>
              <a:t>Après 10 minutes, fermez les salles de réunion pour rassembler les participants et activer la feuille avec le travail consolidé des groupes. Invitez les rapporteurs à partager le travail de leur groupe figurant sur la feuille Google.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800"/>
              </a:spcAft>
              <a:buFont typeface="+mj-lt"/>
              <a:buAutoNum type="arabicPeriod"/>
            </a:pPr>
            <a:r>
              <a:rPr lang="fr-FR" sz="1800" dirty="0">
                <a:effectLst/>
                <a:latin typeface="Calibri" panose="020F0502020204030204" pitchFamily="34" charset="0"/>
                <a:ea typeface="Calibri" panose="020F0502020204030204" pitchFamily="34" charset="0"/>
                <a:cs typeface="Calibri" panose="020F0502020204030204" pitchFamily="34" charset="0"/>
              </a:rPr>
              <a:t>Incitez les participants à commenter et animez une discussion pendant 10 minutes. Clarifiez s'il y a une confusion dans les réponses des participants.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fr-FR"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lvl="0" indent="0" algn="l" rtl="0">
              <a:lnSpc>
                <a:spcPct val="107000"/>
              </a:lnSpc>
              <a:spcBef>
                <a:spcPts val="600"/>
              </a:spcBef>
              <a:spcAft>
                <a:spcPts val="0"/>
              </a:spcAft>
              <a:buSzPts val="2200"/>
              <a:buFont typeface="Montserrat"/>
              <a:buNone/>
            </a:pPr>
            <a:endParaRPr lang="en-US" sz="2400" dirty="0"/>
          </a:p>
          <a:p>
            <a:pPr marL="0" marR="0" lvl="0" indent="0" algn="l" defTabSz="914400" rtl="0" eaLnBrk="1" fontAlgn="auto" latinLnBrk="0" hangingPunct="1">
              <a:lnSpc>
                <a:spcPct val="107000"/>
              </a:lnSpc>
              <a:spcBef>
                <a:spcPts val="600"/>
              </a:spcBef>
              <a:spcAft>
                <a:spcPts val="0"/>
              </a:spcAft>
              <a:buClr>
                <a:srgbClr val="000000"/>
              </a:buClr>
              <a:buSzPts val="2200"/>
              <a:buFont typeface="Montserrat"/>
              <a:buNone/>
              <a:tabLst/>
              <a:defRPr/>
            </a:pPr>
            <a:r>
              <a:rPr lang="en-US" sz="2400" b="1" dirty="0"/>
              <a:t>REMARQUE POUR LE PRÉSENTATEUR</a:t>
            </a:r>
            <a:r>
              <a:rPr lang="en-US" sz="2400" dirty="0"/>
              <a:t> </a:t>
            </a:r>
          </a:p>
          <a:p>
            <a:pPr marL="0" marR="0" lvl="0" indent="0" algn="l" defTabSz="914400" rtl="0" eaLnBrk="1" fontAlgn="auto" latinLnBrk="0" hangingPunct="1">
              <a:lnSpc>
                <a:spcPct val="107000"/>
              </a:lnSpc>
              <a:spcBef>
                <a:spcPts val="600"/>
              </a:spcBef>
              <a:spcAft>
                <a:spcPts val="0"/>
              </a:spcAft>
              <a:buClr>
                <a:srgbClr val="000000"/>
              </a:buClr>
              <a:buSzPts val="2200"/>
              <a:buFont typeface="Montserrat"/>
              <a:buNone/>
              <a:tabLst/>
              <a:defRPr/>
            </a:pPr>
            <a:r>
              <a:rPr lang="en-US" sz="2400" dirty="0"/>
              <a:t>[</a:t>
            </a:r>
            <a:r>
              <a:rPr lang="fr-FR" sz="1800" i="1" dirty="0">
                <a:effectLst/>
                <a:latin typeface="Calibri" panose="020F0502020204030204" pitchFamily="34" charset="0"/>
                <a:ea typeface="Times New Roman" panose="02020603050405020304" pitchFamily="18" charset="0"/>
              </a:rPr>
              <a:t>Avant l'activité</a:t>
            </a:r>
            <a:r>
              <a:rPr lang="fr-FR" sz="1800" dirty="0">
                <a:effectLst/>
                <a:latin typeface="Calibri" panose="020F0502020204030204" pitchFamily="34" charset="0"/>
                <a:ea typeface="Times New Roman" panose="02020603050405020304" pitchFamily="18" charset="0"/>
              </a:rPr>
              <a:t>] Nous allons examiner les comportements par rapport aux normes et distinguer les attitudes des normes. Vous aurez 15 minutes pour travailler en petits groupes. Dans ces groupes, choisissez un projet que vous connaissez bien et travaillez sur les cinq concepts de la partie gauche de la boîte, en utilisant l'exemple de la partie droite comme guide.</a:t>
            </a:r>
            <a:endParaRPr lang="en-US" sz="2400" dirty="0"/>
          </a:p>
          <a:p>
            <a:pPr marL="0" marR="0" lvl="0" indent="0" algn="l" rtl="0">
              <a:lnSpc>
                <a:spcPct val="107000"/>
              </a:lnSpc>
              <a:spcBef>
                <a:spcPts val="600"/>
              </a:spcBef>
              <a:spcAft>
                <a:spcPts val="0"/>
              </a:spcAft>
              <a:buSzPts val="2200"/>
              <a:buFont typeface="Montserrat"/>
              <a:buNone/>
            </a:pPr>
            <a:endParaRPr lang="en-US" sz="2400" dirty="0"/>
          </a:p>
        </p:txBody>
      </p:sp>
    </p:spTree>
    <p:extLst>
      <p:ext uri="{BB962C8B-B14F-4D97-AF65-F5344CB8AC3E}">
        <p14:creationId xmlns:p14="http://schemas.microsoft.com/office/powerpoint/2010/main" val="39784414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sz="1800" b="1" dirty="0">
                <a:effectLst/>
                <a:latin typeface="Calibri" panose="020F0502020204030204" pitchFamily="34" charset="0"/>
                <a:ea typeface="Calibri" panose="020F0502020204030204" pitchFamily="34" charset="0"/>
                <a:cs typeface="Calibri" panose="020F0502020204030204" pitchFamily="34" charset="0"/>
              </a:rPr>
              <a:t>DIAPOSITIVE VIRTUELLE UNIQUEMENT</a:t>
            </a:r>
          </a:p>
          <a:p>
            <a:pPr marL="0" lvl="0" indent="0" algn="l" rtl="0">
              <a:lnSpc>
                <a:spcPct val="117999"/>
              </a:lnSpc>
              <a:spcBef>
                <a:spcPts val="0"/>
              </a:spcBef>
              <a:spcAft>
                <a:spcPts val="0"/>
              </a:spcAft>
              <a:buNone/>
            </a:pPr>
            <a:endParaRPr lang="en-US" sz="2000" b="1" dirty="0"/>
          </a:p>
          <a:p>
            <a:pPr marL="0" lvl="0" indent="0" algn="l" rtl="0">
              <a:lnSpc>
                <a:spcPct val="117999"/>
              </a:lnSpc>
              <a:spcBef>
                <a:spcPts val="0"/>
              </a:spcBef>
              <a:spcAft>
                <a:spcPts val="0"/>
              </a:spcAft>
              <a:buNone/>
            </a:pPr>
            <a:r>
              <a:rPr lang="fr-FR" sz="1800" b="1" dirty="0">
                <a:effectLst/>
                <a:latin typeface="Calibri" panose="020F0502020204030204" pitchFamily="34" charset="0"/>
                <a:ea typeface="Times New Roman" panose="02020603050405020304" pitchFamily="18" charset="0"/>
              </a:rPr>
              <a:t>REMARQUES POUR LE FACILITATEUR </a:t>
            </a:r>
            <a:r>
              <a:rPr lang="en-US" sz="2000" dirty="0"/>
              <a:t>: </a:t>
            </a:r>
            <a:r>
              <a:rPr lang="fr-FR" sz="1800" dirty="0">
                <a:effectLst/>
                <a:latin typeface="Calibri" panose="020F0502020204030204" pitchFamily="34" charset="0"/>
                <a:ea typeface="Times New Roman" panose="02020603050405020304" pitchFamily="18" charset="0"/>
              </a:rPr>
              <a:t>Envoyez les participants dans les salles de réunion et activez la feuille Google.</a:t>
            </a:r>
            <a:endParaRPr lang="en-US" sz="2000" dirty="0"/>
          </a:p>
        </p:txBody>
      </p:sp>
    </p:spTree>
    <p:extLst>
      <p:ext uri="{BB962C8B-B14F-4D97-AF65-F5344CB8AC3E}">
        <p14:creationId xmlns:p14="http://schemas.microsoft.com/office/powerpoint/2010/main" val="24662482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32" name="Google Shape;832;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sz="1800" b="1" dirty="0">
                <a:effectLst/>
                <a:latin typeface="Calibri" panose="020F0502020204030204" pitchFamily="34" charset="0"/>
                <a:ea typeface="Calibri" panose="020F0502020204030204" pitchFamily="34" charset="0"/>
                <a:cs typeface="Calibri" panose="020F0502020204030204" pitchFamily="34" charset="0"/>
              </a:rPr>
              <a:t>DIAPOSITIVE VIRTUELLE UNIQUEMENT</a:t>
            </a:r>
          </a:p>
          <a:p>
            <a:pPr marL="0" lvl="0" indent="0" algn="l" rtl="0">
              <a:lnSpc>
                <a:spcPct val="117999"/>
              </a:lnSpc>
              <a:spcBef>
                <a:spcPts val="0"/>
              </a:spcBef>
              <a:spcAft>
                <a:spcPts val="0"/>
              </a:spcAft>
              <a:buNone/>
            </a:pPr>
            <a:endParaRPr lang="en-US" sz="2000" b="1" dirty="0"/>
          </a:p>
          <a:p>
            <a:r>
              <a:rPr lang="fr-FR" sz="1800" b="1" dirty="0">
                <a:effectLst/>
                <a:latin typeface="Calibri" panose="020F0502020204030204" pitchFamily="34" charset="0"/>
                <a:ea typeface="Times New Roman" panose="02020603050405020304" pitchFamily="18" charset="0"/>
              </a:rPr>
              <a:t>REMARQUES POUR LE FACILITATEUR: </a:t>
            </a:r>
            <a:r>
              <a:rPr lang="fr-FR" sz="1800" dirty="0">
                <a:effectLst/>
                <a:latin typeface="Calibri" panose="020F0502020204030204" pitchFamily="34" charset="0"/>
                <a:ea typeface="Times New Roman" panose="02020603050405020304" pitchFamily="18" charset="0"/>
              </a:rPr>
              <a:t>Il s'agit d'une diapositive animée.</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b="1" dirty="0">
                <a:effectLst/>
                <a:latin typeface="Calibri" panose="020F0502020204030204" pitchFamily="34" charset="0"/>
                <a:ea typeface="Times New Roman" panose="02020603050405020304" pitchFamily="18" charset="0"/>
              </a:rPr>
              <a:t>REMARQUES POUR LE PRÉSENTATEUR : </a:t>
            </a:r>
            <a:r>
              <a:rPr lang="fr-FR" sz="1800" dirty="0">
                <a:effectLst/>
                <a:latin typeface="Calibri" panose="020F0502020204030204" pitchFamily="34" charset="0"/>
                <a:ea typeface="Times New Roman" panose="02020603050405020304" pitchFamily="18" charset="0"/>
              </a:rPr>
              <a:t>Pour clore cette session, une dernière pensée. Nous savons que les normes ne contrôlent pas tout, y compris des comportements spécifiques. Voici donc une question.</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b="1" u="sng" dirty="0">
                <a:effectLst/>
                <a:latin typeface="Calibri" panose="020F0502020204030204" pitchFamily="34" charset="0"/>
                <a:ea typeface="Times New Roman" panose="02020603050405020304" pitchFamily="18" charset="0"/>
              </a:rPr>
              <a:t>Animation 1 : </a:t>
            </a:r>
            <a:r>
              <a:rPr lang="fr-FR" sz="1800" dirty="0">
                <a:effectLst/>
                <a:latin typeface="Calibri" panose="020F0502020204030204" pitchFamily="34" charset="0"/>
                <a:ea typeface="Times New Roman" panose="02020603050405020304" pitchFamily="18" charset="0"/>
              </a:rPr>
              <a:t>[Montrer l'image et la question] Revenons à cette image et regardons le groupe de femmes portant de l'eau à l'arrière-plan. Pourquoi les gens (ces femmes) se conforment-ils à la norme (seules les femmes portent de l'eau), même s'ils ne sont pas d'accord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b="1" u="sng" dirty="0">
                <a:effectLst/>
                <a:latin typeface="Calibri" panose="020F0502020204030204" pitchFamily="34" charset="0"/>
                <a:ea typeface="Times New Roman" panose="02020603050405020304" pitchFamily="18" charset="0"/>
              </a:rPr>
              <a:t>Animation 2 : </a:t>
            </a:r>
            <a:r>
              <a:rPr lang="fr-FR" sz="1800" dirty="0">
                <a:effectLst/>
                <a:latin typeface="Calibri" panose="020F0502020204030204" pitchFamily="34" charset="0"/>
                <a:ea typeface="Times New Roman" panose="02020603050405020304" pitchFamily="18" charset="0"/>
              </a:rPr>
              <a:t>montrer les réponses possibles.</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u="sng" dirty="0">
                <a:effectLst/>
                <a:latin typeface="Calibri" panose="020F0502020204030204" pitchFamily="34" charset="0"/>
                <a:ea typeface="Times New Roman" panose="02020603050405020304" pitchFamily="18" charset="0"/>
              </a:rPr>
              <a:t>EXERCICE ALTERNATIF </a:t>
            </a:r>
            <a:r>
              <a:rPr lang="fr-FR" sz="1800" dirty="0">
                <a:effectLst/>
                <a:latin typeface="Calibri" panose="020F0502020204030204" pitchFamily="34" charset="0"/>
                <a:ea typeface="Times New Roman" panose="02020603050405020304" pitchFamily="18" charset="0"/>
              </a:rPr>
              <a:t>: Utilisez un clip de Grease ou un clip de Bollywood ou Nollywood qui montre les normes de genre en jeu. Utilisez une ligne de questionnement similaire pour décortiquer les normes de genre (dans ce cas).</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u="sng" dirty="0">
                <a:effectLst/>
                <a:latin typeface="Calibri" panose="020F0502020204030204" pitchFamily="34" charset="0"/>
                <a:ea typeface="Times New Roman" panose="02020603050405020304" pitchFamily="18" charset="0"/>
              </a:rPr>
              <a:t>EXERCICE ALTERNATIF 2 </a:t>
            </a:r>
            <a:r>
              <a:rPr lang="fr-FR" sz="1800" dirty="0">
                <a:effectLst/>
                <a:latin typeface="Calibri" panose="020F0502020204030204" pitchFamily="34" charset="0"/>
                <a:ea typeface="Times New Roman" panose="02020603050405020304" pitchFamily="18" charset="0"/>
              </a:rPr>
              <a:t>: Utilisez une autre photo, typique de ce que les participants peuvent voir dans leur environnement domestique habituel, qui permet de discuter des normes que la plupart des gens suivent, de qui et pourquoi les normes sont transgressées, des sanctions en cas de non-respect et (si la question est soulevée) de la manière dont les normes influencent le comportement, mais aussi les conditions économiques, etc</a:t>
            </a:r>
            <a:endParaRPr lang="en-US" sz="2000" dirty="0"/>
          </a:p>
        </p:txBody>
      </p:sp>
    </p:spTree>
    <p:extLst>
      <p:ext uri="{BB962C8B-B14F-4D97-AF65-F5344CB8AC3E}">
        <p14:creationId xmlns:p14="http://schemas.microsoft.com/office/powerpoint/2010/main" val="24500170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Google Shape;1010;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11" name="Google Shape;1011;p2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n-US" sz="2200" b="1" i="0" u="none" strike="noStrike" cap="none" dirty="0">
                <a:solidFill>
                  <a:srgbClr val="000000"/>
                </a:solidFill>
                <a:effectLst/>
                <a:latin typeface="Helvetica Neue"/>
                <a:ea typeface="Helvetica Neue"/>
                <a:cs typeface="Helvetica Neue"/>
                <a:sym typeface="Helvetica Neue"/>
              </a:rPr>
              <a:t>REMARQUE POUR LE PRÉSENTATEUR : </a:t>
            </a:r>
            <a:r>
              <a:rPr lang="fr-FR" sz="1800" dirty="0">
                <a:effectLst/>
                <a:latin typeface="Calibri" panose="020F0502020204030204" pitchFamily="34" charset="0"/>
                <a:ea typeface="Times New Roman" panose="02020603050405020304" pitchFamily="18" charset="0"/>
              </a:rPr>
              <a:t>Lisez le contenu de la diapositive et commentez comment les gens vivent leur vie dans un contexte social. Leurs attitudes/croyances influencent les normes. Les normes influencent les attitudes et les croyances. Ou, toutes influencent les comportements.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C'est complexe, et la première chose à faire est de pouvoir distinguer les différentes influences, car cela nous permet d'élaborer de meilleurs programmes axés sur le changement social et comportemental.</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124706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18" name="Google Shape;1018;p2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n-US" sz="2200" b="1" i="0" u="none" strike="noStrike" cap="none" dirty="0">
                <a:solidFill>
                  <a:srgbClr val="000000"/>
                </a:solidFill>
                <a:effectLst/>
                <a:latin typeface="Helvetica Neue"/>
                <a:ea typeface="Helvetica Neue"/>
                <a:cs typeface="Helvetica Neue"/>
                <a:sym typeface="Helvetica Neue"/>
              </a:rPr>
              <a:t>REMARQUE POUR LE PRÉSENTATEUR : </a:t>
            </a:r>
            <a:r>
              <a:rPr lang="fr-FR" sz="1800" dirty="0">
                <a:effectLst/>
                <a:latin typeface="Calibri" panose="020F0502020204030204" pitchFamily="34" charset="0"/>
                <a:ea typeface="Times New Roman" panose="02020603050405020304" pitchFamily="18" charset="0"/>
              </a:rPr>
              <a:t>Voici quelques exemples de l'interaction entre les normes, les attitudes et les sanctions. Le premier exemple, le comportement consistant à gifler les enfants, est influencé par des attitudes, des sanctions et des normes qui interagissent toutes.</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a:t>
            </a:r>
            <a:r>
              <a:rPr lang="fr-FR" sz="1800" i="1" dirty="0">
                <a:effectLst/>
                <a:latin typeface="Calibri" panose="020F0502020204030204" pitchFamily="34" charset="0"/>
                <a:ea typeface="Times New Roman" panose="02020603050405020304" pitchFamily="18" charset="0"/>
              </a:rPr>
              <a:t>Lire la diapositive.]</a:t>
            </a:r>
            <a:endParaRPr sz="2200" b="0" i="0" dirty="0">
              <a:latin typeface="Helvetica Neue"/>
              <a:ea typeface="Helvetica Neue"/>
              <a:cs typeface="Helvetica Neue"/>
              <a:sym typeface="Helvetica Neue"/>
            </a:endParaRPr>
          </a:p>
        </p:txBody>
      </p:sp>
    </p:spTree>
    <p:extLst>
      <p:ext uri="{BB962C8B-B14F-4D97-AF65-F5344CB8AC3E}">
        <p14:creationId xmlns:p14="http://schemas.microsoft.com/office/powerpoint/2010/main" val="13252271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25" name="Google Shape;1025;p2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dirty="0"/>
          </a:p>
        </p:txBody>
      </p:sp>
    </p:spTree>
    <p:extLst>
      <p:ext uri="{BB962C8B-B14F-4D97-AF65-F5344CB8AC3E}">
        <p14:creationId xmlns:p14="http://schemas.microsoft.com/office/powerpoint/2010/main" val="35286464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49" name="Google Shape;849;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SzPts val="2200"/>
              <a:buFont typeface="Helvetica Neue"/>
              <a:buNone/>
            </a:pPr>
            <a:r>
              <a:rPr lang="fr-FR" sz="1800" b="1" dirty="0">
                <a:effectLst/>
                <a:latin typeface="Calibri" panose="020F0502020204030204" pitchFamily="34" charset="0"/>
                <a:ea typeface="Calibri" panose="020F0502020204030204" pitchFamily="34" charset="0"/>
                <a:cs typeface="Times New Roman" panose="02020603050405020304" pitchFamily="18" charset="0"/>
              </a:rPr>
              <a:t>REMARQUE POUR LE PRÉSENTATEUR : </a:t>
            </a:r>
            <a:r>
              <a:rPr lang="fr-FR" sz="1800" b="0" i="0" u="none" strike="noStrike" cap="none" dirty="0">
                <a:solidFill>
                  <a:srgbClr val="000000"/>
                </a:solidFill>
                <a:effectLst/>
                <a:latin typeface="Helvetica Neue"/>
                <a:ea typeface="Helvetica Neue"/>
                <a:cs typeface="Helvetica Neue"/>
                <a:sym typeface="Helvetica Neue"/>
              </a:rPr>
              <a:t>Il s'agit d'une répétition de la diapositive précédente, pour nous rappeler comment les normes influencent les comportements, en fait comme une gamme de résultats comportementaux. </a:t>
            </a:r>
            <a:endParaRPr lang="en-US" sz="1800" dirty="0"/>
          </a:p>
        </p:txBody>
      </p:sp>
    </p:spTree>
    <p:extLst>
      <p:ext uri="{BB962C8B-B14F-4D97-AF65-F5344CB8AC3E}">
        <p14:creationId xmlns:p14="http://schemas.microsoft.com/office/powerpoint/2010/main" val="2035128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r-FR" b="1" noProof="0" dirty="0"/>
              <a:t>REMARQUE VIRTUELLE AU FACILITATEUR : </a:t>
            </a:r>
            <a:r>
              <a:rPr lang="fr-FR" b="0" noProof="0" dirty="0"/>
              <a:t>En utilisant le chat ou en demandant aux participants de couper le son, demandez aux participants de se présenter. Facultatif : Demandez-leur d'indiquer une chose qu'ils espèrent apprendre sur les normes sociales. </a:t>
            </a:r>
            <a:endParaRPr lang="en-US" b="0" dirty="0"/>
          </a:p>
        </p:txBody>
      </p:sp>
    </p:spTree>
    <p:extLst>
      <p:ext uri="{BB962C8B-B14F-4D97-AF65-F5344CB8AC3E}">
        <p14:creationId xmlns:p14="http://schemas.microsoft.com/office/powerpoint/2010/main" val="41451011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53" name="Google Shape;1053;p3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b="1" dirty="0"/>
              <a:t>REMARQUE POUR LE FACILITATEUR </a:t>
            </a:r>
            <a:r>
              <a:rPr lang="en-US" dirty="0"/>
              <a:t>: </a:t>
            </a:r>
            <a:r>
              <a:rPr lang="fr-FR" sz="1800" dirty="0">
                <a:effectLst/>
                <a:latin typeface="Calibri" panose="020F0502020204030204" pitchFamily="34" charset="0"/>
                <a:ea typeface="Times New Roman" panose="02020603050405020304" pitchFamily="18" charset="0"/>
              </a:rPr>
              <a:t>Ce diagramme montre un modèle socio-écologique général, les notes de l'intervenant fournissant des exemples liés à la violence liée au sexe. Le texte des notes de l'intervenant peut être remplacé par d'autres exemples pertinents pour les participants. </a:t>
            </a:r>
            <a:endParaRPr lang="en-US" sz="1800" dirty="0">
              <a:effectLst/>
              <a:latin typeface="Times New Roman" panose="02020603050405020304" pitchFamily="18" charset="0"/>
              <a:ea typeface="Times New Roman" panose="02020603050405020304" pitchFamily="18" charset="0"/>
            </a:endParaRPr>
          </a:p>
          <a:p>
            <a:pPr marL="0" lvl="0" indent="0" algn="l" rtl="0">
              <a:lnSpc>
                <a:spcPct val="117999"/>
              </a:lnSpc>
              <a:spcBef>
                <a:spcPts val="0"/>
              </a:spcBef>
              <a:spcAft>
                <a:spcPts val="0"/>
              </a:spcAft>
              <a:buNone/>
            </a:pPr>
            <a:endParaRPr dirty="0"/>
          </a:p>
          <a:p>
            <a:pPr marL="0" lvl="0" indent="0" algn="l" rtl="0">
              <a:lnSpc>
                <a:spcPct val="117999"/>
              </a:lnSpc>
              <a:spcBef>
                <a:spcPts val="0"/>
              </a:spcBef>
              <a:spcAft>
                <a:spcPts val="0"/>
              </a:spcAft>
              <a:buNone/>
            </a:pPr>
            <a:endParaRPr dirty="0"/>
          </a:p>
          <a:p>
            <a:pPr marL="0" lvl="0" indent="0" algn="l" rtl="0">
              <a:lnSpc>
                <a:spcPct val="117999"/>
              </a:lnSpc>
              <a:spcBef>
                <a:spcPts val="0"/>
              </a:spcBef>
              <a:spcAft>
                <a:spcPts val="0"/>
              </a:spcAft>
              <a:buNone/>
            </a:pPr>
            <a:r>
              <a:rPr lang="en-US" b="1" dirty="0"/>
              <a:t>REMARQUE POUR LE PRÉSENTATEUR</a:t>
            </a:r>
            <a:endParaRPr dirty="0"/>
          </a:p>
          <a:p>
            <a:r>
              <a:rPr lang="fr-FR" sz="1800" dirty="0">
                <a:effectLst/>
                <a:latin typeface="Calibri" panose="020F0502020204030204" pitchFamily="34" charset="0"/>
                <a:ea typeface="Times New Roman" panose="02020603050405020304" pitchFamily="18" charset="0"/>
              </a:rPr>
              <a:t>Pour réfléchir aux normes dans le cadre du modèle socio-écologique, ce visuel illustre comment les normes sociales imprègnent tous les niveaux de la société. Parcourons le modèle socio-écologique en prenant comme exemple la prévention de la violence.</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Au niveau individuel, on observe des attitudes et des croyances liées à la violence.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Au niveau des relations, on trouve des attentes liées à un comportement sexuel approprié entre pairs ou à la violence physique au sein du foyer.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Au niveau communautaire, il existe des attentes normatives qui tolèrent ou s'opposent à la violence sexuelle dans certaines conditions et qui se traduisent également par des réponses de la part des réseaux de parenté, des chefs religieux, de la police ou des systèmes juridiques.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Au niveau social, les inégalités sous-jacentes fondées sur le sexe, les croyances religieuses ou les politiques économiques jouent toutes un rôle dans l'encouragement ou la prévention de la violence.</a:t>
            </a:r>
            <a:endParaRPr dirty="0"/>
          </a:p>
        </p:txBody>
      </p:sp>
    </p:spTree>
    <p:extLst>
      <p:ext uri="{BB962C8B-B14F-4D97-AF65-F5344CB8AC3E}">
        <p14:creationId xmlns:p14="http://schemas.microsoft.com/office/powerpoint/2010/main" val="14485355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61" name="Google Shape;1061;p3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17999"/>
              </a:lnSpc>
              <a:spcBef>
                <a:spcPts val="0"/>
              </a:spcBef>
              <a:spcAft>
                <a:spcPts val="0"/>
              </a:spcAft>
              <a:buClr>
                <a:srgbClr val="000000"/>
              </a:buClr>
              <a:buSzPts val="1400"/>
              <a:buFont typeface="Arial"/>
              <a:buNone/>
              <a:tabLst/>
              <a:defRPr/>
            </a:pPr>
            <a:r>
              <a:rPr lang="fr-FR" sz="1800" b="1" dirty="0">
                <a:effectLst/>
                <a:latin typeface="Calibri" panose="020F0502020204030204" pitchFamily="34" charset="0"/>
                <a:ea typeface="Times New Roman" panose="02020603050405020304" pitchFamily="18" charset="0"/>
              </a:rPr>
              <a:t>REMARQUES  POUR LE PRÉSENTATEUR </a:t>
            </a:r>
            <a:r>
              <a:rPr lang="fr-FR" sz="1800" dirty="0">
                <a:effectLst/>
                <a:latin typeface="Calibri" panose="020F0502020204030204" pitchFamily="34" charset="0"/>
                <a:ea typeface="Times New Roman" panose="02020603050405020304" pitchFamily="18" charset="0"/>
              </a:rPr>
              <a:t>: Ceci nous amène à La Fleur.</a:t>
            </a:r>
            <a:endParaRPr lang="en-US" sz="1800" dirty="0">
              <a:effectLst/>
              <a:latin typeface="Times New Roman" panose="02020603050405020304" pitchFamily="18" charset="0"/>
              <a:ea typeface="Times New Roman" panose="02020603050405020304" pitchFamily="18" charset="0"/>
            </a:endParaRPr>
          </a:p>
          <a:p>
            <a:pPr marL="0" lvl="0" indent="0" algn="l" rtl="0">
              <a:lnSpc>
                <a:spcPct val="117999"/>
              </a:lnSpc>
              <a:spcBef>
                <a:spcPts val="0"/>
              </a:spcBef>
              <a:spcAft>
                <a:spcPts val="0"/>
              </a:spcAft>
              <a:buNone/>
            </a:pPr>
            <a:endParaRPr dirty="0"/>
          </a:p>
          <a:p>
            <a:pPr marL="0" lvl="0" indent="0" algn="l" rtl="0">
              <a:lnSpc>
                <a:spcPct val="117999"/>
              </a:lnSpc>
              <a:spcBef>
                <a:spcPts val="0"/>
              </a:spcBef>
              <a:spcAft>
                <a:spcPts val="0"/>
              </a:spcAft>
              <a:buNone/>
            </a:pPr>
            <a:endParaRPr dirty="0"/>
          </a:p>
          <a:p>
            <a:r>
              <a:rPr lang="fr-FR" sz="1800" dirty="0">
                <a:effectLst/>
                <a:latin typeface="Calibri" panose="020F0502020204030204" pitchFamily="34" charset="0"/>
                <a:ea typeface="Times New Roman" panose="02020603050405020304" pitchFamily="18" charset="0"/>
              </a:rPr>
              <a:t>Sorte d'inversion du modèle socio-écologique, le visuel des fleurs définit plus clairement le pouvoir et les normes sociales et de genre au cœur de l'écosystème. Le pouvoir et les normes sociales se manifestent dans les différents pétales - aux niveaux individuel, institutionnel, des services/ressources et de la société.</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Les normes sociales renforcent le statut du pouvoir (les détenteurs du pouvoir sont souvent définis par le sexe, l'âge, le groupe ethnique).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Lorsque les projets visent à faire évoluer les normes, ils modifient essentiellement l'équilibre des pouvoirs ou, plus précisément, le pouvoir des détenteurs actuels du pouvoir. Cela peut entraîner des réactions négatives ou des conséquences inattendues. </a:t>
            </a:r>
            <a:endParaRPr lang="en-US" sz="1800" dirty="0">
              <a:effectLst/>
              <a:latin typeface="Times New Roman" panose="02020603050405020304" pitchFamily="18" charset="0"/>
              <a:ea typeface="Times New Roman" panose="02020603050405020304" pitchFamily="18" charset="0"/>
            </a:endParaRPr>
          </a:p>
          <a:p>
            <a:pPr marL="0" lvl="0" indent="0" algn="l" rtl="0">
              <a:lnSpc>
                <a:spcPct val="117999"/>
              </a:lnSpc>
              <a:spcBef>
                <a:spcPts val="0"/>
              </a:spcBef>
              <a:spcAft>
                <a:spcPts val="0"/>
              </a:spcAft>
              <a:buNone/>
            </a:pPr>
            <a:endParaRPr dirty="0"/>
          </a:p>
          <a:p>
            <a:pPr marL="0" lvl="0" indent="0" algn="l" rtl="0">
              <a:lnSpc>
                <a:spcPct val="117999"/>
              </a:lnSpc>
              <a:spcBef>
                <a:spcPts val="0"/>
              </a:spcBef>
              <a:spcAft>
                <a:spcPts val="0"/>
              </a:spcAft>
              <a:buNone/>
            </a:pPr>
            <a:r>
              <a:rPr lang="fr-FR" dirty="0"/>
              <a:t>Le pouvoir étant au centre, on peut supposer que les détenteurs du pouvoir opèrent dans et entre les pétales.</a:t>
            </a:r>
            <a:endParaRPr dirty="0"/>
          </a:p>
        </p:txBody>
      </p:sp>
    </p:spTree>
    <p:extLst>
      <p:ext uri="{BB962C8B-B14F-4D97-AF65-F5344CB8AC3E}">
        <p14:creationId xmlns:p14="http://schemas.microsoft.com/office/powerpoint/2010/main" val="18397583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25" name="Google Shape;1025;p2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dirty="0"/>
          </a:p>
        </p:txBody>
      </p:sp>
    </p:spTree>
    <p:extLst>
      <p:ext uri="{BB962C8B-B14F-4D97-AF65-F5344CB8AC3E}">
        <p14:creationId xmlns:p14="http://schemas.microsoft.com/office/powerpoint/2010/main" val="7814413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07" name="Google Shape;1107;p3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2200" b="1" i="0" u="none" strike="noStrike" cap="none" dirty="0">
                <a:solidFill>
                  <a:srgbClr val="000000"/>
                </a:solidFill>
                <a:effectLst/>
                <a:latin typeface="Helvetica Neue"/>
                <a:ea typeface="Helvetica Neue"/>
                <a:cs typeface="Helvetica Neue"/>
                <a:sym typeface="Helvetica Neue"/>
              </a:rPr>
              <a:t>REMARQUE POUR LE PRÉSENTATEUR : </a:t>
            </a:r>
            <a:r>
              <a:rPr lang="fr-FR" sz="2200" b="0" i="0" u="none" strike="noStrike" cap="none" dirty="0">
                <a:solidFill>
                  <a:srgbClr val="000000"/>
                </a:solidFill>
                <a:effectLst/>
                <a:latin typeface="Helvetica Neue"/>
                <a:ea typeface="Helvetica Neue"/>
                <a:cs typeface="Helvetica Neue"/>
                <a:sym typeface="Helvetica Neue"/>
              </a:rPr>
              <a:t>Avant de se consacrer à des exemples spécifiques, identifions les avantages importants de l'ajout d'un volet sur les normes sociales dans les programmes SBC.</a:t>
            </a:r>
          </a:p>
          <a:p>
            <a:endParaRPr lang="fr-FR" sz="2200" b="0" i="0" u="none" strike="noStrike" cap="none" dirty="0">
              <a:solidFill>
                <a:srgbClr val="000000"/>
              </a:solidFill>
              <a:effectLst/>
              <a:latin typeface="Helvetica Neue"/>
              <a:ea typeface="Helvetica Neue"/>
              <a:cs typeface="Helvetica Neue"/>
              <a:sym typeface="Helvetica Neue"/>
            </a:endParaRPr>
          </a:p>
          <a:p>
            <a:r>
              <a:rPr lang="fr-FR" sz="2200" b="0" i="0" u="none" strike="noStrike" cap="none" dirty="0">
                <a:solidFill>
                  <a:srgbClr val="000000"/>
                </a:solidFill>
                <a:effectLst/>
                <a:latin typeface="Helvetica Neue"/>
                <a:ea typeface="Helvetica Neue"/>
                <a:cs typeface="Helvetica Neue"/>
                <a:sym typeface="Helvetica Neue"/>
              </a:rPr>
              <a:t>Un environnement favorable soutiendra un changement durable à l'échelle.</a:t>
            </a:r>
          </a:p>
          <a:p>
            <a:r>
              <a:rPr lang="fr-FR" sz="2200" b="0" i="0" u="none" strike="noStrike" cap="none" dirty="0">
                <a:solidFill>
                  <a:srgbClr val="000000"/>
                </a:solidFill>
                <a:effectLst/>
                <a:latin typeface="Helvetica Neue"/>
                <a:ea typeface="Helvetica Neue"/>
                <a:cs typeface="Helvetica Neue"/>
                <a:sym typeface="Helvetica Neue"/>
              </a:rPr>
              <a:t>Les mêmes normes déterminent souvent les comportements au sein des secteurs et entre eux. </a:t>
            </a:r>
          </a:p>
          <a:p>
            <a:r>
              <a:rPr lang="fr-FR" sz="2200" b="0" i="0" u="none" strike="noStrike" cap="none" dirty="0">
                <a:solidFill>
                  <a:srgbClr val="000000"/>
                </a:solidFill>
                <a:effectLst/>
                <a:latin typeface="Helvetica Neue"/>
                <a:ea typeface="Helvetica Neue"/>
                <a:cs typeface="Helvetica Neue"/>
                <a:sym typeface="Helvetica Neue"/>
              </a:rPr>
              <a:t>Une approche axée sur les normes sociales offre des possibilités de collaboration entre les secteurs et permet de tirer parti des ressources qui peuvent accroître l'efficacité des programmes. </a:t>
            </a:r>
          </a:p>
          <a:p>
            <a:endParaRPr lang="fr-FR" sz="2200" b="0" i="0" u="none" strike="noStrike" cap="none" dirty="0">
              <a:solidFill>
                <a:srgbClr val="000000"/>
              </a:solidFill>
              <a:effectLst/>
              <a:latin typeface="Helvetica Neue"/>
              <a:ea typeface="Helvetica Neue"/>
              <a:cs typeface="Helvetica Neue"/>
              <a:sym typeface="Helvetica Neue"/>
            </a:endParaRPr>
          </a:p>
          <a:p>
            <a:r>
              <a:rPr lang="fr-FR" sz="2200" b="0" i="0" u="none" strike="noStrike" cap="none" dirty="0">
                <a:solidFill>
                  <a:srgbClr val="000000"/>
                </a:solidFill>
                <a:effectLst/>
                <a:latin typeface="Helvetica Neue"/>
                <a:ea typeface="Helvetica Neue"/>
                <a:cs typeface="Helvetica Neue"/>
                <a:sym typeface="Helvetica Neue"/>
              </a:rPr>
              <a:t>Nous allons aborder chacun de ces points plus en détail, en commençant par différentes techniques</a:t>
            </a:r>
            <a:r>
              <a:rPr lang="fr-FR" sz="2200" b="1" i="0" u="none" strike="noStrike" cap="none" dirty="0">
                <a:solidFill>
                  <a:srgbClr val="000000"/>
                </a:solidFill>
                <a:effectLst/>
                <a:latin typeface="Helvetica Neue"/>
                <a:ea typeface="Helvetica Neue"/>
                <a:cs typeface="Helvetica Neue"/>
                <a:sym typeface="Helvetica Neue"/>
              </a:rPr>
              <a:t>.</a:t>
            </a:r>
            <a:endParaRPr lang="en-US" sz="2200" b="1" i="0" u="none" strike="noStrike" cap="none" dirty="0">
              <a:solidFill>
                <a:srgbClr val="000000"/>
              </a:solidFill>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35331359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70" name="Google Shape;970;p2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fr-FR" sz="1800" b="1" dirty="0">
                <a:effectLst/>
                <a:latin typeface="Calibri" panose="020F0502020204030204" pitchFamily="34" charset="0"/>
                <a:ea typeface="Times New Roman" panose="02020603050405020304" pitchFamily="18" charset="0"/>
              </a:rPr>
              <a:t>REMARQUES POUR LE PRÉSENTATEUR: </a:t>
            </a:r>
            <a:r>
              <a:rPr lang="fr-FR" sz="1800" dirty="0">
                <a:effectLst/>
                <a:latin typeface="Calibri" panose="020F0502020204030204" pitchFamily="34" charset="0"/>
                <a:ea typeface="Times New Roman" panose="02020603050405020304" pitchFamily="18" charset="0"/>
              </a:rPr>
              <a:t>Voici une présentation rapide de Tekponon Jikuagou, ou TJ, une intervention de changement de normes financée par l'USAID pour lutter contre la faible utilisation de la planification familiale moderne au Bénin. TJ a été mis en œuvre par IRH avec CARE International et Plan International entre 2010 et 2017.</a:t>
            </a:r>
            <a:endParaRPr dirty="0"/>
          </a:p>
        </p:txBody>
      </p:sp>
    </p:spTree>
    <p:extLst>
      <p:ext uri="{BB962C8B-B14F-4D97-AF65-F5344CB8AC3E}">
        <p14:creationId xmlns:p14="http://schemas.microsoft.com/office/powerpoint/2010/main" val="32216448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25" name="Google Shape;1125;p3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1800" b="1" dirty="0">
                <a:effectLst/>
                <a:latin typeface="Calibri" panose="020F0502020204030204" pitchFamily="34" charset="0"/>
                <a:ea typeface="Times New Roman" panose="02020603050405020304" pitchFamily="18" charset="0"/>
              </a:rPr>
              <a:t>REMARQUES  POUR LE  PRÉSENTATEUR : </a:t>
            </a:r>
            <a:r>
              <a:rPr lang="fr-FR" sz="1800" dirty="0">
                <a:effectLst/>
                <a:latin typeface="Calibri" panose="020F0502020204030204" pitchFamily="34" charset="0"/>
                <a:ea typeface="Times New Roman" panose="02020603050405020304" pitchFamily="18" charset="0"/>
              </a:rPr>
              <a:t>L'objectif de l'approche normative de l’approche TJ était de réduire les barrières normatives en brisant les tabous de communication et en modifiant les rôles de genre liés à la santé reproductive. La valeur ajoutée de l'approche normative de la TJ réside dans les résultats de la planification familiale, ainsi que dans les avantages intersectoriels de l'intégration de la TJ dans des projets non liés à la planification familiale.</a:t>
            </a:r>
            <a:endParaRPr lang="en-US" sz="1800" dirty="0">
              <a:effectLst/>
              <a:latin typeface="Times New Roman" panose="02020603050405020304" pitchFamily="18" charset="0"/>
              <a:ea typeface="Times New Roman" panose="02020603050405020304" pitchFamily="18" charset="0"/>
            </a:endParaRPr>
          </a:p>
          <a:p>
            <a:pPr marL="0" lvl="0" indent="0" algn="l" rtl="0">
              <a:lnSpc>
                <a:spcPct val="117999"/>
              </a:lnSpc>
              <a:spcBef>
                <a:spcPts val="0"/>
              </a:spcBef>
              <a:spcAft>
                <a:spcPts val="0"/>
              </a:spcAft>
              <a:buNone/>
            </a:pPr>
            <a:endParaRPr dirty="0"/>
          </a:p>
        </p:txBody>
      </p:sp>
    </p:spTree>
    <p:extLst>
      <p:ext uri="{BB962C8B-B14F-4D97-AF65-F5344CB8AC3E}">
        <p14:creationId xmlns:p14="http://schemas.microsoft.com/office/powerpoint/2010/main" val="17001363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32" name="Google Shape;1132;p3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2200" b="1" i="0" u="none" strike="noStrike" cap="none" dirty="0">
                <a:solidFill>
                  <a:srgbClr val="000000"/>
                </a:solidFill>
                <a:effectLst/>
                <a:latin typeface="Helvetica Neue"/>
                <a:ea typeface="Helvetica Neue"/>
                <a:cs typeface="Helvetica Neue"/>
                <a:sym typeface="Helvetica Neue"/>
              </a:rPr>
              <a:t>REMARQUES POUR LE PRÉSENTATEUR : </a:t>
            </a:r>
            <a:r>
              <a:rPr lang="fr-FR" sz="2200" b="0" i="0" u="none" strike="noStrike" cap="none" dirty="0">
                <a:solidFill>
                  <a:srgbClr val="000000"/>
                </a:solidFill>
                <a:effectLst/>
                <a:latin typeface="Helvetica Neue"/>
                <a:ea typeface="Helvetica Neue"/>
                <a:cs typeface="Helvetica Neue"/>
                <a:sym typeface="Helvetica Neue"/>
              </a:rPr>
              <a:t>TJ a travaillé par le biais de connexions sociales pour réduire les obstacles qui conduisent à des besoins non satisfaits. De nombreux efforts de création de la demande se concentrent sur l'amélioration des connaissances et des attitudes, oubliant les barrières sociales qui empêchent les gens d'agir sur leur désir d'espacer les naissances en utilisant des méthodes modernes. Pour TJ, la recherche formative avait identifié et constaté l'importance du genre et des normes sociales liées aux rôles des sexes qui sous-tendent le besoin élevé non satisfait dans les communautés TJ.</a:t>
            </a:r>
            <a:endParaRPr lang="en-US" sz="2200" b="0" i="0" u="none" strike="noStrike" cap="none" dirty="0">
              <a:solidFill>
                <a:srgbClr val="000000"/>
              </a:solidFill>
              <a:effectLst/>
              <a:latin typeface="Helvetica Neue"/>
              <a:ea typeface="Helvetica Neue"/>
              <a:cs typeface="Helvetica Neue"/>
              <a:sym typeface="Helvetica Neue"/>
            </a:endParaRPr>
          </a:p>
          <a:p>
            <a:r>
              <a:rPr lang="fr-FR" sz="2200" b="0" i="0" u="none" strike="noStrike" cap="none" dirty="0">
                <a:solidFill>
                  <a:srgbClr val="000000"/>
                </a:solidFill>
                <a:effectLst/>
                <a:latin typeface="Helvetica Neue"/>
                <a:ea typeface="Helvetica Neue"/>
                <a:cs typeface="Helvetica Neue"/>
                <a:sym typeface="Helvetica Neue"/>
              </a:rPr>
              <a:t> </a:t>
            </a:r>
            <a:endParaRPr lang="en-US" sz="2200" b="0" i="0" u="none" strike="noStrike" cap="none" dirty="0">
              <a:solidFill>
                <a:srgbClr val="000000"/>
              </a:solidFill>
              <a:effectLst/>
              <a:latin typeface="Helvetica Neue"/>
              <a:ea typeface="Helvetica Neue"/>
              <a:cs typeface="Helvetica Neue"/>
              <a:sym typeface="Helvetica Neue"/>
            </a:endParaRPr>
          </a:p>
          <a:p>
            <a:r>
              <a:rPr lang="fr-FR" sz="2200" b="0" i="0" u="none" strike="noStrike" cap="none" dirty="0">
                <a:solidFill>
                  <a:srgbClr val="000000"/>
                </a:solidFill>
                <a:effectLst/>
                <a:latin typeface="Helvetica Neue"/>
                <a:ea typeface="Helvetica Neue"/>
                <a:cs typeface="Helvetica Neue"/>
                <a:sym typeface="Helvetica Neue"/>
              </a:rPr>
              <a:t>L'objectif de TJ était de créer un environnement social permettant aux couples mariés de réaliser leurs désirs de fertilité, notamment en utilisant des méthodes modernes de planification familiale. Elle a été mise en œuvre par quatre ONG locales désireuses d'intégrer La PF dans leur travail. Les composantes de l'intervention qui ont permis d'atteindre cet objectif sont les suivantes :</a:t>
            </a:r>
            <a:endParaRPr lang="en-US" sz="2200" b="0" i="0" u="none" strike="noStrike" cap="none" dirty="0">
              <a:solidFill>
                <a:srgbClr val="000000"/>
              </a:solidFill>
              <a:effectLst/>
              <a:latin typeface="Helvetica Neue"/>
              <a:ea typeface="Helvetica Neue"/>
              <a:cs typeface="Helvetica Neue"/>
              <a:sym typeface="Helvetica Neue"/>
            </a:endParaRPr>
          </a:p>
          <a:p>
            <a:pPr lvl="0"/>
            <a:r>
              <a:rPr lang="fr-FR" sz="2200" b="0" i="0" u="none" strike="noStrike" cap="none" dirty="0">
                <a:solidFill>
                  <a:srgbClr val="000000"/>
                </a:solidFill>
                <a:effectLst/>
                <a:latin typeface="Helvetica Neue"/>
                <a:ea typeface="Helvetica Neue"/>
                <a:cs typeface="Helvetica Neue"/>
                <a:sym typeface="Helvetica Neue"/>
              </a:rPr>
              <a:t>Cartographie sociale avec les communautés, afin d'identifier les groupes sociaux très influents en matière de comportements de planification familiale, par le biais desquels les activités d'intervention seront mises en œuvre.</a:t>
            </a:r>
            <a:endParaRPr lang="en-US" sz="2200" b="0" i="0" u="none" strike="noStrike" cap="none" dirty="0">
              <a:solidFill>
                <a:srgbClr val="000000"/>
              </a:solidFill>
              <a:effectLst/>
              <a:latin typeface="Helvetica Neue"/>
              <a:ea typeface="Helvetica Neue"/>
              <a:cs typeface="Helvetica Neue"/>
              <a:sym typeface="Helvetica Neue"/>
            </a:endParaRPr>
          </a:p>
          <a:p>
            <a:pPr lvl="0"/>
            <a:r>
              <a:rPr lang="fr-FR" sz="2200" b="0" i="0" u="none" strike="noStrike" cap="none" dirty="0">
                <a:solidFill>
                  <a:srgbClr val="000000"/>
                </a:solidFill>
                <a:effectLst/>
                <a:latin typeface="Helvetica Neue"/>
                <a:ea typeface="Helvetica Neue"/>
                <a:cs typeface="Helvetica Neue"/>
                <a:sym typeface="Helvetica Neue"/>
              </a:rPr>
              <a:t>Soutenir les groupes influents dans un dialogue critique et réfléchi sur les obstacles et les tabous liés aux normes sociales et de genre en matière de planification familiale. </a:t>
            </a:r>
            <a:endParaRPr lang="en-US" sz="2200" b="0" i="0" u="none" strike="noStrike" cap="none" dirty="0">
              <a:solidFill>
                <a:srgbClr val="000000"/>
              </a:solidFill>
              <a:effectLst/>
              <a:latin typeface="Helvetica Neue"/>
              <a:ea typeface="Helvetica Neue"/>
              <a:cs typeface="Helvetica Neue"/>
              <a:sym typeface="Helvetica Neue"/>
            </a:endParaRPr>
          </a:p>
          <a:p>
            <a:pPr lvl="0"/>
            <a:r>
              <a:rPr lang="fr-FR" sz="2200" b="0" i="0" u="none" strike="noStrike" cap="none" dirty="0">
                <a:solidFill>
                  <a:srgbClr val="000000"/>
                </a:solidFill>
                <a:effectLst/>
                <a:latin typeface="Helvetica Neue"/>
                <a:ea typeface="Helvetica Neue"/>
                <a:cs typeface="Helvetica Neue"/>
                <a:sym typeface="Helvetica Neue"/>
              </a:rPr>
              <a:t>Encourager les personnes influentes à diffuser de nouvelles idées sur la planification familiale, à partager des informations sur les obstacles à la planification familiale et à mobiliser un dialogue public permanent. </a:t>
            </a:r>
            <a:endParaRPr lang="en-US" sz="2200" b="0" i="0" u="none" strike="noStrike" cap="none" dirty="0">
              <a:solidFill>
                <a:srgbClr val="000000"/>
              </a:solidFill>
              <a:effectLst/>
              <a:latin typeface="Helvetica Neue"/>
              <a:ea typeface="Helvetica Neue"/>
              <a:cs typeface="Helvetica Neue"/>
              <a:sym typeface="Helvetica Neue"/>
            </a:endParaRPr>
          </a:p>
          <a:p>
            <a:pPr lvl="0"/>
            <a:r>
              <a:rPr lang="fr-FR" sz="2200" b="0" i="0" u="none" strike="noStrike" cap="none" dirty="0">
                <a:solidFill>
                  <a:srgbClr val="000000"/>
                </a:solidFill>
                <a:effectLst/>
                <a:latin typeface="Helvetica Neue"/>
                <a:ea typeface="Helvetica Neue"/>
                <a:cs typeface="Helvetica Neue"/>
                <a:sym typeface="Helvetica Neue"/>
              </a:rPr>
              <a:t>Relier les prestataires de services de planification familiale à des groupes influents, ce qui permet à des informations correctes sur les méthodes et les services de circuler à travers les réseaux influents, et encourager leurs communautés à rechercher des informations et des services.</a:t>
            </a:r>
            <a:endParaRPr lang="en-US" sz="2200" b="0" i="0" u="none" strike="noStrike" cap="none" dirty="0">
              <a:solidFill>
                <a:srgbClr val="000000"/>
              </a:solidFill>
              <a:effectLst/>
              <a:latin typeface="Helvetica Neue"/>
              <a:ea typeface="Helvetica Neue"/>
              <a:cs typeface="Helvetica Neue"/>
              <a:sym typeface="Helvetica Neue"/>
            </a:endParaRPr>
          </a:p>
          <a:p>
            <a:r>
              <a:rPr lang="fr-FR" sz="2200" b="0" i="0" u="none" strike="noStrike" cap="none" dirty="0">
                <a:solidFill>
                  <a:srgbClr val="000000"/>
                </a:solidFill>
                <a:effectLst/>
                <a:latin typeface="Helvetica Neue"/>
                <a:ea typeface="Helvetica Neue"/>
                <a:cs typeface="Helvetica Neue"/>
                <a:sym typeface="Helvetica Neue"/>
              </a:rPr>
              <a:t>Utiliser la radio pour étendre la portée de ces nouvelles idées et créer un environnement normatif plus favorable.</a:t>
            </a:r>
            <a:endParaRPr dirty="0"/>
          </a:p>
        </p:txBody>
      </p:sp>
    </p:spTree>
    <p:extLst>
      <p:ext uri="{BB962C8B-B14F-4D97-AF65-F5344CB8AC3E}">
        <p14:creationId xmlns:p14="http://schemas.microsoft.com/office/powerpoint/2010/main" val="33634045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39" name="Google Shape;1139;p4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2200" b="1" i="0" u="none" strike="noStrike" cap="none" dirty="0">
                <a:solidFill>
                  <a:srgbClr val="000000"/>
                </a:solidFill>
                <a:effectLst/>
                <a:latin typeface="Helvetica Neue"/>
                <a:ea typeface="Helvetica Neue"/>
                <a:cs typeface="Helvetica Neue"/>
                <a:sym typeface="Helvetica Neue"/>
              </a:rPr>
              <a:t>REMARQUES POUR LE PRÉSENTATEUR: </a:t>
            </a:r>
            <a:r>
              <a:rPr lang="fr-FR" sz="2200" b="0" i="0" u="none" strike="noStrike" cap="none" dirty="0">
                <a:solidFill>
                  <a:srgbClr val="000000"/>
                </a:solidFill>
                <a:effectLst/>
                <a:latin typeface="Helvetica Neue"/>
                <a:ea typeface="Helvetica Neue"/>
                <a:cs typeface="Helvetica Neue"/>
                <a:sym typeface="Helvetica Neue"/>
              </a:rPr>
              <a:t>Sur cette diapositive, nous partageons des citations de participants aux JT expliquant les normes sociales qui empêchent la communication au sein du couple sur le planning familial et son utilisation. </a:t>
            </a:r>
            <a:endParaRPr lang="en-US" sz="2200" b="0" i="0" u="none" strike="noStrike" cap="none" dirty="0">
              <a:solidFill>
                <a:srgbClr val="000000"/>
              </a:solidFill>
              <a:effectLst/>
              <a:latin typeface="Helvetica Neue"/>
              <a:ea typeface="Helvetica Neue"/>
              <a:cs typeface="Helvetica Neue"/>
              <a:sym typeface="Helvetica Neue"/>
            </a:endParaRPr>
          </a:p>
          <a:p>
            <a:r>
              <a:rPr lang="fr-FR" sz="2200" b="0" i="0" u="none" strike="noStrike" cap="none" dirty="0">
                <a:solidFill>
                  <a:srgbClr val="000000"/>
                </a:solidFill>
                <a:effectLst/>
                <a:latin typeface="Helvetica Neue"/>
                <a:ea typeface="Helvetica Neue"/>
                <a:cs typeface="Helvetica Neue"/>
                <a:sym typeface="Helvetica Neue"/>
              </a:rPr>
              <a:t> </a:t>
            </a:r>
            <a:endParaRPr lang="en-US" sz="2200" b="0" i="0" u="none" strike="noStrike" cap="none" dirty="0">
              <a:solidFill>
                <a:srgbClr val="000000"/>
              </a:solidFill>
              <a:effectLst/>
              <a:latin typeface="Helvetica Neue"/>
              <a:ea typeface="Helvetica Neue"/>
              <a:cs typeface="Helvetica Neue"/>
              <a:sym typeface="Helvetica Neue"/>
            </a:endParaRPr>
          </a:p>
          <a:p>
            <a:r>
              <a:rPr lang="fr-FR" sz="2200" b="0" i="0" u="none" strike="noStrike" cap="none" dirty="0">
                <a:solidFill>
                  <a:srgbClr val="000000"/>
                </a:solidFill>
                <a:effectLst/>
                <a:latin typeface="Helvetica Neue"/>
                <a:ea typeface="Helvetica Neue"/>
                <a:cs typeface="Helvetica Neue"/>
                <a:sym typeface="Helvetica Neue"/>
              </a:rPr>
              <a:t>Un mari interrogé a déclaré : "Je ne sais pas ce que ma femme pense de la PF ; nous n'en avons jamais parlé. Dans notre culture, les hommes et les femmes ne doivent pas parler de ces choses - c'est la raison pour laquelle je n'ai jamais discuté de la PF  avec ma femme." </a:t>
            </a:r>
            <a:endParaRPr lang="en-US" sz="2200" b="0" i="0" u="none" strike="noStrike" cap="none" dirty="0">
              <a:solidFill>
                <a:srgbClr val="000000"/>
              </a:solidFill>
              <a:effectLst/>
              <a:latin typeface="Helvetica Neue"/>
              <a:ea typeface="Helvetica Neue"/>
              <a:cs typeface="Helvetica Neue"/>
              <a:sym typeface="Helvetica Neue"/>
            </a:endParaRPr>
          </a:p>
          <a:p>
            <a:r>
              <a:rPr lang="fr-FR" sz="2200" b="0" i="0" u="none" strike="noStrike" cap="none" dirty="0">
                <a:solidFill>
                  <a:srgbClr val="000000"/>
                </a:solidFill>
                <a:effectLst/>
                <a:latin typeface="Helvetica Neue"/>
                <a:ea typeface="Helvetica Neue"/>
                <a:cs typeface="Helvetica Neue"/>
                <a:sym typeface="Helvetica Neue"/>
              </a:rPr>
              <a:t> </a:t>
            </a:r>
            <a:endParaRPr lang="en-US" sz="2200" b="0" i="0" u="none" strike="noStrike" cap="none" dirty="0">
              <a:solidFill>
                <a:srgbClr val="000000"/>
              </a:solidFill>
              <a:effectLst/>
              <a:latin typeface="Helvetica Neue"/>
              <a:ea typeface="Helvetica Neue"/>
              <a:cs typeface="Helvetica Neue"/>
              <a:sym typeface="Helvetica Neue"/>
            </a:endParaRPr>
          </a:p>
          <a:p>
            <a:r>
              <a:rPr lang="fr-FR" sz="2200" b="0" i="0" u="none" strike="noStrike" cap="none" dirty="0">
                <a:solidFill>
                  <a:srgbClr val="000000"/>
                </a:solidFill>
                <a:effectLst/>
                <a:latin typeface="Helvetica Neue"/>
                <a:ea typeface="Helvetica Neue"/>
                <a:cs typeface="Helvetica Neue"/>
                <a:sym typeface="Helvetica Neue"/>
              </a:rPr>
              <a:t>Une épouse interrogée a déclaré : "Il n'y a pas une seule personne dans tous mes réseaux qui puisse me donner des informations positives sur la PF - elles sont toutes contre." </a:t>
            </a:r>
            <a:endParaRPr lang="en-US" sz="2200" b="0" i="0" u="none" strike="noStrike" cap="none" dirty="0">
              <a:solidFill>
                <a:srgbClr val="000000"/>
              </a:solidFill>
              <a:effectLst/>
              <a:latin typeface="Helvetica Neue"/>
              <a:ea typeface="Helvetica Neue"/>
              <a:cs typeface="Helvetica Neue"/>
              <a:sym typeface="Helvetica Neue"/>
            </a:endParaRPr>
          </a:p>
          <a:p>
            <a:r>
              <a:rPr lang="fr-FR" sz="2200" b="0" i="0" u="none" strike="noStrike" cap="none" dirty="0">
                <a:solidFill>
                  <a:srgbClr val="000000"/>
                </a:solidFill>
                <a:effectLst/>
                <a:latin typeface="Helvetica Neue"/>
                <a:ea typeface="Helvetica Neue"/>
                <a:cs typeface="Helvetica Neue"/>
                <a:sym typeface="Helvetica Neue"/>
              </a:rPr>
              <a:t>Ces citations illustrent la difficulté, dans cet environnement normatif, de discuter de la PF et de le demander.</a:t>
            </a:r>
            <a:endParaRPr dirty="0"/>
          </a:p>
        </p:txBody>
      </p:sp>
    </p:spTree>
    <p:extLst>
      <p:ext uri="{BB962C8B-B14F-4D97-AF65-F5344CB8AC3E}">
        <p14:creationId xmlns:p14="http://schemas.microsoft.com/office/powerpoint/2010/main" val="15079160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46" name="Google Shape;1146;p4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2200" b="1" i="0" u="none" strike="noStrike" cap="none" dirty="0">
                <a:solidFill>
                  <a:srgbClr val="000000"/>
                </a:solidFill>
                <a:effectLst/>
                <a:latin typeface="Helvetica Neue"/>
                <a:ea typeface="Helvetica Neue"/>
                <a:cs typeface="Helvetica Neue"/>
                <a:sym typeface="Helvetica Neue"/>
              </a:rPr>
              <a:t>REMARQUES POUR LE PRÉSENTATEUR: </a:t>
            </a:r>
            <a:r>
              <a:rPr lang="fr-FR" sz="2200" b="0" i="0" u="none" strike="noStrike" cap="none" dirty="0">
                <a:solidFill>
                  <a:srgbClr val="000000"/>
                </a:solidFill>
                <a:effectLst/>
                <a:latin typeface="Helvetica Neue"/>
                <a:ea typeface="Helvetica Neue"/>
                <a:cs typeface="Helvetica Neue"/>
                <a:sym typeface="Helvetica Neue"/>
              </a:rPr>
              <a:t>Sur cette diapositive, nous partageons des citations de participants à l’approche TJ expliquant les normes sociales qui empêchent la communication au sein du couple sur le planning familial et son utilisation. </a:t>
            </a:r>
            <a:endParaRPr lang="en-US" sz="2200" b="0" i="0" u="none" strike="noStrike" cap="none" dirty="0">
              <a:solidFill>
                <a:srgbClr val="000000"/>
              </a:solidFill>
              <a:effectLst/>
              <a:latin typeface="Helvetica Neue"/>
              <a:ea typeface="Helvetica Neue"/>
              <a:cs typeface="Helvetica Neue"/>
              <a:sym typeface="Helvetica Neue"/>
            </a:endParaRPr>
          </a:p>
          <a:p>
            <a:r>
              <a:rPr lang="fr-FR" sz="2200" b="0" i="0" u="none" strike="noStrike" cap="none" dirty="0">
                <a:solidFill>
                  <a:srgbClr val="000000"/>
                </a:solidFill>
                <a:effectLst/>
                <a:latin typeface="Helvetica Neue"/>
                <a:ea typeface="Helvetica Neue"/>
                <a:cs typeface="Helvetica Neue"/>
                <a:sym typeface="Helvetica Neue"/>
              </a:rPr>
              <a:t> </a:t>
            </a:r>
            <a:endParaRPr lang="en-US" sz="2200" b="0" i="0" u="none" strike="noStrike" cap="none" dirty="0">
              <a:solidFill>
                <a:srgbClr val="000000"/>
              </a:solidFill>
              <a:effectLst/>
              <a:latin typeface="Helvetica Neue"/>
              <a:ea typeface="Helvetica Neue"/>
              <a:cs typeface="Helvetica Neue"/>
              <a:sym typeface="Helvetica Neue"/>
            </a:endParaRPr>
          </a:p>
          <a:p>
            <a:r>
              <a:rPr lang="fr-FR" sz="2200" b="0" i="0" u="none" strike="noStrike" cap="none" dirty="0">
                <a:solidFill>
                  <a:srgbClr val="000000"/>
                </a:solidFill>
                <a:effectLst/>
                <a:latin typeface="Helvetica Neue"/>
                <a:ea typeface="Helvetica Neue"/>
                <a:cs typeface="Helvetica Neue"/>
                <a:sym typeface="Helvetica Neue"/>
              </a:rPr>
              <a:t>Un mari interrogé a déclaré : "Je ne sais pas ce que ma femme pense de la PF ; nous n'en avons jamais parlé. Dans notre culture, les hommes et les femmes ne doivent pas parler de ces choses - c'est la raison pour laquelle je n'ai jamais discuté de la PF  avec ma femme." </a:t>
            </a:r>
            <a:endParaRPr lang="en-US" sz="2200" b="0" i="0" u="none" strike="noStrike" cap="none" dirty="0">
              <a:solidFill>
                <a:srgbClr val="000000"/>
              </a:solidFill>
              <a:effectLst/>
              <a:latin typeface="Helvetica Neue"/>
              <a:ea typeface="Helvetica Neue"/>
              <a:cs typeface="Helvetica Neue"/>
              <a:sym typeface="Helvetica Neue"/>
            </a:endParaRPr>
          </a:p>
          <a:p>
            <a:r>
              <a:rPr lang="fr-FR" sz="2200" b="0" i="0" u="none" strike="noStrike" cap="none" dirty="0">
                <a:solidFill>
                  <a:srgbClr val="000000"/>
                </a:solidFill>
                <a:effectLst/>
                <a:latin typeface="Helvetica Neue"/>
                <a:ea typeface="Helvetica Neue"/>
                <a:cs typeface="Helvetica Neue"/>
                <a:sym typeface="Helvetica Neue"/>
              </a:rPr>
              <a:t> </a:t>
            </a:r>
            <a:endParaRPr lang="en-US" sz="2200" b="0" i="0" u="none" strike="noStrike" cap="none" dirty="0">
              <a:solidFill>
                <a:srgbClr val="000000"/>
              </a:solidFill>
              <a:effectLst/>
              <a:latin typeface="Helvetica Neue"/>
              <a:ea typeface="Helvetica Neue"/>
              <a:cs typeface="Helvetica Neue"/>
              <a:sym typeface="Helvetica Neue"/>
            </a:endParaRPr>
          </a:p>
          <a:p>
            <a:r>
              <a:rPr lang="fr-FR" sz="2200" b="0" i="0" u="none" strike="noStrike" cap="none" dirty="0">
                <a:solidFill>
                  <a:srgbClr val="000000"/>
                </a:solidFill>
                <a:effectLst/>
                <a:latin typeface="Helvetica Neue"/>
                <a:ea typeface="Helvetica Neue"/>
                <a:cs typeface="Helvetica Neue"/>
                <a:sym typeface="Helvetica Neue"/>
              </a:rPr>
              <a:t>Une épouse interrogée a déclaré : "Il n'y a pas une seule personne dans tous mes réseaux qui puisse me donner des informations positives sur la PF - elles sont toutes contre." </a:t>
            </a:r>
            <a:endParaRPr lang="en-US" sz="2200" b="0" i="0" u="none" strike="noStrike" cap="none" dirty="0">
              <a:solidFill>
                <a:srgbClr val="000000"/>
              </a:solidFill>
              <a:effectLst/>
              <a:latin typeface="Helvetica Neue"/>
              <a:ea typeface="Helvetica Neue"/>
              <a:cs typeface="Helvetica Neue"/>
              <a:sym typeface="Helvetica Neue"/>
            </a:endParaRPr>
          </a:p>
          <a:p>
            <a:r>
              <a:rPr lang="fr-FR" sz="2200" b="0" i="0" u="none" strike="noStrike" cap="none" dirty="0">
                <a:solidFill>
                  <a:srgbClr val="000000"/>
                </a:solidFill>
                <a:effectLst/>
                <a:latin typeface="Helvetica Neue"/>
                <a:ea typeface="Helvetica Neue"/>
                <a:cs typeface="Helvetica Neue"/>
                <a:sym typeface="Helvetica Neue"/>
              </a:rPr>
              <a:t>Ces citations illustrent la difficulté, dans cet environnement normatif, de discuter de la PF et de le demander.</a:t>
            </a:r>
            <a:endParaRPr dirty="0"/>
          </a:p>
        </p:txBody>
      </p:sp>
    </p:spTree>
    <p:extLst>
      <p:ext uri="{BB962C8B-B14F-4D97-AF65-F5344CB8AC3E}">
        <p14:creationId xmlns:p14="http://schemas.microsoft.com/office/powerpoint/2010/main" val="14343877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53" name="Google Shape;1153;p4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2200" b="1" i="0" u="none" strike="noStrike" cap="none" dirty="0">
                <a:solidFill>
                  <a:srgbClr val="000000"/>
                </a:solidFill>
                <a:effectLst/>
                <a:latin typeface="Helvetica Neue"/>
                <a:ea typeface="Helvetica Neue"/>
                <a:cs typeface="Helvetica Neue"/>
                <a:sym typeface="Helvetica Neue"/>
              </a:rPr>
              <a:t>REMARQUES POUR LE FACILITATEUR</a:t>
            </a:r>
            <a:r>
              <a:rPr lang="fr-FR" sz="2200" b="0" i="0" u="none" strike="noStrike" cap="none" dirty="0">
                <a:solidFill>
                  <a:srgbClr val="000000"/>
                </a:solidFill>
                <a:effectLst/>
                <a:latin typeface="Helvetica Neue"/>
                <a:ea typeface="Helvetica Neue"/>
                <a:cs typeface="Helvetica Neue"/>
                <a:sym typeface="Helvetica Neue"/>
              </a:rPr>
              <a:t>:</a:t>
            </a:r>
            <a:endParaRPr lang="en-US" sz="2200" b="0" i="0" u="none" strike="noStrike" cap="none" dirty="0">
              <a:solidFill>
                <a:srgbClr val="000000"/>
              </a:solidFill>
              <a:effectLst/>
              <a:latin typeface="Helvetica Neue"/>
              <a:ea typeface="Helvetica Neue"/>
              <a:cs typeface="Helvetica Neue"/>
              <a:sym typeface="Helvetica Neue"/>
            </a:endParaRPr>
          </a:p>
          <a:p>
            <a:r>
              <a:rPr lang="fr-FR" sz="2200" b="0" i="0" u="none" strike="noStrike" cap="none" dirty="0">
                <a:solidFill>
                  <a:srgbClr val="000000"/>
                </a:solidFill>
                <a:effectLst/>
                <a:latin typeface="Helvetica Neue"/>
                <a:ea typeface="Helvetica Neue"/>
                <a:cs typeface="Helvetica Neue"/>
                <a:sym typeface="Helvetica Neue"/>
              </a:rPr>
              <a:t>En regardant cette diapositive, je veux que vous vous rappeliez la diapositive que nous avons présentée plus tôt, qui montrait comment une seule norme peut avoir un impact sur de multiples résultats. Ce concept était en jeu dans l'impact multisectoriel de TJ. Parce que les normes, y compris, par exemple, celles relatives à la communication au sein du couple, sont pertinentes dans de multiples secteurs, le changement d'une norme a eu des répercussions sur les résultats dans d'autres secteurs. </a:t>
            </a:r>
            <a:endParaRPr lang="en-US" sz="2200" b="0" i="0" u="none" strike="noStrike" cap="none" dirty="0">
              <a:solidFill>
                <a:srgbClr val="000000"/>
              </a:solidFill>
              <a:effectLst/>
              <a:latin typeface="Helvetica Neue"/>
              <a:ea typeface="Helvetica Neue"/>
              <a:cs typeface="Helvetica Neue"/>
              <a:sym typeface="Helvetica Neue"/>
            </a:endParaRPr>
          </a:p>
          <a:p>
            <a:r>
              <a:rPr lang="fr-FR" sz="2200" b="0" i="0" u="none" strike="noStrike" cap="none" dirty="0">
                <a:solidFill>
                  <a:srgbClr val="000000"/>
                </a:solidFill>
                <a:effectLst/>
                <a:latin typeface="Helvetica Neue"/>
                <a:ea typeface="Helvetica Neue"/>
                <a:cs typeface="Helvetica Neue"/>
                <a:sym typeface="Helvetica Neue"/>
              </a:rPr>
              <a:t> </a:t>
            </a:r>
            <a:endParaRPr lang="en-US" sz="2200" b="0" i="0" u="none" strike="noStrike" cap="none" dirty="0">
              <a:solidFill>
                <a:srgbClr val="000000"/>
              </a:solidFill>
              <a:effectLst/>
              <a:latin typeface="Helvetica Neue"/>
              <a:ea typeface="Helvetica Neue"/>
              <a:cs typeface="Helvetica Neue"/>
              <a:sym typeface="Helvetica Neue"/>
            </a:endParaRPr>
          </a:p>
          <a:p>
            <a:r>
              <a:rPr lang="fr-FR" sz="2200" b="0" i="0" u="none" strike="noStrike" cap="none" dirty="0">
                <a:solidFill>
                  <a:srgbClr val="000000"/>
                </a:solidFill>
                <a:effectLst/>
                <a:latin typeface="Helvetica Neue"/>
                <a:ea typeface="Helvetica Neue"/>
                <a:cs typeface="Helvetica Neue"/>
                <a:sym typeface="Helvetica Neue"/>
              </a:rPr>
              <a:t>TJ a été intégré à des projets de nutrition, d'alphabétisation, d'eau, d'assainissement et d'hygiène par quatre ONG qui souhaitaient accroître leur impact sur le développement en ajoutant une composante de planification familiale. </a:t>
            </a:r>
            <a:endParaRPr lang="en-US" sz="2200" b="0" i="0" u="none" strike="noStrike" cap="none" dirty="0">
              <a:solidFill>
                <a:srgbClr val="000000"/>
              </a:solidFill>
              <a:effectLst/>
              <a:latin typeface="Helvetica Neue"/>
              <a:ea typeface="Helvetica Neue"/>
              <a:cs typeface="Helvetica Neue"/>
              <a:sym typeface="Helvetica Neue"/>
            </a:endParaRPr>
          </a:p>
          <a:p>
            <a:r>
              <a:rPr lang="fr-FR" sz="2200" b="0" i="0" u="none" strike="noStrike" cap="none" dirty="0">
                <a:solidFill>
                  <a:srgbClr val="000000"/>
                </a:solidFill>
                <a:effectLst/>
                <a:latin typeface="Helvetica Neue"/>
                <a:ea typeface="Helvetica Neue"/>
                <a:cs typeface="Helvetica Neue"/>
                <a:sym typeface="Helvetica Neue"/>
              </a:rPr>
              <a:t> </a:t>
            </a:r>
            <a:endParaRPr lang="en-US" sz="2200" b="0" i="0" u="none" strike="noStrike" cap="none" dirty="0">
              <a:solidFill>
                <a:srgbClr val="000000"/>
              </a:solidFill>
              <a:effectLst/>
              <a:latin typeface="Helvetica Neue"/>
              <a:ea typeface="Helvetica Neue"/>
              <a:cs typeface="Helvetica Neue"/>
              <a:sym typeface="Helvetica Neue"/>
            </a:endParaRPr>
          </a:p>
          <a:p>
            <a:r>
              <a:rPr lang="fr-FR" sz="2200" b="0" i="0" u="none" strike="noStrike" cap="none" dirty="0">
                <a:solidFill>
                  <a:srgbClr val="000000"/>
                </a:solidFill>
                <a:effectLst/>
                <a:latin typeface="Helvetica Neue"/>
                <a:ea typeface="Helvetica Neue"/>
                <a:cs typeface="Helvetica Neue"/>
                <a:sym typeface="Helvetica Neue"/>
              </a:rPr>
              <a:t>L'ajout de  TJ a eu pour effet d'accroître la participation de la communauté aux activités de ces autres secteurs, et l'évolution des normes de genre de l'engagement des hommes dans  TJ a conduit à un plus grand soutien des hommes aux efforts dans ces autres secteurs. Ce diagramme montre comment l'accent mis sur les normes sociales de TJ a entraîné une modification des normes taboues relatives à l'inégalité des genres et à la planification familiale, qui a eu des répercussions sur les comportements dans d'autres secteurs.</a:t>
            </a:r>
            <a:endParaRPr lang="en-US" sz="2200" b="0" i="0" u="none" strike="noStrike" cap="none" dirty="0">
              <a:solidFill>
                <a:srgbClr val="000000"/>
              </a:solidFill>
              <a:effectLst/>
              <a:latin typeface="Helvetica Neue"/>
              <a:ea typeface="Helvetica Neue"/>
              <a:cs typeface="Helvetica Neue"/>
              <a:sym typeface="Helvetica Neue"/>
            </a:endParaRPr>
          </a:p>
          <a:p>
            <a:pPr marL="0" marR="0" lvl="0" indent="0" algn="l" rtl="0">
              <a:lnSpc>
                <a:spcPct val="117999"/>
              </a:lnSpc>
              <a:spcBef>
                <a:spcPts val="0"/>
              </a:spcBef>
              <a:spcAft>
                <a:spcPts val="0"/>
              </a:spcAft>
              <a:buClr>
                <a:srgbClr val="000000"/>
              </a:buClr>
              <a:buSzPts val="2200"/>
              <a:buFont typeface="Helvetica Neue"/>
              <a:buNone/>
            </a:pPr>
            <a:endParaRPr lang="en-US" sz="2200" b="0" i="0" u="none" strike="noStrike" cap="none" dirty="0">
              <a:solidFill>
                <a:srgbClr val="000000"/>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94219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kumimoji="0" lang="fr-FR" sz="2200" b="1" i="0" u="none" strike="noStrike" kern="0" cap="none" spc="0" normalizeH="0" baseline="0" noProof="0" dirty="0">
                <a:ln>
                  <a:noFill/>
                </a:ln>
                <a:solidFill>
                  <a:sysClr val="windowText" lastClr="000000"/>
                </a:solidFill>
                <a:effectLst/>
                <a:uLnTx/>
                <a:uFillTx/>
                <a:latin typeface="Helvetica Neue"/>
                <a:ea typeface="Helvetica Neue"/>
                <a:cs typeface="Helvetica Neue"/>
                <a:sym typeface="Helvetica Neue"/>
              </a:rPr>
              <a:t>DIAPOSITIVE SUR LES OUTILS VIRTUELS</a:t>
            </a:r>
          </a:p>
          <a:p>
            <a:endParaRPr kumimoji="0" lang="fr-FR" sz="2200" b="1" i="0" u="none" strike="noStrike" kern="0" cap="none" spc="0" normalizeH="0" baseline="0" noProof="0" dirty="0">
              <a:ln>
                <a:noFill/>
              </a:ln>
              <a:solidFill>
                <a:sysClr val="windowText" lastClr="000000"/>
              </a:solidFill>
              <a:effectLst/>
              <a:uLnTx/>
              <a:uFillTx/>
              <a:latin typeface="Helvetica Neue"/>
              <a:ea typeface="Helvetica Neue"/>
              <a:cs typeface="Helvetica Neue"/>
              <a:sym typeface="Helvetica Neue"/>
            </a:endParaRPr>
          </a:p>
          <a:p>
            <a:r>
              <a:rPr kumimoji="0" lang="fr-FR" sz="2200" b="1" i="0" u="none" strike="noStrike" kern="0" cap="none" spc="0" normalizeH="0" baseline="0" noProof="0" dirty="0">
                <a:ln>
                  <a:noFill/>
                </a:ln>
                <a:solidFill>
                  <a:sysClr val="windowText" lastClr="000000"/>
                </a:solidFill>
                <a:effectLst/>
                <a:uLnTx/>
                <a:uFillTx/>
                <a:latin typeface="Helvetica Neue"/>
                <a:ea typeface="Helvetica Neue"/>
                <a:cs typeface="Helvetica Neue"/>
                <a:sym typeface="Helvetica Neue"/>
              </a:rPr>
              <a:t>REMARQUE POUR LE FACILITATEUR : </a:t>
            </a:r>
            <a:r>
              <a:rPr kumimoji="0" lang="fr-FR" sz="2200" b="0" i="0" u="none" strike="noStrike" kern="0" cap="none" spc="0" normalizeH="0" baseline="0" noProof="0" dirty="0">
                <a:ln>
                  <a:noFill/>
                </a:ln>
                <a:solidFill>
                  <a:sysClr val="windowText" lastClr="000000"/>
                </a:solidFill>
                <a:effectLst/>
                <a:uLnTx/>
                <a:uFillTx/>
                <a:latin typeface="Helvetica Neue"/>
                <a:ea typeface="Helvetica Neue"/>
                <a:cs typeface="Helvetica Neue"/>
                <a:sym typeface="Helvetica Neue"/>
              </a:rPr>
              <a:t>Cette diapositive énumère les différentes modalités qui peuvent être utilisées dans cette session pour faire participer les participants</a:t>
            </a:r>
            <a:r>
              <a:rPr kumimoji="0" lang="fr-FR" sz="2200" b="1" i="0" u="none" strike="noStrike" kern="0" cap="none" spc="0" normalizeH="0" baseline="0" noProof="0" dirty="0">
                <a:ln>
                  <a:noFill/>
                </a:ln>
                <a:solidFill>
                  <a:sysClr val="windowText" lastClr="000000"/>
                </a:solidFill>
                <a:effectLst/>
                <a:uLnTx/>
                <a:uFillTx/>
                <a:latin typeface="Helvetica Neue"/>
                <a:ea typeface="Helvetica Neue"/>
                <a:cs typeface="Helvetica Neue"/>
                <a:sym typeface="Helvetica Neue"/>
              </a:rPr>
              <a:t>. </a:t>
            </a:r>
          </a:p>
          <a:p>
            <a:endParaRPr kumimoji="0" lang="fr-FR" sz="2200" b="1" i="0" u="none" strike="noStrike" kern="0" cap="none" spc="0" normalizeH="0" baseline="0" noProof="0" dirty="0">
              <a:ln>
                <a:noFill/>
              </a:ln>
              <a:solidFill>
                <a:sysClr val="windowText" lastClr="000000"/>
              </a:solidFill>
              <a:effectLst/>
              <a:uLnTx/>
              <a:uFillTx/>
              <a:latin typeface="Helvetica Neue"/>
              <a:ea typeface="Helvetica Neue"/>
              <a:cs typeface="Helvetica Neue"/>
              <a:sym typeface="Helvetica Neue"/>
            </a:endParaRPr>
          </a:p>
          <a:p>
            <a:r>
              <a:rPr kumimoji="0" lang="fr-FR" sz="2200" b="1" i="0" u="none" strike="noStrike" kern="0" cap="none" spc="0" normalizeH="0" baseline="0" noProof="0" dirty="0">
                <a:ln>
                  <a:noFill/>
                </a:ln>
                <a:solidFill>
                  <a:sysClr val="windowText" lastClr="000000"/>
                </a:solidFill>
                <a:effectLst/>
                <a:uLnTx/>
                <a:uFillTx/>
                <a:latin typeface="Helvetica Neue"/>
                <a:ea typeface="Helvetica Neue"/>
                <a:cs typeface="Helvetica Neue"/>
                <a:sym typeface="Helvetica Neue"/>
              </a:rPr>
              <a:t>NOTES POUR LE PRÉSENTATEUR : </a:t>
            </a:r>
            <a:r>
              <a:rPr kumimoji="0" lang="fr-FR" sz="2200" b="0" i="0" u="none" strike="noStrike" kern="0" cap="none" spc="0" normalizeH="0" baseline="0" noProof="0" dirty="0">
                <a:ln>
                  <a:noFill/>
                </a:ln>
                <a:solidFill>
                  <a:sysClr val="windowText" lastClr="000000"/>
                </a:solidFill>
                <a:effectLst/>
                <a:uLnTx/>
                <a:uFillTx/>
                <a:latin typeface="Helvetica Neue"/>
                <a:ea typeface="Helvetica Neue"/>
                <a:cs typeface="Helvetica Neue"/>
                <a:sym typeface="Helvetica Neue"/>
              </a:rPr>
              <a:t>Comme c'est généralement le cas dans les webinaires, nous nous appuierons sur des diapositives pour présenter le contenu essentiel de ce sujet, mais nous utiliserons également une variété d'activités pour vous faire participer à des discussions et à des travaux de groupe. Cela comprend :</a:t>
            </a:r>
          </a:p>
          <a:p>
            <a:r>
              <a:rPr kumimoji="0" lang="fr-FR" sz="2200" b="0" i="0" u="none" strike="noStrike" kern="0" cap="none" spc="0" normalizeH="0" baseline="0" noProof="0" dirty="0">
                <a:ln>
                  <a:noFill/>
                </a:ln>
                <a:solidFill>
                  <a:sysClr val="windowText" lastClr="000000"/>
                </a:solidFill>
                <a:effectLst/>
                <a:uLnTx/>
                <a:uFillTx/>
                <a:latin typeface="Helvetica Neue"/>
                <a:ea typeface="Helvetica Neue"/>
                <a:cs typeface="Helvetica Neue"/>
                <a:sym typeface="Helvetica Neue"/>
              </a:rPr>
              <a:t>L'utilisation de la boîte de discussion pour noter des questions et des commentaires.</a:t>
            </a:r>
          </a:p>
          <a:p>
            <a:r>
              <a:rPr kumimoji="0" lang="fr-FR" sz="2200" b="0" i="0" u="none" strike="noStrike" kern="0" cap="none" spc="0" normalizeH="0" baseline="0" noProof="0" dirty="0">
                <a:ln>
                  <a:noFill/>
                </a:ln>
                <a:solidFill>
                  <a:sysClr val="windowText" lastClr="000000"/>
                </a:solidFill>
                <a:effectLst/>
                <a:uLnTx/>
                <a:uFillTx/>
                <a:latin typeface="Helvetica Neue"/>
                <a:ea typeface="Helvetica Neue"/>
                <a:cs typeface="Helvetica Neue"/>
                <a:sym typeface="Helvetica Neue"/>
              </a:rPr>
              <a:t>Des pauses pour vous poser des questions, ouvrir le micro pour une discussion ouverte ou vous demander de répondre à des questions via un sondage que nous projetterons à l'écran.</a:t>
            </a:r>
          </a:p>
          <a:p>
            <a:r>
              <a:rPr kumimoji="0" lang="fr-FR" sz="2200" b="0" i="0" u="none" strike="noStrike" kern="0" cap="none" spc="0" normalizeH="0" baseline="0" noProof="0" dirty="0">
                <a:ln>
                  <a:noFill/>
                </a:ln>
                <a:solidFill>
                  <a:sysClr val="windowText" lastClr="000000"/>
                </a:solidFill>
                <a:effectLst/>
                <a:uLnTx/>
                <a:uFillTx/>
                <a:latin typeface="Helvetica Neue"/>
                <a:ea typeface="Helvetica Neue"/>
                <a:cs typeface="Helvetica Neue"/>
                <a:sym typeface="Helvetica Neue"/>
              </a:rPr>
              <a:t>Le travail de groupe se déroulera dans des salles de repos où de petites équipes pourront travailler ensemble sur une feuille Google ou partager leurs contributions sur un tableau blanc.</a:t>
            </a:r>
            <a:endParaRPr lang="en-US" b="0" baseline="0" noProof="0" dirty="0"/>
          </a:p>
        </p:txBody>
      </p:sp>
    </p:spTree>
    <p:extLst>
      <p:ext uri="{BB962C8B-B14F-4D97-AF65-F5344CB8AC3E}">
        <p14:creationId xmlns:p14="http://schemas.microsoft.com/office/powerpoint/2010/main" val="37848988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70" name="Google Shape;970;p2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dirty="0"/>
          </a:p>
        </p:txBody>
      </p:sp>
    </p:spTree>
    <p:extLst>
      <p:ext uri="{BB962C8B-B14F-4D97-AF65-F5344CB8AC3E}">
        <p14:creationId xmlns:p14="http://schemas.microsoft.com/office/powerpoint/2010/main" val="7166189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72" name="Google Shape;1172;p4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2200" b="1" i="0" u="none" strike="noStrike" cap="none" dirty="0">
                <a:solidFill>
                  <a:srgbClr val="000000"/>
                </a:solidFill>
                <a:effectLst/>
                <a:latin typeface="Helvetica Neue"/>
                <a:ea typeface="Helvetica Neue"/>
                <a:cs typeface="Helvetica Neue"/>
                <a:sym typeface="Helvetica Neue"/>
              </a:rPr>
              <a:t>REMARQUES POUR LE PRÉSENTATEUR</a:t>
            </a:r>
            <a:r>
              <a:rPr lang="fr-FR" sz="2200" b="0" i="0" u="none" strike="noStrike" cap="none" dirty="0">
                <a:solidFill>
                  <a:srgbClr val="000000"/>
                </a:solidFill>
                <a:effectLst/>
                <a:latin typeface="Helvetica Neue"/>
                <a:ea typeface="Helvetica Neue"/>
                <a:cs typeface="Helvetica Neue"/>
                <a:sym typeface="Helvetica Neue"/>
              </a:rPr>
              <a:t>: Je vais présenter le projet Saleema, une intervention visant à faire évoluer les normes pour mettre fin à l'excision au Soudan. </a:t>
            </a:r>
            <a:endParaRPr lang="en-US" sz="2200" b="0" i="0" u="none" strike="noStrike" cap="none" dirty="0">
              <a:solidFill>
                <a:srgbClr val="000000"/>
              </a:solidFill>
              <a:effectLst/>
              <a:latin typeface="Helvetica Neue"/>
              <a:ea typeface="Helvetica Neue"/>
              <a:cs typeface="Helvetica Neue"/>
              <a:sym typeface="Helvetica Neue"/>
            </a:endParaRPr>
          </a:p>
          <a:p>
            <a:r>
              <a:rPr lang="fr-FR" sz="2200" b="0" i="0" u="none" strike="noStrike" cap="none" dirty="0">
                <a:solidFill>
                  <a:srgbClr val="000000"/>
                </a:solidFill>
                <a:effectLst/>
                <a:latin typeface="Helvetica Neue"/>
                <a:ea typeface="Helvetica Neue"/>
                <a:cs typeface="Helvetica Neue"/>
                <a:sym typeface="Helvetica Neue"/>
              </a:rPr>
              <a:t> </a:t>
            </a:r>
            <a:endParaRPr lang="en-US" sz="2200" b="0" i="0" u="none" strike="noStrike" cap="none" dirty="0">
              <a:solidFill>
                <a:srgbClr val="000000"/>
              </a:solidFill>
              <a:effectLst/>
              <a:latin typeface="Helvetica Neue"/>
              <a:ea typeface="Helvetica Neue"/>
              <a:cs typeface="Helvetica Neue"/>
              <a:sym typeface="Helvetica Neue"/>
            </a:endParaRPr>
          </a:p>
          <a:p>
            <a:r>
              <a:rPr lang="fr-FR" sz="2200" b="0" i="0" u="none" strike="noStrike" cap="none" dirty="0">
                <a:solidFill>
                  <a:srgbClr val="000000"/>
                </a:solidFill>
                <a:effectLst/>
                <a:latin typeface="Helvetica Neue"/>
                <a:ea typeface="Helvetica Neue"/>
                <a:cs typeface="Helvetica Neue"/>
                <a:sym typeface="Helvetica Neue"/>
              </a:rPr>
              <a:t>(Lire le contenu de la diapositive.)</a:t>
            </a:r>
            <a:endParaRPr dirty="0"/>
          </a:p>
        </p:txBody>
      </p:sp>
    </p:spTree>
    <p:extLst>
      <p:ext uri="{BB962C8B-B14F-4D97-AF65-F5344CB8AC3E}">
        <p14:creationId xmlns:p14="http://schemas.microsoft.com/office/powerpoint/2010/main" val="27957365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Google Shape;1178;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79" name="Google Shape;1179;p4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2200" b="1" i="0" u="none" strike="noStrike" cap="none" dirty="0">
                <a:solidFill>
                  <a:srgbClr val="000000"/>
                </a:solidFill>
                <a:effectLst/>
                <a:latin typeface="Helvetica Neue"/>
                <a:ea typeface="Helvetica Neue"/>
                <a:cs typeface="Helvetica Neue"/>
                <a:sym typeface="Helvetica Neue"/>
              </a:rPr>
              <a:t>REMARQUES POUR LE PRÉSENTATEUR </a:t>
            </a:r>
            <a:r>
              <a:rPr lang="fr-FR" sz="2200" b="0" i="0" u="none" strike="noStrike" cap="none" dirty="0">
                <a:solidFill>
                  <a:srgbClr val="000000"/>
                </a:solidFill>
                <a:effectLst/>
                <a:latin typeface="Helvetica Neue"/>
                <a:ea typeface="Helvetica Neue"/>
                <a:cs typeface="Helvetica Neue"/>
                <a:sym typeface="Helvetica Neue"/>
              </a:rPr>
              <a:t>: L'objectif de ce projet était d'aider les participants à comprendre comment l'accent mis sur les normes peut améliorer l'impact d'un projet, en créant un environnement qui soutient et propage le changement de comportement au fil du temps, dans ce cas en promouvant l'abandon collectif de la pratique de la MGF/E. </a:t>
            </a:r>
            <a:endParaRPr lang="en-US" sz="2200" b="0" i="0" u="none" strike="noStrike" cap="none" dirty="0">
              <a:solidFill>
                <a:srgbClr val="000000"/>
              </a:solidFill>
              <a:effectLst/>
              <a:latin typeface="Helvetica Neue"/>
              <a:ea typeface="Helvetica Neue"/>
              <a:cs typeface="Helvetica Neue"/>
              <a:sym typeface="Helvetica Neue"/>
            </a:endParaRPr>
          </a:p>
          <a:p>
            <a:r>
              <a:rPr lang="fr-FR" sz="2200" b="0" i="0" u="none" strike="noStrike" cap="none" dirty="0">
                <a:solidFill>
                  <a:srgbClr val="000000"/>
                </a:solidFill>
                <a:effectLst/>
                <a:latin typeface="Helvetica Neue"/>
                <a:ea typeface="Helvetica Neue"/>
                <a:cs typeface="Helvetica Neue"/>
                <a:sym typeface="Helvetica Neue"/>
              </a:rPr>
              <a:t> </a:t>
            </a:r>
            <a:endParaRPr lang="en-US" sz="2200" b="0" i="0" u="none" strike="noStrike" cap="none" dirty="0">
              <a:solidFill>
                <a:srgbClr val="000000"/>
              </a:solidFill>
              <a:effectLst/>
              <a:latin typeface="Helvetica Neue"/>
              <a:ea typeface="Helvetica Neue"/>
              <a:cs typeface="Helvetica Neue"/>
              <a:sym typeface="Helvetica Neue"/>
            </a:endParaRPr>
          </a:p>
          <a:p>
            <a:r>
              <a:rPr lang="fr-FR" sz="2200" b="0" i="0" u="none" strike="noStrike" cap="none" dirty="0">
                <a:solidFill>
                  <a:srgbClr val="000000"/>
                </a:solidFill>
                <a:effectLst/>
                <a:latin typeface="Helvetica Neue"/>
                <a:ea typeface="Helvetica Neue"/>
                <a:cs typeface="Helvetica Neue"/>
                <a:sym typeface="Helvetica Neue"/>
              </a:rPr>
              <a:t>Cet exemple montre qu'il est possible d'établir une nouvelle norme, à grande échelle, en utilisant un mélange de médias de masse et de dialogue réfléchi et de messages communautaires de la "marque" Saleema.</a:t>
            </a:r>
            <a:endParaRPr lang="en-US" sz="2200" b="0" i="0" u="none" strike="noStrike" cap="none" dirty="0">
              <a:solidFill>
                <a:srgbClr val="000000"/>
              </a:solidFill>
              <a:effectLst/>
              <a:latin typeface="Helvetica Neue"/>
              <a:ea typeface="Helvetica Neue"/>
              <a:cs typeface="Helvetica Neue"/>
              <a:sym typeface="Helvetica Neue"/>
            </a:endParaRPr>
          </a:p>
          <a:p>
            <a:pPr marL="0" lvl="0" indent="0" algn="l" rtl="0">
              <a:lnSpc>
                <a:spcPct val="100000"/>
              </a:lnSpc>
              <a:spcBef>
                <a:spcPts val="0"/>
              </a:spcBef>
              <a:spcAft>
                <a:spcPts val="0"/>
              </a:spcAft>
              <a:buNone/>
            </a:pPr>
            <a:r>
              <a:rPr lang="fr-FR" sz="2200" b="0" i="0" u="none" strike="noStrike" cap="none" dirty="0">
                <a:solidFill>
                  <a:srgbClr val="000000"/>
                </a:solidFill>
                <a:effectLst/>
                <a:latin typeface="Helvetica Neue"/>
                <a:ea typeface="Helvetica Neue"/>
                <a:cs typeface="Helvetica Neue"/>
                <a:sym typeface="Helvetica Neue"/>
              </a:rPr>
              <a:t>L'utilisation d'un nouveau langage pour redéfinir les facteurs normatifs du bien-être des filles afin d'établir une nouvelle norme bénéfique.</a:t>
            </a:r>
            <a:endParaRPr sz="1200" dirty="0">
              <a:solidFill>
                <a:srgbClr val="FFFEFA"/>
              </a:solidFill>
            </a:endParaRPr>
          </a:p>
        </p:txBody>
      </p:sp>
    </p:spTree>
    <p:extLst>
      <p:ext uri="{BB962C8B-B14F-4D97-AF65-F5344CB8AC3E}">
        <p14:creationId xmlns:p14="http://schemas.microsoft.com/office/powerpoint/2010/main" val="10335114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86" name="Google Shape;1186;p4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2200" b="1" i="0" u="none" strike="noStrike" cap="none" dirty="0">
                <a:solidFill>
                  <a:srgbClr val="000000"/>
                </a:solidFill>
                <a:effectLst/>
                <a:latin typeface="Helvetica Neue"/>
                <a:ea typeface="Helvetica Neue"/>
                <a:cs typeface="Helvetica Neue"/>
                <a:sym typeface="Helvetica Neue"/>
              </a:rPr>
              <a:t>REMARQUES POUR LE PRÉSENTATEUR</a:t>
            </a:r>
            <a:r>
              <a:rPr lang="fr-FR" sz="2200" b="0" i="0" u="none" strike="noStrike" cap="none" dirty="0">
                <a:solidFill>
                  <a:srgbClr val="000000"/>
                </a:solidFill>
                <a:effectLst/>
                <a:latin typeface="Helvetica Neue"/>
                <a:ea typeface="Helvetica Neue"/>
                <a:cs typeface="Helvetica Neue"/>
                <a:sym typeface="Helvetica Neue"/>
              </a:rPr>
              <a:t>: Les normes existantes autour de l'excision comprennent : Les filles sont excisées pour les garder chastes et assurer leur virginité jusqu'au mariage. L'excision confère également de l'honneur à la famille comme preuve qu'elle élève bien ses filles.</a:t>
            </a:r>
            <a:endParaRPr lang="en-US" sz="2200" b="0" i="0" u="none" strike="noStrike" cap="none" dirty="0">
              <a:solidFill>
                <a:srgbClr val="000000"/>
              </a:solidFill>
              <a:effectLst/>
              <a:latin typeface="Helvetica Neue"/>
              <a:ea typeface="Helvetica Neue"/>
              <a:cs typeface="Helvetica Neue"/>
              <a:sym typeface="Helvetica Neue"/>
            </a:endParaRPr>
          </a:p>
          <a:p>
            <a:r>
              <a:rPr lang="fr-FR" sz="2200" b="0" i="0" u="none" strike="noStrike" cap="none" dirty="0">
                <a:solidFill>
                  <a:srgbClr val="000000"/>
                </a:solidFill>
                <a:effectLst/>
                <a:latin typeface="Helvetica Neue"/>
                <a:ea typeface="Helvetica Neue"/>
                <a:cs typeface="Helvetica Neue"/>
                <a:sym typeface="Helvetica Neue"/>
              </a:rPr>
              <a:t> </a:t>
            </a:r>
            <a:endParaRPr lang="en-US" sz="2200" b="0" i="0" u="none" strike="noStrike" cap="none" dirty="0">
              <a:solidFill>
                <a:srgbClr val="000000"/>
              </a:solidFill>
              <a:effectLst/>
              <a:latin typeface="Helvetica Neue"/>
              <a:ea typeface="Helvetica Neue"/>
              <a:cs typeface="Helvetica Neue"/>
              <a:sym typeface="Helvetica Neue"/>
            </a:endParaRPr>
          </a:p>
          <a:p>
            <a:r>
              <a:rPr lang="fr-FR" sz="2200" b="0" i="0" u="none" strike="noStrike" cap="none" dirty="0">
                <a:solidFill>
                  <a:srgbClr val="000000"/>
                </a:solidFill>
                <a:effectLst/>
                <a:latin typeface="Helvetica Neue"/>
                <a:ea typeface="Helvetica Neue"/>
                <a:cs typeface="Helvetica Neue"/>
                <a:sym typeface="Helvetica Neue"/>
              </a:rPr>
              <a:t>Saleema est un mot qui signifie immaculé, entier, dans une condition donnée par Dieu.  </a:t>
            </a:r>
            <a:endParaRPr lang="en-US" sz="2200" b="0" i="0" u="none" strike="noStrike" cap="none" dirty="0">
              <a:solidFill>
                <a:srgbClr val="000000"/>
              </a:solidFill>
              <a:effectLst/>
              <a:latin typeface="Helvetica Neue"/>
              <a:ea typeface="Helvetica Neue"/>
              <a:cs typeface="Helvetica Neue"/>
              <a:sym typeface="Helvetica Neue"/>
            </a:endParaRPr>
          </a:p>
          <a:p>
            <a:r>
              <a:rPr lang="fr-FR" sz="2200" b="0" i="0" u="none" strike="noStrike" cap="none" dirty="0">
                <a:solidFill>
                  <a:srgbClr val="000000"/>
                </a:solidFill>
                <a:effectLst/>
                <a:latin typeface="Helvetica Neue"/>
                <a:ea typeface="Helvetica Neue"/>
                <a:cs typeface="Helvetica Neue"/>
                <a:sym typeface="Helvetica Neue"/>
              </a:rPr>
              <a:t> </a:t>
            </a:r>
            <a:endParaRPr lang="en-US" sz="2200" b="0" i="0" u="none" strike="noStrike" cap="none" dirty="0">
              <a:solidFill>
                <a:srgbClr val="000000"/>
              </a:solidFill>
              <a:effectLst/>
              <a:latin typeface="Helvetica Neue"/>
              <a:ea typeface="Helvetica Neue"/>
              <a:cs typeface="Helvetica Neue"/>
              <a:sym typeface="Helvetica Neue"/>
            </a:endParaRPr>
          </a:p>
          <a:p>
            <a:r>
              <a:rPr lang="fr-FR" sz="2200" b="0" i="0" u="none" strike="noStrike" cap="none" dirty="0">
                <a:solidFill>
                  <a:srgbClr val="000000"/>
                </a:solidFill>
                <a:effectLst/>
                <a:latin typeface="Helvetica Neue"/>
                <a:ea typeface="Helvetica Neue"/>
                <a:cs typeface="Helvetica Neue"/>
                <a:sym typeface="Helvetica Neue"/>
              </a:rPr>
              <a:t>L'objectif général de Saleema est de changer la façon dont les gens parlent de l'excision en promouvant, au niveau communautaire, l'utilisation à grande échelle d'une nouvelle terminologie positive pour décrire le corps naturel des filles et des femmes. </a:t>
            </a:r>
            <a:endParaRPr lang="en-US" sz="2200" b="0" i="0" u="none" strike="noStrike" cap="none" dirty="0">
              <a:solidFill>
                <a:srgbClr val="000000"/>
              </a:solidFill>
              <a:effectLst/>
              <a:latin typeface="Helvetica Neue"/>
              <a:ea typeface="Helvetica Neue"/>
              <a:cs typeface="Helvetica Neue"/>
              <a:sym typeface="Helvetica Neue"/>
            </a:endParaRPr>
          </a:p>
          <a:p>
            <a:r>
              <a:rPr lang="fr-FR" sz="2200" b="0" i="0" u="none" strike="noStrike" cap="none" dirty="0">
                <a:solidFill>
                  <a:srgbClr val="000000"/>
                </a:solidFill>
                <a:effectLst/>
                <a:latin typeface="Helvetica Neue"/>
                <a:ea typeface="Helvetica Neue"/>
                <a:cs typeface="Helvetica Neue"/>
                <a:sym typeface="Helvetica Neue"/>
              </a:rPr>
              <a:t> </a:t>
            </a:r>
            <a:endParaRPr lang="en-US" sz="2200" b="0" i="0" u="none" strike="noStrike" cap="none" dirty="0">
              <a:solidFill>
                <a:srgbClr val="000000"/>
              </a:solidFill>
              <a:effectLst/>
              <a:latin typeface="Helvetica Neue"/>
              <a:ea typeface="Helvetica Neue"/>
              <a:cs typeface="Helvetica Neue"/>
              <a:sym typeface="Helvetica Neue"/>
            </a:endParaRPr>
          </a:p>
          <a:p>
            <a:r>
              <a:rPr lang="fr-FR" sz="2200" b="0" i="0" u="none" strike="noStrike" cap="none" dirty="0">
                <a:solidFill>
                  <a:srgbClr val="000000"/>
                </a:solidFill>
                <a:effectLst/>
                <a:latin typeface="Helvetica Neue"/>
                <a:ea typeface="Helvetica Neue"/>
                <a:cs typeface="Helvetica Neue"/>
                <a:sym typeface="Helvetica Neue"/>
              </a:rPr>
              <a:t>Saleema s'est appuyé sur une valeur culturelle existante qui n'avait pas été appliquée à l'excision. Le fait de proposer une nouvelle façon de parler de l'absence d'excision - plutôt que de parler des nombreuses conséquences négatives, notamment sur la santé, de la forme la plus grave d'excision pratiquée au Soudan - a permis d'évoluer vers une nouvelle norme d'absence d'excision. </a:t>
            </a:r>
            <a:endParaRPr dirty="0"/>
          </a:p>
        </p:txBody>
      </p:sp>
    </p:spTree>
    <p:extLst>
      <p:ext uri="{BB962C8B-B14F-4D97-AF65-F5344CB8AC3E}">
        <p14:creationId xmlns:p14="http://schemas.microsoft.com/office/powerpoint/2010/main" val="40172360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2"/>
        <p:cNvGrpSpPr/>
        <p:nvPr/>
      </p:nvGrpSpPr>
      <p:grpSpPr>
        <a:xfrm>
          <a:off x="0" y="0"/>
          <a:ext cx="0" cy="0"/>
          <a:chOff x="0" y="0"/>
          <a:chExt cx="0" cy="0"/>
        </a:xfrm>
      </p:grpSpPr>
      <p:sp>
        <p:nvSpPr>
          <p:cNvPr id="1193" name="Google Shape;1193;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94" name="Google Shape;1194;p4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2200" b="1" i="0" u="none" strike="noStrike" cap="none" dirty="0">
                <a:solidFill>
                  <a:srgbClr val="000000"/>
                </a:solidFill>
                <a:effectLst/>
                <a:latin typeface="Helvetica Neue"/>
                <a:ea typeface="Helvetica Neue"/>
                <a:cs typeface="Helvetica Neue"/>
                <a:sym typeface="Helvetica Neue"/>
              </a:rPr>
              <a:t>REMARQUES POUR LE PRÉSENTATEUR </a:t>
            </a:r>
            <a:r>
              <a:rPr lang="fr-FR" sz="2200" b="0" i="0" u="none" strike="noStrike" cap="none" dirty="0">
                <a:solidFill>
                  <a:srgbClr val="000000"/>
                </a:solidFill>
                <a:effectLst/>
                <a:latin typeface="Helvetica Neue"/>
                <a:ea typeface="Helvetica Neue"/>
                <a:cs typeface="Helvetica Neue"/>
                <a:sym typeface="Helvetica Neue"/>
              </a:rPr>
              <a:t>: Lisez le contenu de la  diapositive.</a:t>
            </a:r>
            <a:endParaRPr lang="en-US" sz="2200" b="0" i="0" u="none" strike="noStrike" cap="none" dirty="0">
              <a:solidFill>
                <a:srgbClr val="000000"/>
              </a:solidFill>
              <a:effectLst/>
              <a:latin typeface="Helvetica Neue"/>
              <a:ea typeface="Helvetica Neue"/>
              <a:cs typeface="Helvetica Neue"/>
              <a:sym typeface="Helvetica Neue"/>
            </a:endParaRPr>
          </a:p>
          <a:p>
            <a:pPr marL="0" lvl="0" indent="0" algn="l" rtl="0">
              <a:lnSpc>
                <a:spcPct val="117999"/>
              </a:lnSpc>
              <a:spcBef>
                <a:spcPts val="0"/>
              </a:spcBef>
              <a:spcAft>
                <a:spcPts val="0"/>
              </a:spcAft>
              <a:buNone/>
            </a:pPr>
            <a:endParaRPr lang="en-US" dirty="0"/>
          </a:p>
        </p:txBody>
      </p:sp>
    </p:spTree>
    <p:extLst>
      <p:ext uri="{BB962C8B-B14F-4D97-AF65-F5344CB8AC3E}">
        <p14:creationId xmlns:p14="http://schemas.microsoft.com/office/powerpoint/2010/main" val="18866232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sz="2400" b="1" dirty="0">
                <a:effectLst/>
                <a:latin typeface="Calibri" panose="020F0502020204030204" pitchFamily="34" charset="0"/>
                <a:ea typeface="Calibri" panose="020F0502020204030204" pitchFamily="34" charset="0"/>
                <a:cs typeface="Calibri" panose="020F0502020204030204" pitchFamily="34" charset="0"/>
              </a:rPr>
              <a:t>REMARQUE POUR LE FACILITATEUR:</a:t>
            </a:r>
            <a:r>
              <a:rPr lang="en-US" sz="2400" b="1" baseline="0" dirty="0">
                <a:effectLst/>
                <a:latin typeface="Calibri" panose="020F0502020204030204" pitchFamily="34" charset="0"/>
                <a:ea typeface="Calibri" panose="020F0502020204030204" pitchFamily="34" charset="0"/>
                <a:cs typeface="Calibri" panose="020F0502020204030204" pitchFamily="34" charset="0"/>
              </a:rPr>
              <a:t> </a:t>
            </a:r>
            <a:r>
              <a:rPr lang="fr-FR" sz="2400" b="0" dirty="0">
                <a:effectLst/>
                <a:latin typeface="Calibri" panose="020F0502020204030204" pitchFamily="34" charset="0"/>
                <a:ea typeface="Calibri" panose="020F0502020204030204" pitchFamily="34" charset="0"/>
                <a:cs typeface="Calibri" panose="020F0502020204030204" pitchFamily="34" charset="0"/>
              </a:rPr>
              <a:t>Cette diapositive est cachée et n'est destinée à être utilisée que si vous choisissez de diviser la formation en deux sessions si nécessaire.</a:t>
            </a:r>
            <a:endParaRPr lang="en-US" b="0" dirty="0"/>
          </a:p>
          <a:p>
            <a:endParaRPr lang="en-US" dirty="0"/>
          </a:p>
        </p:txBody>
      </p:sp>
    </p:spTree>
    <p:extLst>
      <p:ext uri="{BB962C8B-B14F-4D97-AF65-F5344CB8AC3E}">
        <p14:creationId xmlns:p14="http://schemas.microsoft.com/office/powerpoint/2010/main" val="2231202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41" name="Google Shape;841;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n-US" sz="2200" b="1" i="0" u="none" strike="noStrike" cap="none" dirty="0">
                <a:solidFill>
                  <a:srgbClr val="000000"/>
                </a:solidFill>
                <a:effectLst/>
                <a:latin typeface="Helvetica Neue"/>
                <a:ea typeface="Helvetica Neue"/>
                <a:cs typeface="Helvetica Neue"/>
                <a:sym typeface="Helvetica Neue"/>
              </a:rPr>
              <a:t>REMARQUE POUR LE FACILITATEUR : </a:t>
            </a:r>
            <a:r>
              <a:rPr lang="en-US" sz="2200" b="0" i="0" u="none" strike="noStrike" cap="none" dirty="0">
                <a:solidFill>
                  <a:srgbClr val="000000"/>
                </a:solidFill>
                <a:effectLst/>
                <a:latin typeface="Helvetica Neue"/>
                <a:ea typeface="Helvetica Neue"/>
                <a:cs typeface="Helvetica Neue"/>
                <a:sym typeface="Helvetica Neue"/>
              </a:rPr>
              <a:t>Cette diapositive est animée.</a:t>
            </a:r>
          </a:p>
          <a:p>
            <a:endParaRPr lang="en-US" sz="2200" b="0" i="0" u="none" strike="noStrike" cap="none" dirty="0">
              <a:solidFill>
                <a:srgbClr val="000000"/>
              </a:solidFill>
              <a:effectLst/>
              <a:latin typeface="Helvetica Neue"/>
              <a:ea typeface="Helvetica Neue"/>
              <a:cs typeface="Helvetica Neue"/>
              <a:sym typeface="Helvetica Neue"/>
            </a:endParaRPr>
          </a:p>
          <a:p>
            <a:r>
              <a:rPr lang="en-US" sz="2200" b="1" i="0" u="none" strike="noStrike" cap="none" dirty="0">
                <a:solidFill>
                  <a:srgbClr val="000000"/>
                </a:solidFill>
                <a:effectLst/>
                <a:latin typeface="Helvetica Neue"/>
                <a:ea typeface="Helvetica Neue"/>
                <a:cs typeface="Helvetica Neue"/>
                <a:sym typeface="Helvetica Neue"/>
              </a:rPr>
              <a:t>REMARQUE POUR LE PRÉSENTATEUR </a:t>
            </a:r>
            <a:r>
              <a:rPr lang="fr-FR" sz="2200" b="0" i="0" u="none" strike="noStrike" cap="none" dirty="0">
                <a:solidFill>
                  <a:srgbClr val="000000"/>
                </a:solidFill>
                <a:effectLst/>
                <a:latin typeface="Helvetica Neue"/>
                <a:ea typeface="Helvetica Neue"/>
                <a:cs typeface="Helvetica Neue"/>
                <a:sym typeface="Helvetica Neue"/>
              </a:rPr>
              <a:t>Il s'agit d'une définition plus formelle des normes sociales. Il convient de remarquer que les normes peuvent être intégrées dans des institutions formelles par la codification dans la loi, ainsi que dans les politiques institutionnelles. </a:t>
            </a:r>
          </a:p>
          <a:p>
            <a:endParaRPr lang="fr-FR" sz="2200" b="0" i="0" u="none" strike="noStrike" cap="none" dirty="0">
              <a:solidFill>
                <a:srgbClr val="000000"/>
              </a:solidFill>
              <a:effectLst/>
              <a:latin typeface="Helvetica Neue"/>
              <a:ea typeface="Helvetica Neue"/>
              <a:cs typeface="Helvetica Neue"/>
              <a:sym typeface="Helvetica Neue"/>
            </a:endParaRPr>
          </a:p>
          <a:p>
            <a:r>
              <a:rPr lang="fr-FR" sz="2200" b="0" i="0" u="none" strike="noStrike" cap="none" dirty="0">
                <a:solidFill>
                  <a:srgbClr val="000000"/>
                </a:solidFill>
                <a:effectLst/>
                <a:latin typeface="Helvetica Neue"/>
                <a:ea typeface="Helvetica Neue"/>
                <a:cs typeface="Helvetica Neue"/>
                <a:sym typeface="Helvetica Neue"/>
              </a:rPr>
              <a:t>Les sanctions sont les conséquences, négatives ou positives, de la non-adhésion (ou de l'adhésion) à une norme. </a:t>
            </a:r>
          </a:p>
          <a:p>
            <a:endParaRPr lang="fr-FR" sz="2200" b="0" i="0" u="none" strike="noStrike" cap="none" dirty="0">
              <a:solidFill>
                <a:srgbClr val="000000"/>
              </a:solidFill>
              <a:effectLst/>
              <a:latin typeface="Helvetica Neue"/>
              <a:ea typeface="Helvetica Neue"/>
              <a:cs typeface="Helvetica Neue"/>
              <a:sym typeface="Helvetica Neue"/>
            </a:endParaRPr>
          </a:p>
          <a:p>
            <a:r>
              <a:rPr lang="fr-FR" sz="2200" b="0" i="0" u="none" strike="noStrike" cap="none" dirty="0">
                <a:solidFill>
                  <a:srgbClr val="000000"/>
                </a:solidFill>
                <a:effectLst/>
                <a:latin typeface="Helvetica Neue"/>
                <a:ea typeface="Helvetica Neue"/>
                <a:cs typeface="Helvetica Neue"/>
                <a:sym typeface="Helvetica Neue"/>
              </a:rPr>
              <a:t>Animation 1 : Référez-vous à l'exercice/la réflexion sur la diapositive précédente à titre d'exemple. (Souvent non conscientes, les normes sont des règles tacites de comportement).</a:t>
            </a:r>
          </a:p>
          <a:p>
            <a:endParaRPr lang="fr-FR" sz="2200" b="0" i="0" u="none" strike="noStrike" cap="none" dirty="0">
              <a:solidFill>
                <a:srgbClr val="000000"/>
              </a:solidFill>
              <a:effectLst/>
              <a:latin typeface="Helvetica Neue"/>
              <a:ea typeface="Helvetica Neue"/>
              <a:cs typeface="Helvetica Neue"/>
              <a:sym typeface="Helvetica Neue"/>
            </a:endParaRPr>
          </a:p>
          <a:p>
            <a:r>
              <a:rPr lang="fr-FR" sz="2200" b="0" i="0" u="none" strike="noStrike" cap="none" dirty="0">
                <a:solidFill>
                  <a:srgbClr val="000000"/>
                </a:solidFill>
                <a:effectLst/>
                <a:latin typeface="Helvetica Neue"/>
                <a:ea typeface="Helvetica Neue"/>
                <a:cs typeface="Helvetica Neue"/>
                <a:sym typeface="Helvetica Neue"/>
              </a:rPr>
              <a:t>Animation 2 : Qu'est-ce que cela signifie que les normes sont ancrées dans les institutions ? </a:t>
            </a:r>
          </a:p>
          <a:p>
            <a:endParaRPr lang="fr-FR" sz="2200" b="0" i="0" u="none" strike="noStrike" cap="none" dirty="0">
              <a:solidFill>
                <a:srgbClr val="000000"/>
              </a:solidFill>
              <a:effectLst/>
              <a:latin typeface="Helvetica Neue"/>
              <a:ea typeface="Helvetica Neue"/>
              <a:cs typeface="Helvetica Neue"/>
              <a:sym typeface="Helvetica Neue"/>
            </a:endParaRPr>
          </a:p>
          <a:p>
            <a:r>
              <a:rPr lang="fr-FR" sz="2200" b="0" i="0" u="none" strike="noStrike" cap="none" dirty="0">
                <a:solidFill>
                  <a:srgbClr val="000000"/>
                </a:solidFill>
                <a:effectLst/>
                <a:latin typeface="Helvetica Neue"/>
                <a:ea typeface="Helvetica Neue"/>
                <a:cs typeface="Helvetica Neue"/>
                <a:sym typeface="Helvetica Neue"/>
              </a:rPr>
              <a:t>Quelques exemples :</a:t>
            </a:r>
          </a:p>
          <a:p>
            <a:endParaRPr lang="fr-FR" sz="2200" b="0" i="0" u="none" strike="noStrike" cap="none" dirty="0">
              <a:solidFill>
                <a:srgbClr val="000000"/>
              </a:solidFill>
              <a:effectLst/>
              <a:latin typeface="Helvetica Neue"/>
              <a:ea typeface="Helvetica Neue"/>
              <a:cs typeface="Helvetica Neue"/>
              <a:sym typeface="Helvetica Neue"/>
            </a:endParaRPr>
          </a:p>
          <a:p>
            <a:r>
              <a:rPr lang="fr-FR" sz="2200" b="0" i="0" u="none" strike="noStrike" cap="none" dirty="0">
                <a:solidFill>
                  <a:srgbClr val="000000"/>
                </a:solidFill>
                <a:effectLst/>
                <a:latin typeface="Helvetica Neue"/>
                <a:ea typeface="Helvetica Neue"/>
                <a:cs typeface="Helvetica Neue"/>
                <a:sym typeface="Helvetica Neue"/>
              </a:rPr>
              <a:t>Les politiques scolaires à l'égard des filles non mariées qui tombent enceintes, accouchent et ne sont pas autorisées à revenir pour terminer leurs études. Alors que les garçons qui mettent la fille enceinte ne sont pas pénalisés en termes de fin d'études. Quelles sont les normes en vigueur ici ? Lesquelles sont institutionnalisées ?</a:t>
            </a:r>
          </a:p>
          <a:p>
            <a:r>
              <a:rPr lang="fr-FR" sz="2200" b="0" i="0" u="none" strike="noStrike" cap="none" dirty="0">
                <a:solidFill>
                  <a:srgbClr val="000000"/>
                </a:solidFill>
                <a:effectLst/>
                <a:latin typeface="Helvetica Neue"/>
                <a:ea typeface="Helvetica Neue"/>
                <a:cs typeface="Helvetica Neue"/>
                <a:sym typeface="Helvetica Neue"/>
              </a:rPr>
              <a:t>Certains établissements de santé exigent la permission du conjoint pour les services de contraception. Quelles normes peuvent être appliquées ici ? Comment ont-elles été institutionnalisées ?) </a:t>
            </a:r>
          </a:p>
        </p:txBody>
      </p:sp>
    </p:spTree>
    <p:extLst>
      <p:ext uri="{BB962C8B-B14F-4D97-AF65-F5344CB8AC3E}">
        <p14:creationId xmlns:p14="http://schemas.microsoft.com/office/powerpoint/2010/main" val="41556036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7999"/>
              </a:lnSpc>
              <a:spcBef>
                <a:spcPts val="0"/>
              </a:spcBef>
              <a:spcAft>
                <a:spcPts val="0"/>
              </a:spcAft>
              <a:buNone/>
            </a:pPr>
            <a:r>
              <a:rPr lang="en-US" b="1" dirty="0"/>
              <a:t>REMARQUE POUR LE PRÉSENTATEUR </a:t>
            </a:r>
            <a:r>
              <a:rPr lang="fr-FR" b="0" dirty="0"/>
              <a:t>Voici une autre façon de penser aux normes sociales.</a:t>
            </a:r>
          </a:p>
          <a:p>
            <a:pPr marL="0" lvl="0" indent="0" algn="l" rtl="0">
              <a:lnSpc>
                <a:spcPct val="117999"/>
              </a:lnSpc>
              <a:spcBef>
                <a:spcPts val="0"/>
              </a:spcBef>
              <a:spcAft>
                <a:spcPts val="0"/>
              </a:spcAft>
              <a:buNone/>
            </a:pPr>
            <a:endParaRPr lang="fr-FR" b="0" dirty="0"/>
          </a:p>
          <a:p>
            <a:pPr marL="0" lvl="0" indent="0" algn="l" rtl="0">
              <a:lnSpc>
                <a:spcPct val="117999"/>
              </a:lnSpc>
              <a:spcBef>
                <a:spcPts val="0"/>
              </a:spcBef>
              <a:spcAft>
                <a:spcPts val="0"/>
              </a:spcAft>
              <a:buNone/>
            </a:pPr>
            <a:r>
              <a:rPr lang="fr-FR" b="0" dirty="0"/>
              <a:t>[Lire deux phrases sur la diapositive]</a:t>
            </a:r>
            <a:endParaRPr lang="en-US" dirty="0"/>
          </a:p>
          <a:p>
            <a:pPr marL="0" lvl="0" indent="0" algn="l" rtl="0">
              <a:lnSpc>
                <a:spcPct val="117999"/>
              </a:lnSpc>
              <a:spcBef>
                <a:spcPts val="0"/>
              </a:spcBef>
              <a:spcAft>
                <a:spcPts val="0"/>
              </a:spcAft>
              <a:buNone/>
            </a:pPr>
            <a:endParaRPr lang="en-US" dirty="0"/>
          </a:p>
        </p:txBody>
      </p:sp>
    </p:spTree>
    <p:extLst>
      <p:ext uri="{BB962C8B-B14F-4D97-AF65-F5344CB8AC3E}">
        <p14:creationId xmlns:p14="http://schemas.microsoft.com/office/powerpoint/2010/main" val="39997999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r-FR" b="1" dirty="0"/>
              <a:t>Remarques pour le facilitateur : Lisez la diapositive. </a:t>
            </a:r>
            <a:endParaRPr lang="en-US" dirty="0"/>
          </a:p>
        </p:txBody>
      </p:sp>
    </p:spTree>
    <p:extLst>
      <p:ext uri="{BB962C8B-B14F-4D97-AF65-F5344CB8AC3E}">
        <p14:creationId xmlns:p14="http://schemas.microsoft.com/office/powerpoint/2010/main" val="1371406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None/>
            </a:pPr>
            <a:r>
              <a:rPr lang="en-US" b="1" dirty="0"/>
              <a:t>REMARQUE POUR LE PRÉSENTATEUR </a:t>
            </a:r>
            <a:r>
              <a:rPr lang="en-US" b="0" dirty="0"/>
              <a:t>: </a:t>
            </a:r>
            <a:r>
              <a:rPr lang="fr-FR" b="0" dirty="0"/>
              <a:t>Après avoir défini les normes sociales, nous allons nous pencher sur l'application des normes. Les normes sociales sont transmises et appliquées par les groupes de référence. Un groupe de référence est un groupe de personnes, une communauté - d'un village à une vaste communauté religieuse - pour lequel ces comportements sont pertinents. Certains définissent le groupe de référence comme un groupe social valorisé. </a:t>
            </a:r>
          </a:p>
          <a:p>
            <a:pPr marL="0" lvl="0" indent="0" algn="l" rtl="0">
              <a:lnSpc>
                <a:spcPct val="100000"/>
              </a:lnSpc>
              <a:spcBef>
                <a:spcPts val="0"/>
              </a:spcBef>
              <a:spcAft>
                <a:spcPts val="0"/>
              </a:spcAft>
              <a:buNone/>
            </a:pPr>
            <a:endParaRPr lang="fr-FR" b="0" dirty="0"/>
          </a:p>
          <a:p>
            <a:pPr marL="0" lvl="0" indent="0" algn="l" rtl="0">
              <a:lnSpc>
                <a:spcPct val="100000"/>
              </a:lnSpc>
              <a:spcBef>
                <a:spcPts val="0"/>
              </a:spcBef>
              <a:spcAft>
                <a:spcPts val="0"/>
              </a:spcAft>
              <a:buNone/>
            </a:pPr>
            <a:r>
              <a:rPr lang="fr-FR" b="0" dirty="0"/>
              <a:t>L'important est que les groupes de référence peuvent exercer une influence considérable sur le comportement. Nous pouvons ne pas être particulièrement influencés par le comportement d'individus avec lesquels nous n'interagissons pas ou dont nous n'apprécions pas l'approbation.</a:t>
            </a:r>
          </a:p>
          <a:p>
            <a:pPr marL="0" lvl="0" indent="0" algn="l" rtl="0">
              <a:lnSpc>
                <a:spcPct val="100000"/>
              </a:lnSpc>
              <a:spcBef>
                <a:spcPts val="0"/>
              </a:spcBef>
              <a:spcAft>
                <a:spcPts val="0"/>
              </a:spcAft>
              <a:buNone/>
            </a:pPr>
            <a:endParaRPr lang="fr-FR" b="0" dirty="0"/>
          </a:p>
          <a:p>
            <a:pPr marL="0" lvl="0" indent="0" algn="l" rtl="0">
              <a:lnSpc>
                <a:spcPct val="100000"/>
              </a:lnSpc>
              <a:spcBef>
                <a:spcPts val="0"/>
              </a:spcBef>
              <a:spcAft>
                <a:spcPts val="0"/>
              </a:spcAft>
              <a:buNone/>
            </a:pPr>
            <a:r>
              <a:rPr lang="fr-FR" b="0" dirty="0"/>
              <a:t>Ce sont des individus qui :</a:t>
            </a:r>
          </a:p>
          <a:p>
            <a:pPr marL="0" lvl="0" indent="0" algn="l" rtl="0">
              <a:lnSpc>
                <a:spcPct val="100000"/>
              </a:lnSpc>
              <a:spcBef>
                <a:spcPts val="0"/>
              </a:spcBef>
              <a:spcAft>
                <a:spcPts val="0"/>
              </a:spcAft>
              <a:buNone/>
            </a:pPr>
            <a:r>
              <a:rPr lang="fr-FR" b="0" dirty="0"/>
              <a:t>Sont écoutés par un groupe social.</a:t>
            </a:r>
          </a:p>
          <a:p>
            <a:pPr marL="0" lvl="0" indent="0" algn="l" rtl="0">
              <a:lnSpc>
                <a:spcPct val="100000"/>
              </a:lnSpc>
              <a:spcBef>
                <a:spcPts val="0"/>
              </a:spcBef>
              <a:spcAft>
                <a:spcPts val="0"/>
              </a:spcAft>
              <a:buNone/>
            </a:pPr>
            <a:r>
              <a:rPr lang="fr-FR" b="0" dirty="0"/>
              <a:t>Donnent des informations et des conseils.</a:t>
            </a:r>
          </a:p>
          <a:p>
            <a:pPr marL="0" lvl="0" indent="0" algn="l" rtl="0">
              <a:lnSpc>
                <a:spcPct val="100000"/>
              </a:lnSpc>
              <a:spcBef>
                <a:spcPts val="0"/>
              </a:spcBef>
              <a:spcAft>
                <a:spcPts val="0"/>
              </a:spcAft>
              <a:buNone/>
            </a:pPr>
            <a:r>
              <a:rPr lang="fr-FR" b="0" dirty="0"/>
              <a:t>Influencent les attitudes, les comportements et les décisions d'un groupe spécifique.</a:t>
            </a:r>
          </a:p>
          <a:p>
            <a:pPr marL="0" lvl="0" indent="0" algn="l" rtl="0">
              <a:lnSpc>
                <a:spcPct val="100000"/>
              </a:lnSpc>
              <a:spcBef>
                <a:spcPts val="0"/>
              </a:spcBef>
              <a:spcAft>
                <a:spcPts val="0"/>
              </a:spcAft>
              <a:buNone/>
            </a:pPr>
            <a:r>
              <a:rPr lang="fr-FR" b="0" dirty="0"/>
              <a:t>Peuvent sanctionner ou récompenser un comportement.</a:t>
            </a:r>
            <a:endParaRPr lang="en-US" dirty="0"/>
          </a:p>
          <a:p>
            <a:pPr marL="0" lvl="0" indent="0" algn="l" rtl="0">
              <a:lnSpc>
                <a:spcPct val="117999"/>
              </a:lnSpc>
              <a:spcBef>
                <a:spcPts val="0"/>
              </a:spcBef>
              <a:spcAft>
                <a:spcPts val="0"/>
              </a:spcAft>
              <a:buNone/>
            </a:pPr>
            <a:endParaRPr lang="en-US" b="0" dirty="0"/>
          </a:p>
        </p:txBody>
      </p:sp>
    </p:spTree>
    <p:extLst>
      <p:ext uri="{BB962C8B-B14F-4D97-AF65-F5344CB8AC3E}">
        <p14:creationId xmlns:p14="http://schemas.microsoft.com/office/powerpoint/2010/main" val="2284410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kumimoji="0" lang="fr-FR" sz="2200" b="1" i="0" u="none" strike="noStrike" kern="0" cap="none" spc="0" normalizeH="0" baseline="0" noProof="0" dirty="0">
                <a:ln>
                  <a:noFill/>
                </a:ln>
                <a:solidFill>
                  <a:sysClr val="windowText" lastClr="000000"/>
                </a:solidFill>
                <a:effectLst/>
                <a:uLnTx/>
                <a:uFillTx/>
                <a:latin typeface="Helvetica Neue"/>
                <a:ea typeface="Helvetica Neue"/>
                <a:cs typeface="Helvetica Neue"/>
                <a:sym typeface="Helvetica Neue"/>
              </a:rPr>
              <a:t>DIAPOSITIVE VIRTUELLE UNIQUEMENT</a:t>
            </a:r>
          </a:p>
          <a:p>
            <a:pPr marL="0" marR="0" lvl="0" indent="0" defTabSz="457200" eaLnBrk="1" fontAlgn="auto" latinLnBrk="0" hangingPunct="1">
              <a:lnSpc>
                <a:spcPct val="117999"/>
              </a:lnSpc>
              <a:spcBef>
                <a:spcPts val="0"/>
              </a:spcBef>
              <a:spcAft>
                <a:spcPts val="0"/>
              </a:spcAft>
              <a:buClrTx/>
              <a:buSzTx/>
              <a:buFontTx/>
              <a:buNone/>
              <a:tabLst/>
              <a:defRPr/>
            </a:pPr>
            <a:endParaRPr kumimoji="0" lang="fr-FR" sz="2200" b="1" i="0" u="none" strike="noStrike" kern="0" cap="none" spc="0" normalizeH="0" baseline="0" noProof="0" dirty="0">
              <a:ln>
                <a:noFill/>
              </a:ln>
              <a:solidFill>
                <a:sysClr val="windowText" lastClr="000000"/>
              </a:solidFill>
              <a:effectLst/>
              <a:uLnTx/>
              <a:uFillTx/>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kumimoji="0" lang="fr-FR" sz="2200" b="1" i="0" u="none" strike="noStrike" kern="0" cap="none" spc="0" normalizeH="0" baseline="0" noProof="0" dirty="0">
                <a:ln>
                  <a:noFill/>
                </a:ln>
                <a:solidFill>
                  <a:sysClr val="windowText" lastClr="000000"/>
                </a:solidFill>
                <a:effectLst/>
                <a:uLnTx/>
                <a:uFillTx/>
                <a:latin typeface="Helvetica Neue"/>
                <a:ea typeface="Helvetica Neue"/>
                <a:cs typeface="Helvetica Neue"/>
                <a:sym typeface="Helvetica Neue"/>
              </a:rPr>
              <a:t>REMARQUE POUR LE FACILITATEUR : </a:t>
            </a:r>
            <a:r>
              <a:rPr kumimoji="0" lang="fr-FR" sz="2200" b="0" i="0" u="none" strike="noStrike" kern="0" cap="none" spc="0" normalizeH="0" baseline="0" noProof="0" dirty="0">
                <a:ln>
                  <a:noFill/>
                </a:ln>
                <a:solidFill>
                  <a:sysClr val="windowText" lastClr="000000"/>
                </a:solidFill>
                <a:effectLst/>
                <a:uLnTx/>
                <a:uFillTx/>
                <a:latin typeface="Helvetica Neue"/>
                <a:ea typeface="Helvetica Neue"/>
                <a:cs typeface="Helvetica Neue"/>
                <a:sym typeface="Helvetica Neue"/>
              </a:rPr>
              <a:t>Supprimez la diapositive si vous utilisez une autre activité. Cet exercice vise à aider les participants à auto-évaluer leur niveau de compréhension des concepts de normes sociales. Les résultats de l'exercice peuvent aider le facilitateur à faire des ajustements « en cours de route » ou à décider de mettre l'accent sur certains points ou de les atténuer en fonction du niveau d'expérience des participants. Une fois que vous avez déterminé sur quel aspect de la session vous souhaitez interroger le groupe, créez un sondage et insérez un lien dans le chat ou utilisez la fonction sondage de Zoom. </a:t>
            </a:r>
            <a:endParaRPr kumimoji="0" lang="en-US" sz="1600" b="0" i="0" u="none" strike="noStrike" kern="0" cap="none" spc="0" normalizeH="0" baseline="0" noProof="0" dirty="0">
              <a:ln>
                <a:noFill/>
              </a:ln>
              <a:solidFill>
                <a:sysClr val="windowText" lastClr="000000"/>
              </a:solidFill>
              <a:effectLst/>
              <a:uLnTx/>
              <a:uFillTx/>
              <a:latin typeface="Helvetica Light"/>
              <a:sym typeface="Helvetica Neue"/>
            </a:endParaRPr>
          </a:p>
        </p:txBody>
      </p:sp>
    </p:spTree>
    <p:extLst>
      <p:ext uri="{BB962C8B-B14F-4D97-AF65-F5344CB8AC3E}">
        <p14:creationId xmlns:p14="http://schemas.microsoft.com/office/powerpoint/2010/main" val="14067601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16" name="Google Shape;916;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a:spcBef>
                <a:spcPts val="0"/>
              </a:spcBef>
              <a:spcAft>
                <a:spcPts val="80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REMARQUE POUR LE PRÉSENTATEUR </a:t>
            </a:r>
            <a:r>
              <a:rPr lang="fr-FR" sz="1800" b="1" dirty="0">
                <a:effectLst/>
                <a:latin typeface="Calibri Light" panose="020F0302020204030204" pitchFamily="34" charset="0"/>
                <a:ea typeface="Times New Roman" panose="02020603050405020304" pitchFamily="18" charset="0"/>
              </a:rPr>
              <a:t>: </a:t>
            </a:r>
            <a:r>
              <a:rPr lang="fr-FR" sz="1800" dirty="0">
                <a:effectLst/>
                <a:latin typeface="Calibri Light" panose="020F0302020204030204" pitchFamily="34" charset="0"/>
                <a:ea typeface="Times New Roman" panose="02020603050405020304" pitchFamily="18" charset="0"/>
              </a:rPr>
              <a:t>Il existe deux types de normes sociales sur lesquelles nous nous concentrons pendant ce cours. Voici un bel exemple de ces deux types de normes en action autour de la norme consistant à toujours se laver les mains avant de manger</a:t>
            </a:r>
            <a:r>
              <a:rPr lang="en-US" sz="2400" dirty="0">
                <a:effectLst/>
                <a:latin typeface="Calibri" panose="020F0502020204030204" pitchFamily="34" charset="0"/>
                <a:ea typeface="Calibri" panose="020F0502020204030204" pitchFamily="34" charset="0"/>
                <a:cs typeface="Calibri" panose="020F0502020204030204" pitchFamily="34" charset="0"/>
              </a:rPr>
              <a:t>.</a:t>
            </a:r>
          </a:p>
          <a:p>
            <a:pPr marL="0" marR="0">
              <a:spcBef>
                <a:spcPts val="0"/>
              </a:spcBef>
              <a:spcAft>
                <a:spcPts val="800"/>
              </a:spcAft>
            </a:pPr>
            <a:endParaRPr lang="en-US" sz="2400" dirty="0">
              <a:effectLst/>
              <a:latin typeface="Calibri" panose="020F0502020204030204" pitchFamily="34" charset="0"/>
              <a:ea typeface="Calibri" panose="020F0502020204030204" pitchFamily="34" charset="0"/>
              <a:cs typeface="Arial" panose="020B0604020202020204" pitchFamily="34" charset="0"/>
            </a:endParaRPr>
          </a:p>
          <a:p>
            <a:r>
              <a:rPr lang="fr-FR" sz="1800" b="1" u="sng" dirty="0">
                <a:effectLst/>
                <a:latin typeface="Calibri Light" panose="020F0302020204030204" pitchFamily="34" charset="0"/>
                <a:ea typeface="Times New Roman" panose="02020603050405020304" pitchFamily="18" charset="0"/>
              </a:rPr>
              <a:t>Demandez aux participants : </a:t>
            </a:r>
            <a:endParaRPr lang="en-US" sz="1800" dirty="0">
              <a:effectLst/>
              <a:latin typeface="Times New Roman" panose="02020603050405020304" pitchFamily="18" charset="0"/>
              <a:ea typeface="Times New Roman" panose="02020603050405020304" pitchFamily="18" charset="0"/>
            </a:endParaRPr>
          </a:p>
          <a:p>
            <a:pPr marL="342900" lvl="0" indent="-342900">
              <a:spcAft>
                <a:spcPts val="800"/>
              </a:spcAft>
              <a:buFont typeface="Calibri" panose="020F0502020204030204" pitchFamily="34" charset="0"/>
              <a:buChar char="-"/>
            </a:pPr>
            <a:r>
              <a:rPr lang="fr-FR" sz="1800" dirty="0">
                <a:effectLst/>
                <a:latin typeface="Calibri Light" panose="020F0302020204030204" pitchFamily="34" charset="0"/>
                <a:ea typeface="Calibri" panose="020F0502020204030204" pitchFamily="34" charset="0"/>
                <a:cs typeface="Arial" panose="020B0604020202020204" pitchFamily="34" charset="0"/>
              </a:rPr>
              <a:t>Que voyez-vous dans chaque image ? (Ce que font les autres est une norme descriptive, représentée dans ce cas par les enfants qui voient les autres se laver les mains. Ce que l'on considère comme un comportement approprié est une norme injonctive, dans ce cas l'enseignant ou le parent qui te dit de quitter la table et de te laver les mains avant de revenir.</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r>
              <a:rPr lang="fr-FR" sz="1800" dirty="0">
                <a:effectLst/>
                <a:latin typeface="Calibri Light" panose="020F0302020204030204" pitchFamily="34" charset="0"/>
                <a:ea typeface="Times New Roman" panose="02020603050405020304" pitchFamily="18" charset="0"/>
              </a:rPr>
              <a:t>Imaginez que vous êtes un enfant. Comment les normes descriptives et injonctives concernant le lavage des mains avant de manger ont-elles influencé votre comportement ? </a:t>
            </a:r>
            <a:endParaRPr dirty="0"/>
          </a:p>
        </p:txBody>
      </p:sp>
    </p:spTree>
    <p:extLst>
      <p:ext uri="{BB962C8B-B14F-4D97-AF65-F5344CB8AC3E}">
        <p14:creationId xmlns:p14="http://schemas.microsoft.com/office/powerpoint/2010/main" val="730985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27" name="Google Shape;927;p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b="1" dirty="0"/>
              <a:t>REMARQUE POUR LE FACILITATEUR :</a:t>
            </a:r>
            <a:r>
              <a:rPr lang="fr-FR" sz="1800" dirty="0">
                <a:effectLst/>
                <a:latin typeface="Calibri Light" panose="020F0302020204030204" pitchFamily="34" charset="0"/>
                <a:ea typeface="Times New Roman" panose="02020603050405020304" pitchFamily="18" charset="0"/>
              </a:rPr>
              <a:t> Lisez le contenu de la diapositive. Demandez aux participants s'ils ont un exemple de norme descriptive et injonctive.</a:t>
            </a:r>
            <a:r>
              <a:rPr lang="en-US" dirty="0"/>
              <a:t>.</a:t>
            </a:r>
            <a:endParaRPr dirty="0"/>
          </a:p>
        </p:txBody>
      </p:sp>
    </p:spTree>
    <p:extLst>
      <p:ext uri="{BB962C8B-B14F-4D97-AF65-F5344CB8AC3E}">
        <p14:creationId xmlns:p14="http://schemas.microsoft.com/office/powerpoint/2010/main" val="11044462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1" i="0" u="none" strike="noStrike" cap="none" dirty="0">
                <a:solidFill>
                  <a:srgbClr val="000000"/>
                </a:solidFill>
                <a:effectLst/>
                <a:latin typeface="Helvetica Neue"/>
                <a:ea typeface="Helvetica Neue"/>
                <a:cs typeface="Helvetica Neue"/>
                <a:sym typeface="Helvetica Neue"/>
              </a:rPr>
              <a:t>REMARQUE POUR LE FACILITATEUR: </a:t>
            </a:r>
            <a:r>
              <a:rPr lang="fr-FR" sz="2200" b="0" i="0" u="none" strike="noStrike" cap="none" dirty="0">
                <a:solidFill>
                  <a:srgbClr val="000000"/>
                </a:solidFill>
                <a:effectLst/>
                <a:latin typeface="Helvetica Neue"/>
                <a:ea typeface="Helvetica Neue"/>
                <a:cs typeface="Helvetica Neue"/>
                <a:sym typeface="Helvetica Neue"/>
              </a:rPr>
              <a:t>Distribuez le polycopié du rapport sur les huit caractéristiques.</a:t>
            </a:r>
          </a:p>
          <a:p>
            <a:endParaRPr lang="en-US" sz="2200" b="0" i="0" u="none" strike="noStrike" cap="none" dirty="0">
              <a:solidFill>
                <a:srgbClr val="000000"/>
              </a:solidFill>
              <a:effectLst/>
              <a:latin typeface="Helvetica Neue"/>
              <a:ea typeface="Helvetica Neue"/>
              <a:cs typeface="Helvetica Neue"/>
              <a:sym typeface="Helvetica Neue"/>
            </a:endParaRPr>
          </a:p>
          <a:p>
            <a:pPr>
              <a:lnSpc>
                <a:spcPct val="107000"/>
              </a:lnSpc>
              <a:spcAft>
                <a:spcPts val="800"/>
              </a:spcAft>
            </a:pPr>
            <a:r>
              <a:rPr lang="en-US" sz="2200" b="1" i="0" u="none" strike="noStrike" cap="none" dirty="0">
                <a:solidFill>
                  <a:srgbClr val="000000"/>
                </a:solidFill>
                <a:effectLst/>
                <a:latin typeface="Helvetica Neue"/>
                <a:ea typeface="Helvetica Neue"/>
                <a:cs typeface="Helvetica Neue"/>
                <a:sym typeface="Helvetica Neue"/>
              </a:rPr>
              <a:t>REMARQUE POUR LE PRÉSENTATEUR </a:t>
            </a:r>
            <a:r>
              <a:rPr lang="fr-FR" sz="1800" dirty="0">
                <a:effectLst/>
                <a:latin typeface="Calibri" panose="020F0502020204030204" pitchFamily="34" charset="0"/>
                <a:ea typeface="Calibri" panose="020F0502020204030204" pitchFamily="34" charset="0"/>
                <a:cs typeface="Times New Roman" panose="02020603050405020304" pitchFamily="18" charset="0"/>
              </a:rPr>
              <a:t>Maintenant que nous avons parlé des concepts de normes sociales et de la manière dont ils s'intègrent aux programmes de changement de comportement, approfondissons les éléments des normes sociales, à savoir ce que nous appelons les huit caractéristiques des normes sociales. La diapositive présente huit caractéristiques des normes, qui se manifestent probablement différemment selon les comportements. Nous les aborderons après notre conversation sur la façon dont les normes sociales s'intègrent dans les programmes, car la compréhension de ces éléments est essentielle pour apporter de la clarté lors de la conception des programmes.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Caractéristique 1. Les normes liées au(x) comportement(s) en question peuvent être à la fois nuisibles et protectrices.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Caractéristique 2. Les normes sont intégrées dans un système de facteurs structurels qui recoupent et soutiennent le(s) comportement(s). Cela inclut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l'accès aux ressources ; par exemple, l'accès aux soins de santé est important pour les programmes qui cherchent à accroître les comportements sains.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Caractéristique 3. Toutes les normes n'ont pas la même force.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Caractéristique 4. Les normes peuvent être alignées ou non sur les attitudes.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Caractéristique 5. Les normes sont soutenues par plusieurs groupes de référence ayant une influence différente.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Caractéristique 6. Les détenteurs du pouvoir peuvent résister au changement ou le soutenir.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Caractéristique 7. Certaines personnes acceptent et respectent les normes, d'autres non.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800" dirty="0">
                <a:effectLst/>
                <a:latin typeface="Calibri" panose="020F0502020204030204" pitchFamily="34" charset="0"/>
                <a:ea typeface="Calibri" panose="020F0502020204030204" pitchFamily="34" charset="0"/>
                <a:cs typeface="Times New Roman" panose="02020603050405020304" pitchFamily="18" charset="0"/>
              </a:rPr>
              <a:t>Caractéristique 8. Le pouvoir d’action, c'est-à-dire la capacité d'une personne à faire ses propres choix, peut aller dans le sens de la santé ou de la maladie.</a:t>
            </a:r>
            <a:endParaRPr lang="en-US" sz="2200" b="0" i="0" u="none" strike="noStrike" cap="none" dirty="0">
              <a:solidFill>
                <a:srgbClr val="000000"/>
              </a:solidFill>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42210337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77" name="Google Shape;1077;p3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sz="2400" b="1" dirty="0">
                <a:effectLst/>
                <a:latin typeface="Calibri" panose="020F0502020204030204" pitchFamily="34" charset="0"/>
                <a:ea typeface="Calibri" panose="020F0502020204030204" pitchFamily="34" charset="0"/>
                <a:cs typeface="Calibri" panose="020F0502020204030204" pitchFamily="34" charset="0"/>
              </a:rPr>
              <a:t>DIAPOSITIVE VIRTUELLE UNIQUEMENT</a:t>
            </a:r>
          </a:p>
          <a:p>
            <a:pPr marL="0" lvl="0" indent="0" algn="l" rtl="0">
              <a:lnSpc>
                <a:spcPct val="117999"/>
              </a:lnSpc>
              <a:spcBef>
                <a:spcPts val="0"/>
              </a:spcBef>
              <a:spcAft>
                <a:spcPts val="0"/>
              </a:spcAft>
              <a:buNone/>
            </a:pPr>
            <a:endParaRPr lang="en-US" sz="2400" b="1" dirty="0"/>
          </a:p>
          <a:p>
            <a:pPr>
              <a:lnSpc>
                <a:spcPct val="107000"/>
              </a:lnSpc>
              <a:spcAft>
                <a:spcPts val="800"/>
              </a:spcAft>
            </a:pPr>
            <a:r>
              <a:rPr lang="en-US" sz="2400" b="1" dirty="0"/>
              <a:t>REMARQUE POUR LE FACILITATEUR</a:t>
            </a:r>
            <a:r>
              <a:rPr lang="en-US" sz="2400" dirty="0"/>
              <a:t>: </a:t>
            </a:r>
            <a:r>
              <a:rPr lang="fr-FR" sz="1800" dirty="0">
                <a:effectLst/>
                <a:latin typeface="Calibri" panose="020F0502020204030204" pitchFamily="34" charset="0"/>
                <a:ea typeface="Calibri" panose="020F0502020204030204" pitchFamily="34" charset="0"/>
                <a:cs typeface="Times New Roman" panose="02020603050405020304" pitchFamily="18" charset="0"/>
              </a:rPr>
              <a:t>Il s'agit d'un exercice en petit groupe. L'objectif est d'aider les participants à intérioriser les huit caractéristiques vis-à-vis d'une série de comportements. Les participants peuvent continuer à travailler sur les applications du projet réalisées précédemment ou leur demander de sélectionner une norme et sa relation avec les comportements que le projet UPWARD vise à modifier. (Voir la diapositive suivante sur WASH).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PROCESSUS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Indiquez qu'une fois de plus, nous allons nous réunir en petits groupes pour faire un exercice sur les huit caractéristiques des normes sociales. Les groupes utiliseront à nouveau la feuille Google pour enregistrer les points clés de leur discussion.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Organisez les participants en petits groupes dans les salles de réunion afin d'explorer les façons dont ils peuvent appliquer les huit caractéristiques des normes sociales dans le contexte de leur programme.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Indiquez-leur qu'ils disposent de 20 minutes pour discuter en groupe.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Fermez les salles de réunion et invitez les volontaires à partager le travail de leurs petits groupes. Consacrez 10 minutes à ce débriefing.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Demandez aux participants s'ils ont trouvé cette activité claire. Y avait-il une ambiguïté ?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Pour conclure, demandez comment la compréhension de ces huit caractéristiques pourrait influencer l'élaboration et la mise en œuvre de programmes visant à s'attaquer à l'environnement normatif et à favoriser le changement de comportement..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535034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77" name="Google Shape;1077;p3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sz="2400" b="1" dirty="0">
                <a:effectLst/>
                <a:latin typeface="Calibri" panose="020F0502020204030204" pitchFamily="34" charset="0"/>
                <a:ea typeface="Calibri" panose="020F0502020204030204" pitchFamily="34" charset="0"/>
                <a:cs typeface="Calibri" panose="020F0502020204030204" pitchFamily="34" charset="0"/>
              </a:rPr>
              <a:t>DIAPOSITIVE VIRTUELLE UNIQUEMENT - </a:t>
            </a:r>
            <a:r>
              <a:rPr lang="fr-FR" sz="2400" b="1" i="0" dirty="0">
                <a:effectLst/>
                <a:latin typeface="Calibri" panose="020F0502020204030204" pitchFamily="34" charset="0"/>
                <a:ea typeface="Calibri" panose="020F0502020204030204" pitchFamily="34" charset="0"/>
                <a:cs typeface="Calibri" panose="020F0502020204030204" pitchFamily="34" charset="0"/>
              </a:rPr>
              <a:t>Retirer du jeu de diapositives si les participants doivent travailler sur les normes dans le cadre de leurs propres projets.</a:t>
            </a:r>
          </a:p>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endParaRPr lang="fr-FR" sz="2400" b="1" i="0" u="none" strike="noStrike" cap="none" dirty="0">
              <a:solidFill>
                <a:srgbClr val="000000"/>
              </a:solidFill>
              <a:effectLst/>
              <a:latin typeface="Calibri" panose="020F0502020204030204" pitchFamily="34" charset="0"/>
              <a:ea typeface="Helvetica Neue"/>
              <a:cs typeface="Calibri" panose="020F0502020204030204" pitchFamily="34" charset="0"/>
              <a:sym typeface="Helvetica Neue"/>
            </a:endParaRPr>
          </a:p>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sz="2400" b="1" i="0" u="none" strike="noStrike" cap="none" dirty="0">
                <a:solidFill>
                  <a:srgbClr val="000000"/>
                </a:solidFill>
                <a:effectLst/>
                <a:latin typeface="Helvetica Neue"/>
                <a:ea typeface="Helvetica Neue"/>
                <a:cs typeface="Helvetica Neue"/>
                <a:sym typeface="Helvetica Neue"/>
              </a:rPr>
              <a:t>REMARQUE POUR LE PRÉSENTATEUR</a:t>
            </a:r>
            <a:r>
              <a:rPr lang="en-US" sz="2400" b="0" i="0" u="none" strike="noStrike" cap="none" dirty="0">
                <a:solidFill>
                  <a:srgbClr val="000000"/>
                </a:solidFill>
                <a:effectLst/>
                <a:latin typeface="Helvetica Neue"/>
                <a:ea typeface="Helvetica Neue"/>
                <a:cs typeface="Helvetica Neue"/>
                <a:sym typeface="Helvetica Neue"/>
              </a:rPr>
              <a:t> : </a:t>
            </a:r>
            <a:endParaRPr lang="fr-FR" sz="2400" b="0" i="0" u="none" strike="noStrike" cap="none" dirty="0">
              <a:solidFill>
                <a:srgbClr val="000000"/>
              </a:solidFill>
              <a:effectLst/>
              <a:latin typeface="Helvetica Neue"/>
              <a:ea typeface="Helvetica Neue"/>
              <a:cs typeface="Helvetica Neue"/>
              <a:sym typeface="Helvetica Neue"/>
            </a:endParaRPr>
          </a:p>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r>
              <a:rPr lang="fr-FR" sz="2400" b="0" i="0" u="none" strike="noStrike" cap="none" dirty="0">
                <a:solidFill>
                  <a:srgbClr val="000000"/>
                </a:solidFill>
                <a:effectLst/>
                <a:latin typeface="Helvetica Neue"/>
                <a:ea typeface="Helvetica Neue"/>
                <a:cs typeface="Helvetica Neue"/>
                <a:sym typeface="Helvetica Neue"/>
              </a:rPr>
              <a:t>Les normes présentées sur la diapositive ont été identifiées lors des évaluations formatives du projet UPWARD (Uplifting Women's Participation in Water-Related Decision-Making) en Tanzanie. UPWARD visait à modifier les normes sociales sexospécifiques concernant la participation des femmes aux décisions relatives à l'eau en travaillant avec les dirigeants communautaires et les groupes de femmes. En outre, les autorités gouvernementales locales et les institutions de gouvernance WASH ont été le lieu de formations et de discussions de réflexion sur l'importance d'inclure les voix des femmes pour leur donner des capacités de gestion des ressources en eau et encourager une plus grande participation à la prise de décision.</a:t>
            </a:r>
          </a:p>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endParaRPr lang="fr-FR" sz="2400" b="0" i="0" u="none" strike="noStrike" cap="none" dirty="0">
              <a:solidFill>
                <a:srgbClr val="000000"/>
              </a:solidFill>
              <a:effectLst/>
              <a:latin typeface="Helvetica Neue"/>
              <a:ea typeface="Helvetica Neue"/>
              <a:cs typeface="Helvetica Neue"/>
              <a:sym typeface="Helvetica Neue"/>
            </a:endParaRPr>
          </a:p>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r>
              <a:rPr lang="fr-FR" sz="2400" b="0" i="0" u="none" strike="noStrike" cap="none" dirty="0">
                <a:solidFill>
                  <a:srgbClr val="000000"/>
                </a:solidFill>
                <a:effectLst/>
                <a:latin typeface="Helvetica Neue"/>
                <a:ea typeface="Helvetica Neue"/>
                <a:cs typeface="Helvetica Neue"/>
                <a:sym typeface="Helvetica Neue"/>
              </a:rPr>
              <a:t>Vous pouvez utiliser ces informations, qui se trouvent également dans vos polycopiés, comme référence lorsque vous travaillez dans vos petits groupes.  </a:t>
            </a:r>
          </a:p>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endParaRPr lang="en-US" sz="2400" b="0" i="0" dirty="0">
              <a:latin typeface="Helvetica Neue"/>
              <a:ea typeface="Helvetica Neue"/>
              <a:cs typeface="Helvetica Neue"/>
              <a:sym typeface="Helvetica Neue"/>
            </a:endParaRPr>
          </a:p>
        </p:txBody>
      </p:sp>
    </p:spTree>
    <p:extLst>
      <p:ext uri="{BB962C8B-B14F-4D97-AF65-F5344CB8AC3E}">
        <p14:creationId xmlns:p14="http://schemas.microsoft.com/office/powerpoint/2010/main" val="193190616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93" name="Google Shape;1093;p3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sz="2400" b="1" dirty="0">
                <a:effectLst/>
                <a:latin typeface="Calibri" panose="020F0502020204030204" pitchFamily="34" charset="0"/>
                <a:ea typeface="Calibri" panose="020F0502020204030204" pitchFamily="34" charset="0"/>
                <a:cs typeface="Calibri" panose="020F0502020204030204" pitchFamily="34" charset="0"/>
              </a:rPr>
              <a:t>DIAPOSITIVE VIRTUELLE UNIQUEMENT</a:t>
            </a:r>
          </a:p>
          <a:p>
            <a:pPr marL="0" lvl="0" indent="0" algn="l" rtl="0">
              <a:lnSpc>
                <a:spcPct val="117999"/>
              </a:lnSpc>
              <a:spcBef>
                <a:spcPts val="0"/>
              </a:spcBef>
              <a:spcAft>
                <a:spcPts val="0"/>
              </a:spcAft>
              <a:buNone/>
            </a:pPr>
            <a:endParaRPr lang="en-US" sz="2800" b="1" i="0" dirty="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800" b="1" i="0" dirty="0">
                <a:latin typeface="Helvetica Neue"/>
                <a:ea typeface="Helvetica Neue"/>
                <a:cs typeface="Helvetica Neue"/>
                <a:sym typeface="Helvetica Neue"/>
              </a:rPr>
              <a:t>REMARQUE POUR LE FACILITATEUR </a:t>
            </a:r>
            <a:r>
              <a:rPr lang="en-US" sz="2800" b="0" i="0" dirty="0">
                <a:latin typeface="Helvetica Neue"/>
                <a:ea typeface="Helvetica Neue"/>
                <a:cs typeface="Helvetica Neue"/>
                <a:sym typeface="Helvetica Neue"/>
              </a:rPr>
              <a:t>: </a:t>
            </a:r>
            <a:r>
              <a:rPr lang="fr-FR" sz="2800" b="0" i="0" dirty="0">
                <a:latin typeface="Helvetica Neue"/>
                <a:ea typeface="Helvetica Neue"/>
                <a:cs typeface="Helvetica Neue"/>
                <a:sym typeface="Helvetica Neue"/>
              </a:rPr>
              <a:t>Ceci est un document à distribuer. Copiez ce tableau dans une feuille Google pour que les participants puissent l'utiliser dans leur petite ACTIVITÉ DE GROUPE. Insérez le lien sur la diapositive avant la présentation.</a:t>
            </a:r>
            <a:r>
              <a:rPr lang="en-US" sz="2800" b="0" i="0" baseline="0" dirty="0">
                <a:latin typeface="Helvetica Neue"/>
                <a:ea typeface="Helvetica Neue"/>
                <a:cs typeface="Helvetica Neue"/>
                <a:sym typeface="Helvetica Neue"/>
              </a:rPr>
              <a:t>.</a:t>
            </a:r>
            <a:endParaRPr lang="en-US" sz="2800" dirty="0"/>
          </a:p>
        </p:txBody>
      </p:sp>
    </p:spTree>
    <p:extLst>
      <p:ext uri="{BB962C8B-B14F-4D97-AF65-F5344CB8AC3E}">
        <p14:creationId xmlns:p14="http://schemas.microsoft.com/office/powerpoint/2010/main" val="316093457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6"/>
        <p:cNvGrpSpPr/>
        <p:nvPr/>
      </p:nvGrpSpPr>
      <p:grpSpPr>
        <a:xfrm>
          <a:off x="0" y="0"/>
          <a:ext cx="0" cy="0"/>
          <a:chOff x="0" y="0"/>
          <a:chExt cx="0" cy="0"/>
        </a:xfrm>
      </p:grpSpPr>
      <p:sp>
        <p:nvSpPr>
          <p:cNvPr id="1217" name="Google Shape;1217;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18" name="Google Shape;1218;p4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200" b="1" i="0" u="none" strike="noStrike" cap="none" dirty="0">
                <a:solidFill>
                  <a:srgbClr val="000000"/>
                </a:solidFill>
                <a:effectLst/>
                <a:latin typeface="Helvetica Neue"/>
                <a:ea typeface="Helvetica Neue"/>
                <a:cs typeface="Helvetica Neue"/>
                <a:sym typeface="Helvetica Neue"/>
              </a:rPr>
              <a:t>REMARQUE POUR LE PRÉSENTATEUR </a:t>
            </a:r>
            <a:r>
              <a:rPr lang="fr-FR" sz="1800" dirty="0">
                <a:effectLst/>
                <a:latin typeface="Calibri" panose="020F0502020204030204" pitchFamily="34" charset="0"/>
                <a:ea typeface="Times New Roman" panose="02020603050405020304" pitchFamily="18" charset="0"/>
              </a:rPr>
              <a:t>De nombreuses théories du changement de comportement sont créées par des chercheurs et des théoriciens qui s'appuient sur les recherches existantes pour développer des explications causales sur la manière dont les normes et autres facteurs influencent le changement de comportement. Ces théories sont généralement de haut niveau et utiles lorsque vous commencez à réfléchir à la conception d'un programme et à ce que les autres ont appris de la recherche.</a:t>
            </a:r>
            <a:endParaRPr dirty="0"/>
          </a:p>
        </p:txBody>
      </p:sp>
    </p:spTree>
    <p:extLst>
      <p:ext uri="{BB962C8B-B14F-4D97-AF65-F5344CB8AC3E}">
        <p14:creationId xmlns:p14="http://schemas.microsoft.com/office/powerpoint/2010/main" val="36295927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3"/>
        <p:cNvGrpSpPr/>
        <p:nvPr/>
      </p:nvGrpSpPr>
      <p:grpSpPr>
        <a:xfrm>
          <a:off x="0" y="0"/>
          <a:ext cx="0" cy="0"/>
          <a:chOff x="0" y="0"/>
          <a:chExt cx="0" cy="0"/>
        </a:xfrm>
      </p:grpSpPr>
      <p:sp>
        <p:nvSpPr>
          <p:cNvPr id="1534" name="Google Shape;1534;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35" name="Google Shape;1535;p6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b="1" dirty="0"/>
              <a:t>REMARQUE POUR LE PRÉSENTATEUR </a:t>
            </a:r>
          </a:p>
          <a:p>
            <a:pPr marL="0" lvl="0" indent="0" algn="l" rtl="0">
              <a:lnSpc>
                <a:spcPct val="117999"/>
              </a:lnSpc>
              <a:spcBef>
                <a:spcPts val="0"/>
              </a:spcBef>
              <a:spcAft>
                <a:spcPts val="0"/>
              </a:spcAft>
              <a:buNone/>
            </a:pPr>
            <a:endParaRPr lang="en-US" b="1" dirty="0"/>
          </a:p>
          <a:p>
            <a:r>
              <a:rPr lang="fr-FR" sz="1800" dirty="0">
                <a:effectLst/>
                <a:latin typeface="Calibri" panose="020F0502020204030204" pitchFamily="34" charset="0"/>
                <a:ea typeface="Times New Roman" panose="02020603050405020304" pitchFamily="18" charset="0"/>
              </a:rPr>
              <a:t>Penser à la théorie aide à la conception du projet. Les théories qui sous-tendent les normes sociales et le travail de changement de comportement proviennent de multiples disciplines.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Dans toutes les disciplines, ce sont les principaux fondements du travail sur les normes sociales.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Lisez le contenu de la diapositive.</a:t>
            </a:r>
            <a:endParaRPr dirty="0"/>
          </a:p>
        </p:txBody>
      </p:sp>
    </p:spTree>
    <p:extLst>
      <p:ext uri="{BB962C8B-B14F-4D97-AF65-F5344CB8AC3E}">
        <p14:creationId xmlns:p14="http://schemas.microsoft.com/office/powerpoint/2010/main" val="42250699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p51: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37" name="Google Shape;1237;p5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n-US" sz="1800" b="1" dirty="0">
                <a:effectLst/>
                <a:latin typeface="Calibri" panose="020F0502020204030204" pitchFamily="34" charset="0"/>
                <a:ea typeface="Times New Roman" panose="02020603050405020304" pitchFamily="18" charset="0"/>
              </a:rPr>
              <a:t>REMARQUE POUR LE </a:t>
            </a:r>
            <a:r>
              <a:rPr lang="fr-FR" sz="1800" b="1" dirty="0">
                <a:effectLst/>
                <a:latin typeface="Calibri" panose="020F0502020204030204" pitchFamily="34" charset="0"/>
                <a:ea typeface="Times New Roman" panose="02020603050405020304" pitchFamily="18" charset="0"/>
              </a:rPr>
              <a:t>FACILTATEUR : </a:t>
            </a:r>
            <a:r>
              <a:rPr lang="fr-FR" sz="1800" dirty="0">
                <a:effectLst/>
                <a:latin typeface="Calibri" panose="020F0502020204030204" pitchFamily="34" charset="0"/>
                <a:ea typeface="Times New Roman" panose="02020603050405020304" pitchFamily="18" charset="0"/>
              </a:rPr>
              <a:t>Des diapositives supplémentaires sur différentes théories de changement de comportement fondées sur la recherche et un exercice sont inclus à la fin pour les groupes intéressés par un examen plus approfondi des TdC. Si vous utilisez les diapositives supplémentaires sur les théories, insérez-les après cette diapositive.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b="1" dirty="0">
                <a:effectLst/>
                <a:latin typeface="Calibri" panose="020F0502020204030204" pitchFamily="34" charset="0"/>
                <a:ea typeface="Times New Roman" panose="02020603050405020304" pitchFamily="18" charset="0"/>
              </a:rPr>
              <a:t>REMARQUES POUR LE PRÉSENTATEUR :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Selon les estimation, il existe plus de 80 théories de CSC, mais seules quelques-unes sont régulièrement référencées, y compris celles citées dans la diapositive. Il s'agit de la théorie du comportement planifié, de la théorie sociale cognitive, du modèle information-motivation-comportement (IBMS), du modèle transthéorique du changement.</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b="1" dirty="0">
                <a:effectLst/>
                <a:latin typeface="Calibri" panose="020F0502020204030204" pitchFamily="34" charset="0"/>
                <a:ea typeface="Times New Roman" panose="02020603050405020304" pitchFamily="18" charset="0"/>
              </a:rPr>
              <a:t>Si vous n'utilisez PAS les diapositives de la théorie supplémentaire :</a:t>
            </a:r>
            <a:r>
              <a:rPr lang="fr-FR" sz="1800" dirty="0">
                <a:effectLst/>
                <a:latin typeface="Calibri" panose="020F0502020204030204" pitchFamily="34" charset="0"/>
                <a:ea typeface="Times New Roman" panose="02020603050405020304" pitchFamily="18" charset="0"/>
              </a:rPr>
              <a:t> Ceci n'est qu'une petite introduction à ces théories. Si vous êtes intéressé par des diapositives et des ressources supplémentaires détaillant ces théories, veuillez en parler directement à votre facilitateur.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b="1" dirty="0">
                <a:effectLst/>
                <a:latin typeface="Calibri" panose="020F0502020204030204" pitchFamily="34" charset="0"/>
                <a:ea typeface="Times New Roman" panose="02020603050405020304" pitchFamily="18" charset="0"/>
              </a:rPr>
              <a:t>Si vous utilisez les diapositives théoriques supplémentaires : </a:t>
            </a:r>
            <a:r>
              <a:rPr lang="fr-FR" sz="1800" dirty="0">
                <a:effectLst/>
                <a:latin typeface="Calibri" panose="020F0502020204030204" pitchFamily="34" charset="0"/>
                <a:ea typeface="Times New Roman" panose="02020603050405020304" pitchFamily="18" charset="0"/>
              </a:rPr>
              <a:t>L'objectif de la prochaine série de diapositives est de partager rapidement certaines des TdC et de réfléchir à leur utilité dans la réflexion sur les programmes d’intervention de changement des normes.</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7576953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7999"/>
              </a:lnSpc>
              <a:spcBef>
                <a:spcPts val="0"/>
              </a:spcBef>
              <a:spcAft>
                <a:spcPts val="0"/>
              </a:spcAft>
              <a:buNone/>
            </a:pPr>
            <a:r>
              <a:rPr lang="en-US" b="1" dirty="0"/>
              <a:t>REMARQUE POUR LE PRÉSENTATEUR</a:t>
            </a:r>
          </a:p>
          <a:p>
            <a:pPr marL="0" lvl="0" indent="0" algn="l" rtl="0">
              <a:lnSpc>
                <a:spcPct val="117999"/>
              </a:lnSpc>
              <a:spcBef>
                <a:spcPts val="0"/>
              </a:spcBef>
              <a:spcAft>
                <a:spcPts val="0"/>
              </a:spcAft>
              <a:buNone/>
            </a:pPr>
            <a:endParaRPr lang="en-US" b="1" dirty="0"/>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Comme nous l'avons évoqué dans les diapositives précédentes, il existe un consensus sur le fait que de multiples normes influencent un comportement spécifique. Parmi ces normes, les principaux types sont les normes descriptives et injonctives, que nous connaissons bien. Il existe également un consensus sur le fait que les méta-normes, ou les normes fondamentales qui sont largement partagées dans tous les contextes (par exemple, la différence d'héritage des terres selon le sexe) sont essentielles pour les interventions de changement de normes.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Un deuxième domaine de consensus est l'importance de l'identité de groupe dans les interventions de changement de normes, y compris l'importance des groupes de référence et des réseaux sociaux pour influencer les individus à adopter de nouveaux comportements, normes, attitudes et croyances.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Un troisième point d'accord est que les nouvelles idées et l'idéation se diffusent vers l'extérieur par le biais des réseaux sociaux, et peuvent fonctionner selon un modèle de point de basculement, où il y a une masse critique au sein d'une communauté qui adopte de nouvelles normes, ce qui conduit à un changement généralisé.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Enfin, il existe un consensus sur le fait que les intentions prédisent les comportements. L'intention de s'engager dans un comportement est sous-tendue par une interaction entre la complexité et les systèmes, et les normes en sont un élément clé.</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17999"/>
              </a:lnSpc>
              <a:spcBef>
                <a:spcPts val="0"/>
              </a:spcBef>
              <a:spcAft>
                <a:spcPts val="0"/>
              </a:spcAft>
              <a:buNone/>
            </a:pPr>
            <a:endParaRPr lang="en-US" dirty="0"/>
          </a:p>
        </p:txBody>
      </p:sp>
    </p:spTree>
    <p:extLst>
      <p:ext uri="{BB962C8B-B14F-4D97-AF65-F5344CB8AC3E}">
        <p14:creationId xmlns:p14="http://schemas.microsoft.com/office/powerpoint/2010/main" val="326497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 typeface="Arial" panose="020B0604020202020204" pitchFamily="34" charset="0"/>
              <a:buNone/>
              <a:tabLst/>
              <a:defRPr/>
            </a:pPr>
            <a:r>
              <a:rPr kumimoji="0" lang="fr-FR" sz="1600" b="1" i="0" u="none" strike="noStrike" kern="0" cap="none" spc="0" normalizeH="0" baseline="0" noProof="0" dirty="0">
                <a:ln>
                  <a:noFill/>
                </a:ln>
                <a:solidFill>
                  <a:sysClr val="windowText" lastClr="000000"/>
                </a:solidFill>
                <a:effectLst/>
                <a:uLnTx/>
                <a:uFillTx/>
                <a:latin typeface="Helvetica Neue"/>
                <a:ea typeface="Helvetica Neue"/>
                <a:cs typeface="Helvetica Neue"/>
                <a:sym typeface="Helvetica Neue"/>
              </a:rPr>
              <a:t>DIAPOSITIVE VIRTUELLE UNIQUEMENT</a:t>
            </a:r>
          </a:p>
          <a:p>
            <a:pPr marL="0" marR="0" lvl="0" indent="0" defTabSz="457200" eaLnBrk="1" fontAlgn="auto" latinLnBrk="0" hangingPunct="1">
              <a:lnSpc>
                <a:spcPct val="117999"/>
              </a:lnSpc>
              <a:spcBef>
                <a:spcPts val="0"/>
              </a:spcBef>
              <a:spcAft>
                <a:spcPts val="0"/>
              </a:spcAft>
              <a:buClrTx/>
              <a:buSzTx/>
              <a:buFont typeface="Arial" panose="020B0604020202020204" pitchFamily="34" charset="0"/>
              <a:buNone/>
              <a:tabLst/>
              <a:defRPr/>
            </a:pPr>
            <a:endParaRPr kumimoji="0" lang="fr-FR" sz="1600" b="1" i="0" u="none" strike="noStrike" kern="0" cap="none" spc="0" normalizeH="0" baseline="0" noProof="0" dirty="0">
              <a:ln>
                <a:noFill/>
              </a:ln>
              <a:solidFill>
                <a:sysClr val="windowText" lastClr="000000"/>
              </a:solidFill>
              <a:effectLst/>
              <a:uLnTx/>
              <a:uFillTx/>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 typeface="Arial" panose="020B0604020202020204" pitchFamily="34" charset="0"/>
              <a:buNone/>
              <a:tabLst/>
              <a:defRPr/>
            </a:pPr>
            <a:r>
              <a:rPr kumimoji="0" lang="fr-FR" sz="1600" b="1" i="0" u="none" strike="noStrike" kern="0" cap="none" spc="0" normalizeH="0" baseline="0" noProof="0" dirty="0">
                <a:ln>
                  <a:noFill/>
                </a:ln>
                <a:solidFill>
                  <a:sysClr val="windowText" lastClr="000000"/>
                </a:solidFill>
                <a:effectLst/>
                <a:uLnTx/>
                <a:uFillTx/>
                <a:latin typeface="Helvetica Neue"/>
                <a:ea typeface="Helvetica Neue"/>
                <a:cs typeface="Helvetica Neue"/>
                <a:sym typeface="Helvetica Neue"/>
              </a:rPr>
              <a:t>REMARQUES POUR LE FACILITATEUR : </a:t>
            </a:r>
            <a:r>
              <a:rPr kumimoji="0" lang="fr-FR" sz="1600" b="0" i="0" u="none" strike="noStrike" kern="0" cap="none" spc="0" normalizeH="0" baseline="0" noProof="0" dirty="0">
                <a:ln>
                  <a:noFill/>
                </a:ln>
                <a:solidFill>
                  <a:sysClr val="windowText" lastClr="000000"/>
                </a:solidFill>
                <a:effectLst/>
                <a:uLnTx/>
                <a:uFillTx/>
                <a:latin typeface="Helvetica Neue"/>
                <a:ea typeface="Helvetica Neue"/>
                <a:cs typeface="Helvetica Neue"/>
                <a:sym typeface="Helvetica Neue"/>
              </a:rPr>
              <a:t>Cet exercice a pour but d'aider les participants à évaluer eux-mêmes leur niveau de compréhension des concepts de normes sociales. Les résultats de l'exercice peuvent aider le facilitateur à faire des ajustements « en cours de route » ou à décider de mettre l'accent sur certains points en fonction du niveau d'expérience des participants. Demandez aux participants d'écrire leur nom et ce qu'ils aimeraient savoir sur le tableau blanc.</a:t>
            </a:r>
            <a:endParaRPr kumimoji="0" lang="en-US" sz="1600" b="0" i="0" u="none" strike="noStrike" kern="0" cap="none" spc="0" normalizeH="0" baseline="0" noProof="0" dirty="0">
              <a:ln>
                <a:noFill/>
              </a:ln>
              <a:solidFill>
                <a:sysClr val="windowText" lastClr="000000"/>
              </a:solidFill>
              <a:effectLst/>
              <a:uLnTx/>
              <a:uFillTx/>
              <a:latin typeface="Helvetica Light"/>
              <a:sym typeface="Helvetica Neue"/>
            </a:endParaRPr>
          </a:p>
        </p:txBody>
      </p:sp>
    </p:spTree>
    <p:extLst>
      <p:ext uri="{BB962C8B-B14F-4D97-AF65-F5344CB8AC3E}">
        <p14:creationId xmlns:p14="http://schemas.microsoft.com/office/powerpoint/2010/main" val="203288841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1" i="0" u="none" strike="noStrike" cap="none" dirty="0">
                <a:solidFill>
                  <a:srgbClr val="000000"/>
                </a:solidFill>
                <a:effectLst/>
                <a:latin typeface="Helvetica Neue"/>
                <a:ea typeface="Helvetica Neue"/>
                <a:cs typeface="Helvetica Neue"/>
                <a:sym typeface="Helvetica Neue"/>
              </a:rPr>
              <a:t>REMARQUE POUR LE PRÉSENTATEUR : </a:t>
            </a:r>
            <a:r>
              <a:rPr lang="fr-FR" sz="1800" dirty="0">
                <a:effectLst/>
                <a:latin typeface="Calibri" panose="020F0502020204030204" pitchFamily="34" charset="0"/>
                <a:ea typeface="Times New Roman" panose="02020603050405020304" pitchFamily="18" charset="0"/>
              </a:rPr>
              <a:t>Réfléchir à la théorie est utile pour la conception de projets. En examinant les TdC les plus répandues, certaines "bonnes pratiques" se répètent et sont partagées ici.</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Nous examinons les théories et voici les éléments qui nous semblent importants. Ce sont des conseils pour les projets basés sur la théorie.</a:t>
            </a:r>
            <a:endParaRPr lang="en-US" dirty="0"/>
          </a:p>
        </p:txBody>
      </p:sp>
    </p:spTree>
    <p:extLst>
      <p:ext uri="{BB962C8B-B14F-4D97-AF65-F5344CB8AC3E}">
        <p14:creationId xmlns:p14="http://schemas.microsoft.com/office/powerpoint/2010/main" val="26442940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56" name="Google Shape;1256;p5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1800" b="1" dirty="0">
                <a:effectLst/>
                <a:latin typeface="Calibri" panose="020F0502020204030204" pitchFamily="34" charset="0"/>
                <a:ea typeface="Times New Roman" panose="02020603050405020304" pitchFamily="18" charset="0"/>
              </a:rPr>
              <a:t>REMARQUES DU PRÉSENTATEUR : </a:t>
            </a:r>
            <a:r>
              <a:rPr lang="fr-FR" sz="1800" dirty="0">
                <a:effectLst/>
                <a:latin typeface="Calibri" panose="020F0502020204030204" pitchFamily="34" charset="0"/>
                <a:ea typeface="Times New Roman" panose="02020603050405020304" pitchFamily="18" charset="0"/>
              </a:rPr>
              <a:t>Les théories du changement (distinctes des théories du comportement) sont plus cycliques et interactives et incluent des processus de changement de comportement dynamiques et non linéaires (évoluant dans le temps).</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Les TdC offrent des explications sur la manière dont une intervention de changement de comportement pourrait fonctionner pour atteindre ses objectifs. Elle fournit un cadre organisé pour expliquer comment les composants du programme et les facteurs externes sont liés les uns aux autres et permettent aux programmes de prévoir puis de mesurer les résultats.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Combien de vos projets actuels ont une TdC de programme ou sont guidés par une théorie de changement de comportement basée sur la recherche ? </a:t>
            </a:r>
            <a:endParaRPr dirty="0"/>
          </a:p>
        </p:txBody>
      </p:sp>
    </p:spTree>
    <p:extLst>
      <p:ext uri="{BB962C8B-B14F-4D97-AF65-F5344CB8AC3E}">
        <p14:creationId xmlns:p14="http://schemas.microsoft.com/office/powerpoint/2010/main" val="164849827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sz="2200" b="1" i="0" u="none" strike="noStrike" cap="none" dirty="0">
                <a:solidFill>
                  <a:srgbClr val="000000"/>
                </a:solidFill>
                <a:effectLst/>
                <a:latin typeface="Helvetica Neue"/>
                <a:ea typeface="Helvetica Neue"/>
                <a:cs typeface="Helvetica Neue"/>
                <a:sym typeface="Helvetica Neue"/>
              </a:rPr>
              <a:t>REMARQUE POUR LE PRÉSENTATEUR </a:t>
            </a:r>
            <a:r>
              <a:rPr lang="en-US" sz="2200" b="0" i="0" u="none" strike="noStrike" cap="none" dirty="0">
                <a:solidFill>
                  <a:srgbClr val="000000"/>
                </a:solidFill>
                <a:effectLst/>
                <a:latin typeface="Helvetica Neue"/>
                <a:ea typeface="Helvetica Neue"/>
                <a:cs typeface="Helvetica Neue"/>
                <a:sym typeface="Helvetica Neue"/>
              </a:rPr>
              <a:t>: </a:t>
            </a:r>
            <a:r>
              <a:rPr lang="fr-FR" sz="2200" b="0" i="0" u="none" strike="noStrike" cap="none" dirty="0">
                <a:solidFill>
                  <a:srgbClr val="000000"/>
                </a:solidFill>
                <a:effectLst/>
                <a:latin typeface="Helvetica Neue"/>
                <a:ea typeface="Helvetica Neue"/>
                <a:cs typeface="Helvetica Neue"/>
                <a:sym typeface="Helvetica Neue"/>
              </a:rPr>
              <a:t>Donc, en quoi les théories du changement sont-elles différentes des autres façons dont nous conceptualisons le changement dans les interventions ? [Lire la diapositive]</a:t>
            </a:r>
            <a:endParaRPr lang="en-US" sz="2200" b="0" i="0" u="none" strike="noStrike" cap="none" dirty="0">
              <a:solidFill>
                <a:srgbClr val="000000"/>
              </a:solidFill>
              <a:effectLst/>
              <a:latin typeface="Helvetica Neue"/>
              <a:ea typeface="Helvetica Neue"/>
              <a:cs typeface="Helvetica Neue"/>
              <a:sym typeface="Helvetica Neue"/>
            </a:endParaRPr>
          </a:p>
          <a:p>
            <a:endParaRPr lang="en-US" dirty="0"/>
          </a:p>
        </p:txBody>
      </p:sp>
    </p:spTree>
    <p:extLst>
      <p:ext uri="{BB962C8B-B14F-4D97-AF65-F5344CB8AC3E}">
        <p14:creationId xmlns:p14="http://schemas.microsoft.com/office/powerpoint/2010/main" val="287592888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17" name="Google Shape;1417;p5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n-US" b="1" dirty="0"/>
              <a:t>REMARQUE POUR LE PRÉSENTATEUR</a:t>
            </a:r>
            <a:r>
              <a:rPr lang="en-US" dirty="0"/>
              <a:t> </a:t>
            </a:r>
          </a:p>
          <a:p>
            <a:endParaRPr lang="en-US" sz="2200" b="0" i="0" u="none" strike="noStrike" cap="none" dirty="0">
              <a:solidFill>
                <a:srgbClr val="000000"/>
              </a:solidFill>
              <a:effectLst/>
              <a:latin typeface="Helvetica Neue"/>
              <a:ea typeface="Helvetica Neue"/>
              <a:cs typeface="Helvetica Neue"/>
              <a:sym typeface="Helvetica Neue"/>
            </a:endParaRPr>
          </a:p>
          <a:p>
            <a:r>
              <a:rPr lang="fr-FR" sz="1800" dirty="0">
                <a:effectLst/>
                <a:latin typeface="Calibri" panose="020F0502020204030204" pitchFamily="34" charset="0"/>
                <a:ea typeface="Times New Roman" panose="02020603050405020304" pitchFamily="18" charset="0"/>
              </a:rPr>
              <a:t>Les programmes n'utilisent pas souvent la théorie dans leur conception, pourtant certaines théories sont vraiment utiles pour concevoir et évaluer les interventions de changement des normes.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Le problème est que si les interventions de changement des normes sont dépourvues de théorie sur la façon dont les normes changent, comment peut-on définir des stratégies pertinentes pour les interventions de changement des normes ? Et si elles ne sont pas définies, il est très peu probable que des stratégies spécifiques de changement de normes soient définies ou mesurées à la fin du projet.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Les interventions sont souvent conçues sans référence à la théorie (Davies et al 2010, Prestwich et al 2013). L'étude de 2015 de Davis et al sur 235 recherches sur les interventions a révélé que moins d'un quart - 22,5 % - utilisait explicitement une théorie du comportement.</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Source : Rachel Davis et al, " Theories of Behaviour and Behavior Change Across the Social and Behavioural Sciences : A Scoping Review ", Journal of Health Psychology Review vol. 9,3 (2015) : 323-44.</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135203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Google Shape;1269;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70" name="Google Shape;1270;p5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n-US" b="1" dirty="0"/>
              <a:t>REMARQUE POUR LE PRÉSENTATEUR</a:t>
            </a:r>
            <a:r>
              <a:rPr lang="en-US" dirty="0"/>
              <a:t> </a:t>
            </a:r>
            <a:r>
              <a:rPr lang="fr-FR" sz="1800" dirty="0">
                <a:effectLst/>
                <a:latin typeface="Calibri" panose="020F0502020204030204" pitchFamily="34" charset="0"/>
                <a:ea typeface="Times New Roman" panose="02020603050405020304" pitchFamily="18" charset="0"/>
              </a:rPr>
              <a:t>Le projet Passages utilise des approches participatives pour créer des théories de changement de programme avec les exécutants et les parties prenantes.</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Voici un exemple de TdC élaboré de manière participative, par les exécutants du programme. Il montre les voies de changement émanant des activités du projet (cases du bas) pour atteindre l'objectif (case du haut).  Comme vous pouvez le voir, c'est assez désordonné !  Mais cette TdC reflète la réalité de la façon dont les exécutants pensent que le changement se produit, y compris les changements normatifs. </a:t>
            </a:r>
            <a:endParaRPr dirty="0"/>
          </a:p>
        </p:txBody>
      </p:sp>
    </p:spTree>
    <p:extLst>
      <p:ext uri="{BB962C8B-B14F-4D97-AF65-F5344CB8AC3E}">
        <p14:creationId xmlns:p14="http://schemas.microsoft.com/office/powerpoint/2010/main" val="13035958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85" name="Google Shape;1385;p5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n-US" b="1" dirty="0"/>
              <a:t>REMARQUE POUR LE PRÉSENTATEUR</a:t>
            </a:r>
            <a:r>
              <a:rPr lang="en-US" dirty="0"/>
              <a:t> </a:t>
            </a:r>
            <a:r>
              <a:rPr lang="en-US" sz="2200" b="0" i="0" u="none" strike="noStrike" cap="none" dirty="0">
                <a:solidFill>
                  <a:srgbClr val="000000"/>
                </a:solidFill>
                <a:effectLst/>
                <a:latin typeface="Helvetica Neue"/>
                <a:sym typeface="Helvetica Neue"/>
              </a:rPr>
              <a:t>: </a:t>
            </a:r>
            <a:r>
              <a:rPr lang="fr-FR" sz="1800" dirty="0">
                <a:effectLst/>
                <a:latin typeface="Calibri" panose="020F0502020204030204" pitchFamily="34" charset="0"/>
                <a:ea typeface="Times New Roman" panose="02020603050405020304" pitchFamily="18" charset="0"/>
              </a:rPr>
              <a:t>Voici à quoi ressemble la même TdC lorsqu'elle est affinée.</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Les hypothèses du programme qui sous-tendent la théorie du changement, telles que des perturbations civiles minimales (pandémie, grève du ministère de la Santé ou des enseignants), n'apparaissent pas dans ces exemples de TdC. Il est important de vérifier les hypothèses au début, à mi-parcours et à la fin d'un projet, car elles peuvent influencer les effets intermédiaires et les résultats attendus.</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Une histoire intéressante sur les écoles des maris : Étant donné que leur théorie du changement était axée sur le résultat de l'utilisation des services, les évaluations antérieures du programme se sont concentrées sur la mesure de ce changement, ignorant l'étude systématique de la manière dont les processus, y compris les rôles, les attitudes et les pratiques liés au genre, influençaient les résultats des services. Une grande lacune !</a:t>
            </a:r>
            <a:endParaRPr dirty="0"/>
          </a:p>
        </p:txBody>
      </p:sp>
    </p:spTree>
    <p:extLst>
      <p:ext uri="{BB962C8B-B14F-4D97-AF65-F5344CB8AC3E}">
        <p14:creationId xmlns:p14="http://schemas.microsoft.com/office/powerpoint/2010/main" val="178938635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2"/>
        <p:cNvGrpSpPr/>
        <p:nvPr/>
      </p:nvGrpSpPr>
      <p:grpSpPr>
        <a:xfrm>
          <a:off x="0" y="0"/>
          <a:ext cx="0" cy="0"/>
          <a:chOff x="0" y="0"/>
          <a:chExt cx="0" cy="0"/>
        </a:xfrm>
      </p:grpSpPr>
      <p:sp>
        <p:nvSpPr>
          <p:cNvPr id="1423" name="Google Shape;1423;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24" name="Google Shape;1424;p5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b="1" dirty="0"/>
              <a:t>REMARQUE POUR LE PRÉSENTATEUR</a:t>
            </a:r>
            <a:r>
              <a:rPr lang="en-US" dirty="0"/>
              <a:t> </a:t>
            </a:r>
            <a:r>
              <a:rPr lang="en-US" sz="2200" b="0" i="0" u="none" strike="noStrike" cap="none" dirty="0">
                <a:solidFill>
                  <a:srgbClr val="000000"/>
                </a:solidFill>
                <a:effectLst/>
                <a:latin typeface="Helvetica Neue"/>
                <a:sym typeface="Helvetica Neue"/>
              </a:rPr>
              <a:t>:</a:t>
            </a:r>
            <a:r>
              <a:rPr lang="fr-FR" sz="1800" dirty="0">
                <a:effectLst/>
                <a:latin typeface="Calibri" panose="020F0502020204030204" pitchFamily="34" charset="0"/>
                <a:ea typeface="Times New Roman" panose="02020603050405020304" pitchFamily="18" charset="0"/>
              </a:rPr>
              <a:t>Les théories sur la manière dont les normes influencent le changement de comportement, les définitions de concepts tels que les normes, les attitudes et les croyances, et la manière dont la structure socio-écologique affecte tout cela, constituent la base des interventions visant à modifier les normes.</a:t>
            </a:r>
            <a:endParaRPr dirty="0"/>
          </a:p>
        </p:txBody>
      </p:sp>
    </p:spTree>
    <p:extLst>
      <p:ext uri="{BB962C8B-B14F-4D97-AF65-F5344CB8AC3E}">
        <p14:creationId xmlns:p14="http://schemas.microsoft.com/office/powerpoint/2010/main" val="64971618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r>
              <a:rPr lang="fr-FR" b="1" dirty="0"/>
              <a:t>REMARQUE POUR LE FACILITATEUR </a:t>
            </a:r>
            <a:r>
              <a:rPr lang="fr-FR" b="0" dirty="0"/>
              <a:t>: N'utilisez cette diapositive que si vous présentez les cinq modules ou si vous souhaitez inscrire ce module dans le cadre d'un programme plus large. </a:t>
            </a:r>
            <a:endParaRPr lang="en-US" b="0" dirty="0"/>
          </a:p>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r>
              <a:rPr lang="fr-FR" b="1" dirty="0"/>
              <a:t>REMARQUE POUR LE PRÉSENTATEUR :  </a:t>
            </a:r>
            <a:r>
              <a:rPr lang="fr-FR" b="0" dirty="0"/>
              <a:t>En revenant à notre feuille de route de formation, vous pouvez voir où nous sommes et où nous allons. Nous avons maintenant terminé l'introduction aux normes sociales et pourquoi elles sont importantes pour le changement social et de comportement. Le prochain module se penchera sur l'évaluation des normes sociales pour informer la conception du programme et les stratégies de mise en œuvre.</a:t>
            </a:r>
          </a:p>
        </p:txBody>
      </p:sp>
    </p:spTree>
    <p:extLst>
      <p:ext uri="{BB962C8B-B14F-4D97-AF65-F5344CB8AC3E}">
        <p14:creationId xmlns:p14="http://schemas.microsoft.com/office/powerpoint/2010/main" val="266444712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40" name="Google Shape;1440;p5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n-US" b="1" dirty="0"/>
              <a:t>REMARQUE POUR LE FACILITATEUR</a:t>
            </a:r>
            <a:r>
              <a:rPr lang="en-US" dirty="0"/>
              <a:t> </a:t>
            </a:r>
            <a:r>
              <a:rPr lang="fr-FR" sz="1800" b="1" dirty="0">
                <a:effectLst/>
                <a:latin typeface="Calibri" panose="020F0502020204030204" pitchFamily="34" charset="0"/>
                <a:ea typeface="Times New Roman" panose="02020603050405020304" pitchFamily="18" charset="0"/>
              </a:rPr>
              <a:t>: </a:t>
            </a:r>
            <a:r>
              <a:rPr lang="fr-FR" sz="1800" dirty="0">
                <a:effectLst/>
                <a:latin typeface="Calibri" panose="020F0502020204030204" pitchFamily="34" charset="0"/>
                <a:ea typeface="Times New Roman" panose="02020603050405020304" pitchFamily="18" charset="0"/>
              </a:rPr>
              <a:t>Lisez le contenu de la diapositive.</a:t>
            </a:r>
            <a:endParaRPr lang="en-US" sz="1800" dirty="0">
              <a:effectLst/>
              <a:latin typeface="Times New Roman" panose="02020603050405020304" pitchFamily="18" charset="0"/>
              <a:ea typeface="Times New Roman" panose="02020603050405020304" pitchFamily="18" charset="0"/>
            </a:endParaRPr>
          </a:p>
          <a:p>
            <a:pPr marL="0" lvl="0" indent="0" algn="l" rtl="0">
              <a:lnSpc>
                <a:spcPct val="117999"/>
              </a:lnSpc>
              <a:spcBef>
                <a:spcPts val="0"/>
              </a:spcBef>
              <a:spcAft>
                <a:spcPts val="0"/>
              </a:spcAft>
              <a:buNone/>
            </a:pPr>
            <a:endParaRPr dirty="0"/>
          </a:p>
        </p:txBody>
      </p:sp>
    </p:spTree>
    <p:extLst>
      <p:ext uri="{BB962C8B-B14F-4D97-AF65-F5344CB8AC3E}">
        <p14:creationId xmlns:p14="http://schemas.microsoft.com/office/powerpoint/2010/main" val="416930045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40" name="Google Shape;1440;p5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n-US" b="1" dirty="0"/>
              <a:t>REMARQUE POUR LE FACILITATEUR</a:t>
            </a:r>
            <a:r>
              <a:rPr lang="en-US" dirty="0"/>
              <a:t> : </a:t>
            </a:r>
            <a:r>
              <a:rPr lang="fr-FR" sz="1800" b="1" dirty="0">
                <a:effectLst/>
                <a:latin typeface="Calibri" panose="020F0502020204030204" pitchFamily="34" charset="0"/>
                <a:ea typeface="Times New Roman" panose="02020603050405020304" pitchFamily="18" charset="0"/>
              </a:rPr>
              <a:t>: </a:t>
            </a:r>
            <a:r>
              <a:rPr lang="fr-FR" sz="1800" dirty="0">
                <a:effectLst/>
                <a:latin typeface="Calibri" panose="020F0502020204030204" pitchFamily="34" charset="0"/>
                <a:ea typeface="Times New Roman" panose="02020603050405020304" pitchFamily="18" charset="0"/>
              </a:rPr>
              <a:t>Lisez le contenu de la diapositive.</a:t>
            </a:r>
            <a:endParaRPr lang="en-US" sz="1800" dirty="0">
              <a:effectLst/>
              <a:latin typeface="Times New Roman" panose="02020603050405020304" pitchFamily="18" charset="0"/>
              <a:ea typeface="Times New Roman" panose="02020603050405020304" pitchFamily="18" charset="0"/>
            </a:endParaRPr>
          </a:p>
          <a:p>
            <a:pPr marL="0" lvl="0" indent="0" algn="l" rtl="0">
              <a:lnSpc>
                <a:spcPct val="117999"/>
              </a:lnSpc>
              <a:spcBef>
                <a:spcPts val="0"/>
              </a:spcBef>
              <a:spcAft>
                <a:spcPts val="0"/>
              </a:spcAft>
              <a:buNone/>
            </a:pPr>
            <a:endParaRPr dirty="0"/>
          </a:p>
        </p:txBody>
      </p:sp>
    </p:spTree>
    <p:extLst>
      <p:ext uri="{BB962C8B-B14F-4D97-AF65-F5344CB8AC3E}">
        <p14:creationId xmlns:p14="http://schemas.microsoft.com/office/powerpoint/2010/main" val="273695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85" name="Google Shape;785;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139700" lvl="0" indent="0" algn="l" rtl="0">
              <a:lnSpc>
                <a:spcPct val="117999"/>
              </a:lnSpc>
              <a:spcBef>
                <a:spcPts val="0"/>
              </a:spcBef>
              <a:spcAft>
                <a:spcPts val="0"/>
              </a:spcAft>
              <a:buSzPts val="2200"/>
              <a:buFont typeface="Arial" panose="020B0604020202020204" pitchFamily="34" charset="0"/>
              <a:buNone/>
            </a:pPr>
            <a:r>
              <a:rPr lang="fr-FR" b="1" dirty="0"/>
              <a:t>REMARQUES POUR LE FACILITATEUR : </a:t>
            </a:r>
            <a:r>
              <a:rPr lang="fr-FR" b="0" dirty="0"/>
              <a:t>Il s'agit de la diapositive titre de ce module. Si vous n’utilisez pas ce module dans le cadre d'un programme plus large, cette diapositive doit être la première.</a:t>
            </a:r>
          </a:p>
          <a:p>
            <a:pPr marL="139700" lvl="0" indent="0" algn="l" rtl="0">
              <a:lnSpc>
                <a:spcPct val="117999"/>
              </a:lnSpc>
              <a:spcBef>
                <a:spcPts val="0"/>
              </a:spcBef>
              <a:spcAft>
                <a:spcPts val="0"/>
              </a:spcAft>
              <a:buSzPts val="2200"/>
              <a:buFont typeface="Arial" panose="020B0604020202020204" pitchFamily="34" charset="0"/>
              <a:buNone/>
            </a:pPr>
            <a:endParaRPr lang="fr-FR" b="0" dirty="0"/>
          </a:p>
          <a:p>
            <a:pPr marL="139700" lvl="0" indent="0" algn="l" rtl="0">
              <a:lnSpc>
                <a:spcPct val="117999"/>
              </a:lnSpc>
              <a:spcBef>
                <a:spcPts val="0"/>
              </a:spcBef>
              <a:spcAft>
                <a:spcPts val="0"/>
              </a:spcAft>
              <a:buSzPts val="2200"/>
              <a:buFont typeface="Arial" panose="020B0604020202020204" pitchFamily="34" charset="0"/>
              <a:buNone/>
            </a:pPr>
            <a:r>
              <a:rPr lang="fr-FR" b="0" dirty="0"/>
              <a:t>Assurez-vous de faire apparaître le nom de la formation (c'est-à-dire les détails de l'endroit et du moment où le module est utilisé). Par exemple, « Population Reference Bureau- Formation Passages février 2021 ».</a:t>
            </a:r>
          </a:p>
        </p:txBody>
      </p:sp>
    </p:spTree>
    <p:extLst>
      <p:ext uri="{BB962C8B-B14F-4D97-AF65-F5344CB8AC3E}">
        <p14:creationId xmlns:p14="http://schemas.microsoft.com/office/powerpoint/2010/main" val="428168816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40" name="Google Shape;1440;p5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en-US" b="1" dirty="0"/>
              <a:t>REMARQUE POUR LE FACILITATEUR</a:t>
            </a:r>
            <a:r>
              <a:rPr lang="en-US" dirty="0"/>
              <a:t> </a:t>
            </a:r>
            <a:r>
              <a:rPr lang="fr-FR" sz="1800" b="1" dirty="0">
                <a:effectLst/>
                <a:latin typeface="Calibri" panose="020F0502020204030204" pitchFamily="34" charset="0"/>
                <a:ea typeface="Times New Roman" panose="02020603050405020304" pitchFamily="18" charset="0"/>
              </a:rPr>
              <a:t>: </a:t>
            </a:r>
            <a:r>
              <a:rPr lang="fr-FR" sz="1800" dirty="0">
                <a:effectLst/>
                <a:latin typeface="Calibri" panose="020F0502020204030204" pitchFamily="34" charset="0"/>
                <a:ea typeface="Times New Roman" panose="02020603050405020304" pitchFamily="18" charset="0"/>
              </a:rPr>
              <a:t>Lisez le contenu de la diapositive.</a:t>
            </a:r>
            <a:endParaRPr lang="en-US" sz="1800" dirty="0">
              <a:effectLst/>
              <a:latin typeface="Times New Roman" panose="02020603050405020304" pitchFamily="18" charset="0"/>
              <a:ea typeface="Times New Roman" panose="02020603050405020304" pitchFamily="18" charset="0"/>
            </a:endParaRPr>
          </a:p>
          <a:p>
            <a:pPr marL="0" lvl="0" indent="0" algn="l" rtl="0">
              <a:lnSpc>
                <a:spcPct val="117999"/>
              </a:lnSpc>
              <a:spcBef>
                <a:spcPts val="0"/>
              </a:spcBef>
              <a:spcAft>
                <a:spcPts val="0"/>
              </a:spcAft>
              <a:buNone/>
            </a:pPr>
            <a:endParaRPr dirty="0"/>
          </a:p>
        </p:txBody>
      </p:sp>
    </p:spTree>
    <p:extLst>
      <p:ext uri="{BB962C8B-B14F-4D97-AF65-F5344CB8AC3E}">
        <p14:creationId xmlns:p14="http://schemas.microsoft.com/office/powerpoint/2010/main" val="7835050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9"/>
        <p:cNvGrpSpPr/>
        <p:nvPr/>
      </p:nvGrpSpPr>
      <p:grpSpPr>
        <a:xfrm>
          <a:off x="0" y="0"/>
          <a:ext cx="0" cy="0"/>
          <a:chOff x="0" y="0"/>
          <a:chExt cx="0" cy="0"/>
        </a:xfrm>
      </p:grpSpPr>
      <p:sp>
        <p:nvSpPr>
          <p:cNvPr id="1460" name="Google Shape;1460;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61" name="Google Shape;1461;p6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lvl="0" indent="-457200" algn="l" rtl="0">
              <a:lnSpc>
                <a:spcPct val="100000"/>
              </a:lnSpc>
              <a:spcBef>
                <a:spcPts val="600"/>
              </a:spcBef>
              <a:spcAft>
                <a:spcPts val="0"/>
              </a:spcAft>
              <a:buClr>
                <a:srgbClr val="515257"/>
              </a:buClr>
              <a:buSzPts val="4000"/>
              <a:buChar char="•"/>
            </a:pPr>
            <a:r>
              <a:rPr lang="en-US" sz="2400" dirty="0"/>
              <a:t>Social Norms Background Reader: https://www.alignplatform.org/resources/social-norms-background-reader-0 </a:t>
            </a:r>
            <a:endParaRPr lang="en-US" dirty="0"/>
          </a:p>
          <a:p>
            <a:pPr marL="457200" lvl="0" indent="-457200" algn="l" rtl="0">
              <a:lnSpc>
                <a:spcPct val="100000"/>
              </a:lnSpc>
              <a:spcBef>
                <a:spcPts val="600"/>
              </a:spcBef>
              <a:spcAft>
                <a:spcPts val="0"/>
              </a:spcAft>
              <a:buClr>
                <a:srgbClr val="515257"/>
              </a:buClr>
              <a:buSzPts val="4000"/>
              <a:buChar char="•"/>
            </a:pPr>
            <a:r>
              <a:rPr lang="en-US" sz="2400" dirty="0"/>
              <a:t>The Flower For Sustained Health: An Integrated Socio-ecological Framework For Normative Influence And Change</a:t>
            </a:r>
            <a:endParaRPr lang="en-US" dirty="0"/>
          </a:p>
          <a:p>
            <a:pPr marL="457200" lvl="0" indent="-457200" algn="l" rtl="0">
              <a:lnSpc>
                <a:spcPct val="100000"/>
              </a:lnSpc>
              <a:spcBef>
                <a:spcPts val="600"/>
              </a:spcBef>
              <a:spcAft>
                <a:spcPts val="0"/>
              </a:spcAft>
              <a:buClr>
                <a:srgbClr val="515257"/>
              </a:buClr>
              <a:buSzPts val="4000"/>
              <a:buChar char="•"/>
            </a:pPr>
            <a:r>
              <a:rPr lang="en-US" sz="2400" dirty="0"/>
              <a:t>Top 20 Resources On Social Norms: https://www.alignplatform.org/resources/flower-sustained-health-integrated-socio-ecological-framework-normative-influence-and</a:t>
            </a:r>
            <a:endParaRPr lang="en-US" dirty="0"/>
          </a:p>
          <a:p>
            <a:pPr marL="457200" lvl="0" indent="-457200" algn="l" rtl="0">
              <a:lnSpc>
                <a:spcPct val="100000"/>
              </a:lnSpc>
              <a:spcBef>
                <a:spcPts val="600"/>
              </a:spcBef>
              <a:spcAft>
                <a:spcPts val="0"/>
              </a:spcAft>
              <a:buClr>
                <a:srgbClr val="515257"/>
              </a:buClr>
              <a:buSzPts val="4000"/>
              <a:buChar char="•"/>
            </a:pPr>
            <a:r>
              <a:rPr lang="en-US" sz="2400" dirty="0"/>
              <a:t>The Learning Collaborative to Advance Normative Change, </a:t>
            </a:r>
            <a:r>
              <a:rPr lang="en-US" sz="2400" i="1" dirty="0"/>
              <a:t>Social Norms and AYSRH: Building a Bridge from Theory to Program Design</a:t>
            </a:r>
            <a:r>
              <a:rPr lang="en-US" sz="2400" dirty="0"/>
              <a:t> (Washington, D.C.: Institute for Reproductive Health, Georgetown University, 2019).</a:t>
            </a:r>
          </a:p>
          <a:p>
            <a:pPr marL="457200" lvl="0" indent="-457200" algn="l" rtl="0">
              <a:lnSpc>
                <a:spcPct val="100000"/>
              </a:lnSpc>
              <a:spcBef>
                <a:spcPts val="600"/>
              </a:spcBef>
              <a:spcAft>
                <a:spcPts val="0"/>
              </a:spcAft>
              <a:buClr>
                <a:srgbClr val="515257"/>
              </a:buClr>
              <a:buSzPts val="4000"/>
              <a:buChar char="•"/>
            </a:pPr>
            <a:r>
              <a:rPr lang="en-US" sz="2400" dirty="0"/>
              <a:t>Ben Cislaghi, “What Are Social Norms and Why Do They Matter for Adolescents?” </a:t>
            </a:r>
            <a:r>
              <a:rPr lang="en-US" sz="2400" i="1" dirty="0"/>
              <a:t>Learning Collaborative Blog Series</a:t>
            </a:r>
            <a:r>
              <a:rPr lang="en-US" sz="2400" dirty="0"/>
              <a:t>, Nov. 26, 2018, https://irh.org/measurement_1/.</a:t>
            </a:r>
          </a:p>
          <a:p>
            <a:pPr marL="457200" lvl="0" indent="-457200" algn="l" rtl="0">
              <a:lnSpc>
                <a:spcPct val="100000"/>
              </a:lnSpc>
              <a:spcBef>
                <a:spcPts val="600"/>
              </a:spcBef>
              <a:spcAft>
                <a:spcPts val="0"/>
              </a:spcAft>
              <a:buClr>
                <a:srgbClr val="515257"/>
              </a:buClr>
              <a:buSzPts val="4000"/>
              <a:buChar char="•"/>
            </a:pPr>
            <a:r>
              <a:rPr lang="en-US" sz="2400" b="0" i="0" u="none" strike="noStrike" cap="none" dirty="0">
                <a:solidFill>
                  <a:srgbClr val="000000"/>
                </a:solidFill>
                <a:effectLst/>
                <a:latin typeface="Helvetica Neue"/>
                <a:ea typeface="Helvetica Neue"/>
                <a:cs typeface="Helvetica Neue"/>
                <a:sym typeface="Helvetica Neue"/>
              </a:rPr>
              <a:t>Rachel Davis et al., “Theories of Behaviour and Behavior Change Across the Social and Behavioural Sciences: A Scoping Review,” </a:t>
            </a:r>
            <a:r>
              <a:rPr lang="en-US" sz="2400" b="0" i="1" u="none" strike="noStrike" cap="none" dirty="0">
                <a:solidFill>
                  <a:srgbClr val="000000"/>
                </a:solidFill>
                <a:effectLst/>
                <a:latin typeface="Helvetica Neue"/>
                <a:ea typeface="Helvetica Neue"/>
                <a:cs typeface="Helvetica Neue"/>
                <a:sym typeface="Helvetica Neue"/>
              </a:rPr>
              <a:t>Journal of Health Psychology Review</a:t>
            </a:r>
            <a:r>
              <a:rPr lang="en-US" sz="2400" b="0" i="0" u="none" strike="noStrike" cap="none" dirty="0">
                <a:solidFill>
                  <a:srgbClr val="000000"/>
                </a:solidFill>
                <a:effectLst/>
                <a:latin typeface="Helvetica Neue"/>
                <a:ea typeface="Helvetica Neue"/>
                <a:cs typeface="Helvetica Neue"/>
                <a:sym typeface="Helvetica Neue"/>
              </a:rPr>
              <a:t> vol. 9,3 (2015): 323-44</a:t>
            </a:r>
            <a:r>
              <a:rPr lang="en-US" sz="2400" dirty="0"/>
              <a:t>, http://dx.doi.org/10.1080/17437199.2014.941722.</a:t>
            </a:r>
          </a:p>
          <a:p>
            <a:pPr marL="0" lvl="0" indent="0" algn="l" rtl="0">
              <a:lnSpc>
                <a:spcPct val="117999"/>
              </a:lnSpc>
              <a:spcBef>
                <a:spcPts val="0"/>
              </a:spcBef>
              <a:spcAft>
                <a:spcPts val="0"/>
              </a:spcAft>
              <a:buNone/>
            </a:pPr>
            <a:endParaRPr b="1" dirty="0"/>
          </a:p>
        </p:txBody>
      </p:sp>
    </p:spTree>
    <p:extLst>
      <p:ext uri="{BB962C8B-B14F-4D97-AF65-F5344CB8AC3E}">
        <p14:creationId xmlns:p14="http://schemas.microsoft.com/office/powerpoint/2010/main" val="273811946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6"/>
        <p:cNvGrpSpPr/>
        <p:nvPr/>
      </p:nvGrpSpPr>
      <p:grpSpPr>
        <a:xfrm>
          <a:off x="0" y="0"/>
          <a:ext cx="0" cy="0"/>
          <a:chOff x="0" y="0"/>
          <a:chExt cx="0" cy="0"/>
        </a:xfrm>
      </p:grpSpPr>
      <p:sp>
        <p:nvSpPr>
          <p:cNvPr id="1467" name="Google Shape;1467;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68" name="Google Shape;1468;p6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457200" algn="l" defTabSz="914400" rtl="0" eaLnBrk="1" fontAlgn="auto" latinLnBrk="0" hangingPunct="1">
              <a:lnSpc>
                <a:spcPct val="100000"/>
              </a:lnSpc>
              <a:spcBef>
                <a:spcPts val="0"/>
              </a:spcBef>
              <a:spcAft>
                <a:spcPts val="0"/>
              </a:spcAft>
              <a:buClr>
                <a:srgbClr val="515257"/>
              </a:buClr>
              <a:buSzPts val="4000"/>
              <a:buFont typeface="Arial"/>
              <a:buChar char="•"/>
              <a:tabLst/>
              <a:defRPr/>
            </a:pPr>
            <a:r>
              <a:rPr lang="en-US" sz="4000" dirty="0"/>
              <a:t>Health Communication Capacity Collaborative, “Social and Behavior Change Communication Theory,” https://sbccimplementationkits.org/urban-youth/urban-youth/part-1-context-and-justification/social-and-behavior-change-communication-theory/. </a:t>
            </a:r>
            <a:endParaRPr lang="en-US" dirty="0"/>
          </a:p>
          <a:p>
            <a:pPr marL="457200" lvl="0" indent="-457200" algn="l" rtl="0">
              <a:lnSpc>
                <a:spcPct val="100000"/>
              </a:lnSpc>
              <a:spcBef>
                <a:spcPts val="600"/>
              </a:spcBef>
              <a:spcAft>
                <a:spcPts val="0"/>
              </a:spcAft>
              <a:buClr>
                <a:srgbClr val="515257"/>
              </a:buClr>
              <a:buSzPts val="4000"/>
              <a:buChar char="•"/>
            </a:pPr>
            <a:r>
              <a:rPr lang="en-US" sz="4000" dirty="0"/>
              <a:t>Craig Valters, </a:t>
            </a:r>
            <a:r>
              <a:rPr lang="en-US" sz="4000" i="1" dirty="0"/>
              <a:t>Theories of Change: Time for a Radical Approach to Learning in Development</a:t>
            </a:r>
            <a:r>
              <a:rPr lang="en-US" sz="4000" dirty="0"/>
              <a:t> (London: Overseas Development Institute, 2015), https://usaidlearninglab.org/sites/default/files/resource/files/theories_of_change_odi_2015.pdf.</a:t>
            </a:r>
            <a:endParaRPr lang="en-US" dirty="0"/>
          </a:p>
          <a:p>
            <a:pPr marL="457200" lvl="0" indent="-457200" algn="l" rtl="0">
              <a:lnSpc>
                <a:spcPct val="100000"/>
              </a:lnSpc>
              <a:spcBef>
                <a:spcPts val="600"/>
              </a:spcBef>
              <a:spcAft>
                <a:spcPts val="0"/>
              </a:spcAft>
              <a:buClr>
                <a:srgbClr val="515257"/>
              </a:buClr>
              <a:buSzPts val="4000"/>
              <a:buChar char="•"/>
            </a:pPr>
            <a:r>
              <a:rPr lang="en-US" sz="4000" dirty="0"/>
              <a:t>Psychology and behavior. Fishbein &amp; Ajzen. 2012</a:t>
            </a:r>
            <a:endParaRPr lang="en-US" dirty="0"/>
          </a:p>
          <a:p>
            <a:pPr marL="457200" lvl="0" indent="-457200" algn="l" rtl="0">
              <a:lnSpc>
                <a:spcPct val="100000"/>
              </a:lnSpc>
              <a:spcBef>
                <a:spcPts val="600"/>
              </a:spcBef>
              <a:spcAft>
                <a:spcPts val="0"/>
              </a:spcAft>
              <a:buClr>
                <a:srgbClr val="515257"/>
              </a:buClr>
              <a:buSzPts val="4000"/>
              <a:buChar char="•"/>
            </a:pPr>
            <a:r>
              <a:rPr lang="en-US" sz="4000" dirty="0"/>
              <a:t>Communication theory and health promotion:</a:t>
            </a:r>
            <a:endParaRPr lang="en-US" dirty="0"/>
          </a:p>
          <a:p>
            <a:pPr marL="1195388" lvl="4" indent="-571500" algn="l" rtl="0">
              <a:lnSpc>
                <a:spcPct val="100000"/>
              </a:lnSpc>
              <a:spcBef>
                <a:spcPts val="600"/>
              </a:spcBef>
              <a:spcAft>
                <a:spcPts val="0"/>
              </a:spcAft>
              <a:buClr>
                <a:srgbClr val="515257"/>
              </a:buClr>
              <a:buSzPts val="4000"/>
              <a:buFont typeface="Gill Sans"/>
              <a:buChar char="°"/>
            </a:pPr>
            <a:r>
              <a:rPr lang="en-US" sz="4000" dirty="0"/>
              <a:t>Rimal, Lapinski, Cook, and Real. 2005: https://journals.sagepub.com/doi/pdf/10.1177/0093650205275385?casa_token=shbGF-Aag6UAAAAA:p2mzTz13JXCuW_YzfXgmqxBuzXBY-53JOfx0Fg0FbfVsp1cKkKh44ZwUWV6TVtxK3rJwxc7_LD0gfw </a:t>
            </a:r>
            <a:endParaRPr lang="en-US" dirty="0"/>
          </a:p>
          <a:p>
            <a:pPr marL="1195388" lvl="4" indent="-571500" algn="l">
              <a:spcBef>
                <a:spcPts val="600"/>
              </a:spcBef>
              <a:buSzPts val="4000"/>
              <a:buFont typeface="Gill Sans"/>
              <a:buChar char="°"/>
            </a:pPr>
            <a:r>
              <a:rPr lang="en-US" sz="4000" dirty="0"/>
              <a:t>D. Lawrence Kincaid et al., </a:t>
            </a:r>
            <a:r>
              <a:rPr lang="en-US" sz="4000" i="1" dirty="0"/>
              <a:t>Communication, Ideation, and Contraceptive Use: The Relationships Observed in Five Countries</a:t>
            </a:r>
            <a:r>
              <a:rPr lang="en-US" sz="4000" dirty="0"/>
              <a:t>, paper presented at the World Congress on Communication for Development, Rome, Italy, 2006.</a:t>
            </a:r>
          </a:p>
          <a:p>
            <a:pPr marL="1195388" lvl="4" indent="-571500" algn="l" rtl="0">
              <a:lnSpc>
                <a:spcPct val="100000"/>
              </a:lnSpc>
              <a:spcBef>
                <a:spcPts val="600"/>
              </a:spcBef>
              <a:spcAft>
                <a:spcPts val="0"/>
              </a:spcAft>
              <a:buClr>
                <a:srgbClr val="515257"/>
              </a:buClr>
              <a:buSzPts val="4000"/>
              <a:buFont typeface="Gill Sans"/>
              <a:buChar char="°"/>
            </a:pPr>
            <a:r>
              <a:rPr lang="en-US" sz="4000" dirty="0"/>
              <a:t>Kincaid, 2004: </a:t>
            </a:r>
            <a:r>
              <a:rPr lang="en-US" sz="2200" b="0" i="0" u="none" strike="noStrike" cap="none" dirty="0">
                <a:solidFill>
                  <a:srgbClr val="000000"/>
                </a:solidFill>
                <a:effectLst/>
                <a:latin typeface="Helvetica Neue"/>
                <a:ea typeface="Helvetica Neue"/>
                <a:cs typeface="Helvetica Neue"/>
                <a:sym typeface="Helvetica Neue"/>
              </a:rPr>
              <a:t>Kincaid DL. From innovation to social norm: bounded normative influence. J Health Commun. 2004;9 Suppl 1:37-57. doi: 10.1080/10810730490271511. PMID: 14960403.: https://pubmed.ncbi.nlm.nih.gov/14960403</a:t>
            </a:r>
            <a:endParaRPr lang="en-US" dirty="0"/>
          </a:p>
          <a:p>
            <a:pPr marL="457200" lvl="0" indent="-457200" algn="l" rtl="0">
              <a:lnSpc>
                <a:spcPct val="100000"/>
              </a:lnSpc>
              <a:spcBef>
                <a:spcPts val="600"/>
              </a:spcBef>
              <a:spcAft>
                <a:spcPts val="0"/>
              </a:spcAft>
              <a:buClr>
                <a:srgbClr val="515257"/>
              </a:buClr>
              <a:buSzPts val="4000"/>
              <a:buChar char="•"/>
            </a:pPr>
            <a:r>
              <a:rPr lang="en-US" sz="4000" dirty="0"/>
              <a:t>Diffusion of innovation:</a:t>
            </a:r>
            <a:endParaRPr lang="en-US" dirty="0"/>
          </a:p>
          <a:p>
            <a:pPr marL="1195388" lvl="4" indent="-571500" algn="l" rtl="0">
              <a:lnSpc>
                <a:spcPct val="100000"/>
              </a:lnSpc>
              <a:spcBef>
                <a:spcPts val="600"/>
              </a:spcBef>
              <a:spcAft>
                <a:spcPts val="0"/>
              </a:spcAft>
              <a:buClr>
                <a:srgbClr val="515257"/>
              </a:buClr>
              <a:buSzPts val="4000"/>
              <a:buFont typeface="Gill Sans"/>
              <a:buChar char="°"/>
            </a:pPr>
            <a:r>
              <a:rPr lang="en-US" sz="2200" b="0" i="0" u="none" strike="noStrike" cap="none" baseline="0" dirty="0">
                <a:solidFill>
                  <a:srgbClr val="000000"/>
                </a:solidFill>
                <a:latin typeface="Helvetica Neue"/>
                <a:ea typeface="Helvetica Neue"/>
                <a:cs typeface="Helvetica Neue"/>
                <a:sym typeface="Helvetica Neue"/>
              </a:rPr>
              <a:t>Rogers, Everett M. Diffusion of Innovations. 4th ed. New York, NY: Simon and Schuster, 1995.</a:t>
            </a:r>
            <a:endParaRPr lang="en-US" dirty="0"/>
          </a:p>
          <a:p>
            <a:pPr marL="457200" lvl="4" indent="-457200" algn="l" rtl="0">
              <a:lnSpc>
                <a:spcPct val="100000"/>
              </a:lnSpc>
              <a:spcBef>
                <a:spcPts val="600"/>
              </a:spcBef>
              <a:spcAft>
                <a:spcPts val="0"/>
              </a:spcAft>
              <a:buClr>
                <a:srgbClr val="515257"/>
              </a:buClr>
              <a:buSzPts val="4000"/>
              <a:buFont typeface="Arial"/>
              <a:buChar char="•"/>
            </a:pPr>
            <a:r>
              <a:rPr lang="en-US" sz="4000" dirty="0">
                <a:latin typeface="Gill Sans MT" panose="020B0502020104020203" pitchFamily="34" charset="77"/>
                <a:ea typeface="Gill Sans"/>
                <a:cs typeface="Gill Sans"/>
                <a:sym typeface="Gill Sans"/>
              </a:rPr>
              <a:t>Systems theory and health promotion:</a:t>
            </a:r>
            <a:endParaRPr lang="en-US" dirty="0"/>
          </a:p>
          <a:p>
            <a:pPr marL="1195388" lvl="4" indent="-571500" algn="l" rtl="0">
              <a:lnSpc>
                <a:spcPct val="100000"/>
              </a:lnSpc>
              <a:spcBef>
                <a:spcPts val="600"/>
              </a:spcBef>
              <a:spcAft>
                <a:spcPts val="0"/>
              </a:spcAft>
              <a:buClr>
                <a:srgbClr val="515257"/>
              </a:buClr>
              <a:buSzPts val="4000"/>
              <a:buFont typeface="Gill Sans"/>
              <a:buChar char="°"/>
            </a:pPr>
            <a:r>
              <a:rPr lang="en-US" sz="4000" dirty="0"/>
              <a:t>Naaldenberg et al 2016</a:t>
            </a:r>
            <a:endParaRPr lang="en-US" dirty="0"/>
          </a:p>
          <a:p>
            <a:pPr marL="0" lvl="0" indent="0" algn="l" rtl="0">
              <a:lnSpc>
                <a:spcPct val="117999"/>
              </a:lnSpc>
              <a:spcBef>
                <a:spcPts val="0"/>
              </a:spcBef>
              <a:spcAft>
                <a:spcPts val="0"/>
              </a:spcAft>
              <a:buNone/>
            </a:pPr>
            <a:endParaRPr dirty="0"/>
          </a:p>
        </p:txBody>
      </p:sp>
    </p:spTree>
    <p:extLst>
      <p:ext uri="{BB962C8B-B14F-4D97-AF65-F5344CB8AC3E}">
        <p14:creationId xmlns:p14="http://schemas.microsoft.com/office/powerpoint/2010/main" val="148035690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40" name="Google Shape;1440;p5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dirty="0"/>
          </a:p>
        </p:txBody>
      </p:sp>
    </p:spTree>
    <p:extLst>
      <p:ext uri="{BB962C8B-B14F-4D97-AF65-F5344CB8AC3E}">
        <p14:creationId xmlns:p14="http://schemas.microsoft.com/office/powerpoint/2010/main" val="262451873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2"/>
        <p:cNvGrpSpPr/>
        <p:nvPr/>
      </p:nvGrpSpPr>
      <p:grpSpPr>
        <a:xfrm>
          <a:off x="0" y="0"/>
          <a:ext cx="0" cy="0"/>
          <a:chOff x="0" y="0"/>
          <a:chExt cx="0" cy="0"/>
        </a:xfrm>
      </p:grpSpPr>
      <p:sp>
        <p:nvSpPr>
          <p:cNvPr id="1483" name="Google Shape;1483;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84" name="Google Shape;1484;p6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1800" b="1" dirty="0">
                <a:effectLst/>
                <a:latin typeface="Calibri" panose="020F0502020204030204" pitchFamily="34" charset="0"/>
                <a:ea typeface="Times New Roman" panose="02020603050405020304" pitchFamily="18" charset="0"/>
              </a:rPr>
              <a:t>REMARQUES POUR LE FACILITATEUR : </a:t>
            </a:r>
            <a:r>
              <a:rPr lang="fr-FR" sz="1800" dirty="0">
                <a:effectLst/>
                <a:latin typeface="Calibri" panose="020F0502020204030204" pitchFamily="34" charset="0"/>
                <a:ea typeface="Times New Roman" panose="02020603050405020304" pitchFamily="18" charset="0"/>
              </a:rPr>
              <a:t>Préparez un exemple de norme qui vous a affecté dans votre enfance.</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Je voudrais commencer par un très court exercice. Je suis sûr que nous sommes tous familiers, d'une manière ou d'une autre, avec le terme de normes sociales, ou normes.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J'aimerais donc que vous lisiez la diapositive et que vous réfléchissiez à un exemple de cette situation dans votre vie.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Pendant que vous réfléchissez, je vous propose un exemple </a:t>
            </a:r>
            <a:endParaRPr dirty="0"/>
          </a:p>
        </p:txBody>
      </p:sp>
    </p:spTree>
    <p:extLst>
      <p:ext uri="{BB962C8B-B14F-4D97-AF65-F5344CB8AC3E}">
        <p14:creationId xmlns:p14="http://schemas.microsoft.com/office/powerpoint/2010/main" val="175929314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2"/>
        <p:cNvGrpSpPr/>
        <p:nvPr/>
      </p:nvGrpSpPr>
      <p:grpSpPr>
        <a:xfrm>
          <a:off x="0" y="0"/>
          <a:ext cx="0" cy="0"/>
          <a:chOff x="0" y="0"/>
          <a:chExt cx="0" cy="0"/>
        </a:xfrm>
      </p:grpSpPr>
      <p:sp>
        <p:nvSpPr>
          <p:cNvPr id="1483" name="Google Shape;1483;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84" name="Google Shape;1484;p6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fr-FR" b="1" dirty="0"/>
              <a:t>REMARQUE POUR LE FACILITATEUR : </a:t>
            </a:r>
            <a:r>
              <a:rPr lang="fr-FR" b="0" dirty="0"/>
              <a:t>Préparez un exemple d'une norme qui vous a affecté dans votre enfance.</a:t>
            </a:r>
          </a:p>
          <a:p>
            <a:pPr marL="0" lvl="0" indent="0" algn="l" rtl="0">
              <a:lnSpc>
                <a:spcPct val="117999"/>
              </a:lnSpc>
              <a:spcBef>
                <a:spcPts val="0"/>
              </a:spcBef>
              <a:spcAft>
                <a:spcPts val="0"/>
              </a:spcAft>
              <a:buNone/>
            </a:pPr>
            <a:endParaRPr lang="fr-FR" b="0" dirty="0"/>
          </a:p>
          <a:p>
            <a:pPr marL="0" lvl="0" indent="0" algn="l" rtl="0">
              <a:lnSpc>
                <a:spcPct val="117999"/>
              </a:lnSpc>
              <a:spcBef>
                <a:spcPts val="0"/>
              </a:spcBef>
              <a:spcAft>
                <a:spcPts val="0"/>
              </a:spcAft>
              <a:buNone/>
            </a:pPr>
            <a:r>
              <a:rPr lang="fr-FR" b="0" dirty="0"/>
              <a:t>Je voudrais commencer par un exercice très court. Je suis sûr que nous sommes tous familiers, d'une manière ou d'une autre, avec le terme de normes sociales, ou normes. </a:t>
            </a:r>
          </a:p>
          <a:p>
            <a:pPr marL="0" lvl="0" indent="0" algn="l" rtl="0">
              <a:lnSpc>
                <a:spcPct val="117999"/>
              </a:lnSpc>
              <a:spcBef>
                <a:spcPts val="0"/>
              </a:spcBef>
              <a:spcAft>
                <a:spcPts val="0"/>
              </a:spcAft>
              <a:buNone/>
            </a:pPr>
            <a:endParaRPr lang="fr-FR" b="0" dirty="0"/>
          </a:p>
          <a:p>
            <a:pPr marL="0" lvl="0" indent="0" algn="l" rtl="0">
              <a:lnSpc>
                <a:spcPct val="117999"/>
              </a:lnSpc>
              <a:spcBef>
                <a:spcPts val="0"/>
              </a:spcBef>
              <a:spcAft>
                <a:spcPts val="0"/>
              </a:spcAft>
              <a:buNone/>
            </a:pPr>
            <a:r>
              <a:rPr lang="fr-FR" b="0" dirty="0"/>
              <a:t>Pendant un moment, j'aimerais que vous lisiez la diapositive et que vous réfléchissiez à un exemple de norme dans votre vie. </a:t>
            </a:r>
          </a:p>
          <a:p>
            <a:pPr marL="0" lvl="0" indent="0" algn="l" rtl="0">
              <a:lnSpc>
                <a:spcPct val="117999"/>
              </a:lnSpc>
              <a:spcBef>
                <a:spcPts val="0"/>
              </a:spcBef>
              <a:spcAft>
                <a:spcPts val="0"/>
              </a:spcAft>
              <a:buNone/>
            </a:pPr>
            <a:endParaRPr lang="fr-FR" b="0" dirty="0"/>
          </a:p>
          <a:p>
            <a:pPr marL="0" lvl="0" indent="0" algn="l" rtl="0">
              <a:lnSpc>
                <a:spcPct val="117999"/>
              </a:lnSpc>
              <a:spcBef>
                <a:spcPts val="0"/>
              </a:spcBef>
              <a:spcAft>
                <a:spcPts val="0"/>
              </a:spcAft>
              <a:buNone/>
            </a:pPr>
            <a:r>
              <a:rPr lang="fr-FR" b="0" dirty="0"/>
              <a:t>Pendant que vous réfléchissez, je vous propose un exemple .....</a:t>
            </a:r>
          </a:p>
          <a:p>
            <a:pPr marL="0" lvl="0" indent="0" algn="l" rtl="0">
              <a:lnSpc>
                <a:spcPct val="117999"/>
              </a:lnSpc>
              <a:spcBef>
                <a:spcPts val="0"/>
              </a:spcBef>
              <a:spcAft>
                <a:spcPts val="0"/>
              </a:spcAft>
              <a:buNone/>
            </a:pPr>
            <a:endParaRPr dirty="0"/>
          </a:p>
        </p:txBody>
      </p:sp>
    </p:spTree>
    <p:extLst>
      <p:ext uri="{BB962C8B-B14F-4D97-AF65-F5344CB8AC3E}">
        <p14:creationId xmlns:p14="http://schemas.microsoft.com/office/powerpoint/2010/main" val="266267258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2"/>
        <p:cNvGrpSpPr/>
        <p:nvPr/>
      </p:nvGrpSpPr>
      <p:grpSpPr>
        <a:xfrm>
          <a:off x="0" y="0"/>
          <a:ext cx="0" cy="0"/>
          <a:chOff x="0" y="0"/>
          <a:chExt cx="0" cy="0"/>
        </a:xfrm>
      </p:grpSpPr>
      <p:sp>
        <p:nvSpPr>
          <p:cNvPr id="1483" name="Google Shape;1483;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84" name="Google Shape;1484;p6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17999"/>
              </a:lnSpc>
              <a:spcBef>
                <a:spcPts val="0"/>
              </a:spcBef>
              <a:spcAft>
                <a:spcPts val="0"/>
              </a:spcAft>
              <a:buClr>
                <a:srgbClr val="000000"/>
              </a:buClr>
              <a:buSzPts val="2200"/>
              <a:buFont typeface="Helvetica Neue"/>
              <a:buNone/>
              <a:tabLst/>
              <a:defRPr/>
            </a:pPr>
            <a:r>
              <a:rPr lang="fr-FR" sz="1800" b="1" dirty="0">
                <a:effectLst/>
                <a:latin typeface="Calibri" panose="020F0502020204030204" pitchFamily="34" charset="0"/>
                <a:ea typeface="Times New Roman" panose="02020603050405020304" pitchFamily="18" charset="0"/>
              </a:rPr>
              <a:t>REMARQUES POUR LE FACILITATEUR</a:t>
            </a:r>
            <a:r>
              <a:rPr lang="fr-FR" sz="1800" dirty="0">
                <a:effectLst/>
                <a:latin typeface="Calibri" panose="020F0502020204030204" pitchFamily="34" charset="0"/>
                <a:ea typeface="Times New Roman" panose="02020603050405020304" pitchFamily="18" charset="0"/>
              </a:rPr>
              <a:t>: C'est l'occasion pour les participants de réfléchir aux résultats de leur discussion.</a:t>
            </a:r>
            <a:endParaRPr lang="en-US" sz="1800" dirty="0">
              <a:effectLst/>
              <a:latin typeface="Times New Roman" panose="02020603050405020304" pitchFamily="18" charset="0"/>
              <a:ea typeface="Times New Roman" panose="02020603050405020304" pitchFamily="18" charset="0"/>
            </a:endParaRPr>
          </a:p>
          <a:p>
            <a:pPr marL="0" marR="0" lvl="0" indent="0" algn="l" rtl="0">
              <a:lnSpc>
                <a:spcPct val="117999"/>
              </a:lnSpc>
              <a:spcBef>
                <a:spcPts val="0"/>
              </a:spcBef>
              <a:spcAft>
                <a:spcPts val="0"/>
              </a:spcAft>
              <a:buSzPts val="2200"/>
              <a:buFont typeface="Helvetica Neue"/>
              <a:buNone/>
            </a:pPr>
            <a:endParaRPr dirty="0"/>
          </a:p>
          <a:p>
            <a:pPr marL="0" lvl="0" indent="0" algn="l" rtl="0">
              <a:lnSpc>
                <a:spcPct val="117999"/>
              </a:lnSpc>
              <a:spcBef>
                <a:spcPts val="0"/>
              </a:spcBef>
              <a:spcAft>
                <a:spcPts val="0"/>
              </a:spcAft>
              <a:buNone/>
            </a:pPr>
            <a:endParaRPr dirty="0"/>
          </a:p>
        </p:txBody>
      </p:sp>
    </p:spTree>
    <p:extLst>
      <p:ext uri="{BB962C8B-B14F-4D97-AF65-F5344CB8AC3E}">
        <p14:creationId xmlns:p14="http://schemas.microsoft.com/office/powerpoint/2010/main" val="369428065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4"/>
        <p:cNvGrpSpPr/>
        <p:nvPr/>
      </p:nvGrpSpPr>
      <p:grpSpPr>
        <a:xfrm>
          <a:off x="0" y="0"/>
          <a:ext cx="0" cy="0"/>
          <a:chOff x="0" y="0"/>
          <a:chExt cx="0" cy="0"/>
        </a:xfrm>
      </p:grpSpPr>
      <p:sp>
        <p:nvSpPr>
          <p:cNvPr id="1525" name="Google Shape;1525;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26" name="Google Shape;1526;p6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r>
              <a:rPr lang="fr-FR" sz="1800" b="1" dirty="0">
                <a:effectLst/>
                <a:latin typeface="Calibri" panose="020F0502020204030204" pitchFamily="34" charset="0"/>
                <a:ea typeface="Times New Roman" panose="02020603050405020304" pitchFamily="18" charset="0"/>
              </a:rPr>
              <a:t>DEVOIR À FAIRE À LA MAISON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Enfin, demandez à chaque membre du groupe de choisir une norme sociale mineure et de la violer publiquement avant le prochain cours. Encouragez-les à faire preuve d'audace, mais aussi à être attentifs aux autres et à ne pas prendre de risques inutiles. Rappelez-leur qu'ils n'ont pas besoin d'être offensants ou grossiers pour susciter des réactions en enfreignant une norme sociale ; en effet, les résultats les plus intéressants se produisent souvent lorsque la règle semble anodine et suscite pourtant des réactions chez les autres.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Par exemple, bien qu'il n'y ait que peu ou pas de raison de le faire, pratiquement tout le monde fait face à la porte lorsqu'il prend un ascenseur. Les élèves pourraient prendre l'ascenseur et faire face aux murs arrière ou latéraux dans un ascenseur partagé. Même cette transgression sociale mineure est susceptible de susciter des regards et des commentaires. Demandez aux élèves de noter les réactions des autres ainsi que leurs propres pensées et sentiments, puis de faire un rapport à la classe.</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Laissez les participants décider de leur expérience de rupture des normes et demandez-leur d'en parler le lendemain. </a:t>
            </a:r>
            <a:endParaRPr lang="en-US" sz="1800" dirty="0">
              <a:effectLst/>
              <a:latin typeface="Times New Roman" panose="02020603050405020304" pitchFamily="18" charset="0"/>
              <a:ea typeface="Times New Roman" panose="02020603050405020304" pitchFamily="18" charset="0"/>
            </a:endParaRPr>
          </a:p>
          <a:p>
            <a:r>
              <a:rPr lang="fr-FR" sz="1800" dirty="0">
                <a:effectLst/>
                <a:latin typeface="Calibri" panose="020F0502020204030204" pitchFamily="34" charset="0"/>
                <a:ea typeface="Times New Roman" panose="02020603050405020304" pitchFamily="18" charset="0"/>
              </a:rPr>
              <a:t>S'il s'agit d'une session d'une journée, demandez aux participants de réaliser cette expérience pendant les pauses.</a:t>
            </a:r>
            <a:endParaRPr dirty="0"/>
          </a:p>
        </p:txBody>
      </p:sp>
    </p:spTree>
    <p:extLst>
      <p:ext uri="{BB962C8B-B14F-4D97-AF65-F5344CB8AC3E}">
        <p14:creationId xmlns:p14="http://schemas.microsoft.com/office/powerpoint/2010/main" val="359904934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42" name="Google Shape;1542;p6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b="1" dirty="0"/>
              <a:t>REMARQUE POUR LE PRÉSENTATEUR</a:t>
            </a:r>
            <a:r>
              <a:rPr lang="en-US" b="1" baseline="0" dirty="0"/>
              <a:t> </a:t>
            </a:r>
            <a:r>
              <a:rPr lang="fr-FR" sz="2200" b="0" i="0" u="none" strike="noStrike" cap="none" dirty="0">
                <a:solidFill>
                  <a:srgbClr val="000000"/>
                </a:solidFill>
                <a:effectLst/>
                <a:latin typeface="Helvetica Neue"/>
                <a:ea typeface="Helvetica Neue"/>
                <a:cs typeface="Helvetica Neue"/>
                <a:sym typeface="Helvetica Neue"/>
              </a:rPr>
              <a:t>La théorie du comportement social normatif expose la manière dont le comportement est influencé par les normes sociales descriptives et par les normes sociales injonctives. Selon cette théorie, les normes descriptives ont une influence directe sur le comportement, car les gens sont plus susceptibles d'adopter un comportement qu'ils perçoivent comme commun. Mais les normes injonctives sont également une composante importante, la théorie soutenant que les normes injonctives, ainsi que l'identité du groupe et les avantages ou inconvénients perçus de l'adoption d'un comportement (également appelés sanctions) modèrent l'influence des normes descriptives sur le comportement. Par exemple, si peu d'hommes d'une communauté partagent légalement leurs biens avec leurs épouses, mais que les sanctions ne sont pas sévères et que l'identité du groupe n'est pas importante, les hommes peuvent être plus enclins à adopter ce comportement. Si les sanctions sont sévères et que cela est important pour l'identité du groupe, les hommes pourraient être moins susceptibles de le faire.</a:t>
            </a:r>
          </a:p>
          <a:p>
            <a:pPr marL="0" lvl="0" indent="0" algn="l" rtl="0">
              <a:lnSpc>
                <a:spcPct val="117999"/>
              </a:lnSpc>
              <a:spcBef>
                <a:spcPts val="0"/>
              </a:spcBef>
              <a:spcAft>
                <a:spcPts val="0"/>
              </a:spcAft>
              <a:buNone/>
            </a:pPr>
            <a:endParaRPr b="1" dirty="0"/>
          </a:p>
        </p:txBody>
      </p:sp>
    </p:spTree>
    <p:extLst>
      <p:ext uri="{BB962C8B-B14F-4D97-AF65-F5344CB8AC3E}">
        <p14:creationId xmlns:p14="http://schemas.microsoft.com/office/powerpoint/2010/main" val="101533589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p:cNvGrpSpPr/>
        <p:nvPr/>
      </p:nvGrpSpPr>
      <p:grpSpPr>
        <a:xfrm>
          <a:off x="0" y="0"/>
          <a:ext cx="0" cy="0"/>
          <a:chOff x="0" y="0"/>
          <a:chExt cx="0" cy="0"/>
        </a:xfrm>
      </p:grpSpPr>
      <p:sp>
        <p:nvSpPr>
          <p:cNvPr id="1549" name="Google Shape;1549;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50" name="Google Shape;1550;p7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b="1" dirty="0"/>
              <a:t>REMARQUE POUR LE PRÉSENTATEUR</a:t>
            </a:r>
          </a:p>
          <a:p>
            <a:pPr marL="0" lvl="0" indent="0" algn="l" rtl="0">
              <a:lnSpc>
                <a:spcPct val="117999"/>
              </a:lnSpc>
              <a:spcBef>
                <a:spcPts val="0"/>
              </a:spcBef>
              <a:spcAft>
                <a:spcPts val="0"/>
              </a:spcAft>
              <a:buNone/>
            </a:pPr>
            <a:endParaRPr lang="en-US" b="1" dirty="0"/>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Dans le modèle de comportement intégré, il y a cinq composantes qui affectent directement le comportement. Comme dans la théorie de l'action raisonnée et la théorie du comportement planifié, la composante la plus importante est l'intention. Sans l'intention de le faire, il est peu probable qu'un individu adopte un comportement. L'intention comportementale est déterminée par l'attitude, les normes perçues et l'agence personnelle (ou l'auto-efficacité). Selon cette théorie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Les intentions prédisent le comportement.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À leur tour, les attitudes, les normes sociales perçues et l'agence perçue influencent l'intention.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Les normes descriptives et injonctives sont les principaux fondements de l'intention.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Bien que l'intention soit essentielle, il existe d'autres déterminants du comportement, notamment :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Les contraintes environnementales et structurelles.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Les connaissances et les compétences de l'individu pour adopter le comportement.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La pertinence du comportement dans la vie d'un individu</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Les habitudes d'un individu, ou son expérience de l'exécution du comportement.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Par exemple, si les attitudes d'un homme, les normes sociales injonctives et descriptives perçues et son agence lui donnent l'intention de faire de sa femme la copropriétaire de ses biens, mais qu'il ne sait pas comment s'y prendre et que les services gouvernementaux compétents ne sont pas disposés à l'aider, il ne sera pas en mesure d'adopter ce comportement.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17999"/>
              </a:lnSpc>
              <a:spcBef>
                <a:spcPts val="0"/>
              </a:spcBef>
              <a:spcAft>
                <a:spcPts val="0"/>
              </a:spcAft>
              <a:buNone/>
            </a:pPr>
            <a:endParaRPr dirty="0"/>
          </a:p>
        </p:txBody>
      </p:sp>
    </p:spTree>
    <p:extLst>
      <p:ext uri="{BB962C8B-B14F-4D97-AF65-F5344CB8AC3E}">
        <p14:creationId xmlns:p14="http://schemas.microsoft.com/office/powerpoint/2010/main" val="2983682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r>
              <a:rPr lang="fr-FR" sz="2000" b="1" dirty="0">
                <a:effectLst/>
                <a:latin typeface="Calibri" panose="020F0502020204030204" pitchFamily="34" charset="0"/>
                <a:ea typeface="Calibri" panose="020F0502020204030204" pitchFamily="34" charset="0"/>
                <a:cs typeface="Calibri" panose="020F0502020204030204" pitchFamily="34" charset="0"/>
              </a:rPr>
              <a:t>REMARQUE POUR LE FACILITATEUR : </a:t>
            </a:r>
            <a:r>
              <a:rPr lang="fr-FR" sz="2000" b="0" dirty="0">
                <a:effectLst/>
                <a:latin typeface="Calibri" panose="020F0502020204030204" pitchFamily="34" charset="0"/>
                <a:ea typeface="Calibri" panose="020F0502020204030204" pitchFamily="34" charset="0"/>
                <a:cs typeface="Calibri" panose="020F0502020204030204" pitchFamily="34" charset="0"/>
              </a:rPr>
              <a:t>Cette diapositive est cachée et ne doit être utilisée que si vous choisissez de diviser la formation en deux sessions si nécessaire</a:t>
            </a:r>
            <a:r>
              <a:rPr lang="fr-FR" sz="2000" b="1" dirty="0">
                <a:effectLst/>
                <a:latin typeface="Calibri" panose="020F0502020204030204" pitchFamily="34" charset="0"/>
                <a:ea typeface="Calibri" panose="020F0502020204030204" pitchFamily="34" charset="0"/>
                <a:cs typeface="Calibri" panose="020F0502020204030204" pitchFamily="34" charset="0"/>
              </a:rPr>
              <a:t>. </a:t>
            </a:r>
            <a:endParaRPr lang="en-US" dirty="0"/>
          </a:p>
        </p:txBody>
      </p:sp>
    </p:spTree>
    <p:extLst>
      <p:ext uri="{BB962C8B-B14F-4D97-AF65-F5344CB8AC3E}">
        <p14:creationId xmlns:p14="http://schemas.microsoft.com/office/powerpoint/2010/main" val="300499068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6"/>
        <p:cNvGrpSpPr/>
        <p:nvPr/>
      </p:nvGrpSpPr>
      <p:grpSpPr>
        <a:xfrm>
          <a:off x="0" y="0"/>
          <a:ext cx="0" cy="0"/>
          <a:chOff x="0" y="0"/>
          <a:chExt cx="0" cy="0"/>
        </a:xfrm>
      </p:grpSpPr>
      <p:sp>
        <p:nvSpPr>
          <p:cNvPr id="1557" name="Google Shape;1557;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58" name="Google Shape;1558;p7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b="1" dirty="0"/>
              <a:t>REMARQUE POUR LE PRÉSENTATEUR</a:t>
            </a:r>
          </a:p>
          <a:p>
            <a:pPr marL="0" lvl="0" indent="0" algn="l" rtl="0">
              <a:lnSpc>
                <a:spcPct val="117999"/>
              </a:lnSpc>
              <a:spcBef>
                <a:spcPts val="0"/>
              </a:spcBef>
              <a:spcAft>
                <a:spcPts val="0"/>
              </a:spcAft>
              <a:buNone/>
            </a:pPr>
            <a:endParaRPr lang="en-US" b="1" dirty="0"/>
          </a:p>
          <a:p>
            <a:pPr marL="0" indent="0" algn="l">
              <a:buClr>
                <a:srgbClr val="525357"/>
              </a:buClr>
              <a:buSzPts val="4000"/>
              <a:buFont typeface="Arial"/>
              <a:buNone/>
              <a:defRPr/>
            </a:pPr>
            <a:r>
              <a:rPr lang="fr-FR" dirty="0">
                <a:solidFill>
                  <a:srgbClr val="525357"/>
                </a:solidFill>
              </a:rPr>
              <a:t>Le modèle idéationnel de la communication se réfère à la façon dont l'idéation, ou les nouvelles façons de penser et les nouveaux comportements, sont diffusés dans une communauté. Dans cette théorie, l'idéation individuelle est étroitement liée à l'intention d'adopter un comportement, ainsi qu'au fait de disposer des connaissances nécessaires et d'un environnement favorable à l'adoption de ce comportement. L'idéation est divisée en trois facteurs : cognitif, émotionnel et social. Les normes font partie de l'idéation et influencent particulièrement l'interprétation cognitive subjective de la communication d'une idée liée à un nouveau comportement. Les normes peuvent également influencer le soutien et l'influence sociale qui détermineront la probabilité qu'une personne adopte un nouveau comportement. Par exemple, si la communication non directive, y compris le dialogue et la communication à travers les réseaux sociaux, partage avec les hommes l'idée de rendre leurs femmes copropriétaires de leurs biens, cela influencera les domaines émotionnel et social de l'idéation, où les hommes sentent qu'ils ont l'auto-efficacité pour le faire, et les soutiens sociaux (ou normes injonctives), et seront plus susceptibles d'adopter ce comportement.</a:t>
            </a:r>
            <a:r>
              <a:rPr lang="en-US" dirty="0">
                <a:solidFill>
                  <a:srgbClr val="525357"/>
                </a:solidFill>
              </a:rPr>
              <a:t>. </a:t>
            </a:r>
            <a:endParaRPr b="1" dirty="0"/>
          </a:p>
        </p:txBody>
      </p:sp>
    </p:spTree>
    <p:extLst>
      <p:ext uri="{BB962C8B-B14F-4D97-AF65-F5344CB8AC3E}">
        <p14:creationId xmlns:p14="http://schemas.microsoft.com/office/powerpoint/2010/main" val="192374406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6"/>
        <p:cNvGrpSpPr/>
        <p:nvPr/>
      </p:nvGrpSpPr>
      <p:grpSpPr>
        <a:xfrm>
          <a:off x="0" y="0"/>
          <a:ext cx="0" cy="0"/>
          <a:chOff x="0" y="0"/>
          <a:chExt cx="0" cy="0"/>
        </a:xfrm>
      </p:grpSpPr>
      <p:sp>
        <p:nvSpPr>
          <p:cNvPr id="1557" name="Google Shape;1557;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58" name="Google Shape;1558;p7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b="1" dirty="0"/>
              <a:t>REMARQUE POUR LE PRÉSENTATEUR</a:t>
            </a:r>
          </a:p>
          <a:p>
            <a:pPr marL="0" lvl="0" indent="0" algn="l" rtl="0">
              <a:lnSpc>
                <a:spcPct val="117999"/>
              </a:lnSpc>
              <a:spcBef>
                <a:spcPts val="0"/>
              </a:spcBef>
              <a:spcAft>
                <a:spcPts val="0"/>
              </a:spcAft>
              <a:buNone/>
            </a:pPr>
            <a:r>
              <a:rPr lang="fr-FR" b="0" dirty="0">
                <a:solidFill>
                  <a:srgbClr val="000000"/>
                </a:solidFill>
              </a:rPr>
              <a:t>La théorie de la diffusion de l'innovation définit un modèle de propagation d'un comportement d'un petit groupe à un groupe plus important ou à une population - elle examine l'adoption d'un nouveau comportement au fil du temps. Dans ce modèle, l'innovation (les changements normatifs dans le cas des interventions visant à modifier les normes) devrait s'auto-entretenir après avoir atteint une masse critique ou un point de basculement. Il est important de remarquer que dans les interventions visant à modifier les normes, comme dans d'autres interventions, on atteint rarement/jamais 100 % d'une population. Dans notre exemple de copropriété, nous communiquerions l'innovation de la copropriété, par le biais d'agents de changement et d'autres stratégies, et les membres de la communauté pourraient changer d'avis par étapes, atteignant un point de basculement où le changement devient auto-entretenu, à mesure que l'environnement normatif et structurel s'y prête - pourtant, certaines personnes n'adopteront jamais ce nouveau comportement. Il est également important de remarquer que le concept de point de basculement ne s'applique pas à tous les comportements. </a:t>
            </a:r>
            <a:endParaRPr b="0" dirty="0"/>
          </a:p>
        </p:txBody>
      </p:sp>
    </p:spTree>
    <p:extLst>
      <p:ext uri="{BB962C8B-B14F-4D97-AF65-F5344CB8AC3E}">
        <p14:creationId xmlns:p14="http://schemas.microsoft.com/office/powerpoint/2010/main" val="182162312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573200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2">
  <p:cSld name="Title Slide 2">
    <p:bg>
      <p:bgPr>
        <a:solidFill>
          <a:srgbClr val="393941"/>
        </a:solidFill>
        <a:effectLst/>
      </p:bgPr>
    </p:bg>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9BB86303-3FDA-E241-84AE-CC9B95EE834A}"/>
              </a:ext>
            </a:extLst>
          </p:cNvPr>
          <p:cNvSpPr/>
          <p:nvPr userDrawn="1"/>
        </p:nvSpPr>
        <p:spPr>
          <a:xfrm>
            <a:off x="0" y="10160430"/>
            <a:ext cx="24384000" cy="35555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Google Shape;10;p76"/>
          <p:cNvSpPr txBox="1">
            <a:spLocks noGrp="1"/>
          </p:cNvSpPr>
          <p:nvPr>
            <p:ph type="sldNum" idx="12"/>
          </p:nvPr>
        </p:nvSpPr>
        <p:spPr>
          <a:xfrm>
            <a:off x="23036466" y="762696"/>
            <a:ext cx="607908" cy="384721"/>
          </a:xfrm>
          <a:prstGeom prst="rect">
            <a:avLst/>
          </a:prstGeom>
          <a:noFill/>
          <a:ln>
            <a:noFill/>
          </a:ln>
        </p:spPr>
        <p:txBody>
          <a:bodyPr spcFirstLastPara="1" wrap="square" lIns="38100" tIns="38100" rIns="38100" bIns="38100" anchor="t" anchorCtr="0">
            <a:spAutoFit/>
          </a:bodyPr>
          <a:lstStyle>
            <a:lvl1pPr marL="0" lvl="0" indent="0" algn="l">
              <a:lnSpc>
                <a:spcPct val="100000"/>
              </a:lnSpc>
              <a:spcBef>
                <a:spcPts val="0"/>
              </a:spcBef>
              <a:spcAft>
                <a:spcPts val="0"/>
              </a:spcAft>
              <a:buClr>
                <a:srgbClr val="393941"/>
              </a:buClr>
              <a:buSzPts val="2000"/>
              <a:buFont typeface="Gill Sans"/>
              <a:buNone/>
              <a:defRPr b="0" i="0"/>
            </a:lvl1pPr>
            <a:lvl2pPr marL="0" lvl="1" indent="0" algn="l">
              <a:lnSpc>
                <a:spcPct val="100000"/>
              </a:lnSpc>
              <a:spcBef>
                <a:spcPts val="0"/>
              </a:spcBef>
              <a:spcAft>
                <a:spcPts val="0"/>
              </a:spcAft>
              <a:buClr>
                <a:srgbClr val="393941"/>
              </a:buClr>
              <a:buSzPts val="2000"/>
              <a:buFont typeface="Gill Sans"/>
              <a:buNone/>
              <a:defRPr/>
            </a:lvl2pPr>
            <a:lvl3pPr marL="0" lvl="2" indent="0" algn="l">
              <a:lnSpc>
                <a:spcPct val="100000"/>
              </a:lnSpc>
              <a:spcBef>
                <a:spcPts val="0"/>
              </a:spcBef>
              <a:spcAft>
                <a:spcPts val="0"/>
              </a:spcAft>
              <a:buClr>
                <a:srgbClr val="393941"/>
              </a:buClr>
              <a:buSzPts val="2000"/>
              <a:buFont typeface="Gill Sans"/>
              <a:buNone/>
              <a:defRPr/>
            </a:lvl3pPr>
            <a:lvl4pPr marL="0" lvl="3" indent="0" algn="l">
              <a:lnSpc>
                <a:spcPct val="100000"/>
              </a:lnSpc>
              <a:spcBef>
                <a:spcPts val="0"/>
              </a:spcBef>
              <a:spcAft>
                <a:spcPts val="0"/>
              </a:spcAft>
              <a:buClr>
                <a:srgbClr val="393941"/>
              </a:buClr>
              <a:buSzPts val="2000"/>
              <a:buFont typeface="Gill Sans"/>
              <a:buNone/>
              <a:defRPr/>
            </a:lvl4pPr>
            <a:lvl5pPr marL="0" lvl="4" indent="0" algn="l">
              <a:lnSpc>
                <a:spcPct val="100000"/>
              </a:lnSpc>
              <a:spcBef>
                <a:spcPts val="0"/>
              </a:spcBef>
              <a:spcAft>
                <a:spcPts val="0"/>
              </a:spcAft>
              <a:buClr>
                <a:srgbClr val="393941"/>
              </a:buClr>
              <a:buSzPts val="2000"/>
              <a:buFont typeface="Gill Sans"/>
              <a:buNone/>
              <a:defRPr/>
            </a:lvl5pPr>
            <a:lvl6pPr marL="0" lvl="5" indent="0" algn="l">
              <a:lnSpc>
                <a:spcPct val="100000"/>
              </a:lnSpc>
              <a:spcBef>
                <a:spcPts val="0"/>
              </a:spcBef>
              <a:spcAft>
                <a:spcPts val="0"/>
              </a:spcAft>
              <a:buClr>
                <a:srgbClr val="393941"/>
              </a:buClr>
              <a:buSzPts val="2000"/>
              <a:buFont typeface="Gill Sans"/>
              <a:buNone/>
              <a:defRPr/>
            </a:lvl6pPr>
            <a:lvl7pPr marL="0" lvl="6" indent="0" algn="l">
              <a:lnSpc>
                <a:spcPct val="100000"/>
              </a:lnSpc>
              <a:spcBef>
                <a:spcPts val="0"/>
              </a:spcBef>
              <a:spcAft>
                <a:spcPts val="0"/>
              </a:spcAft>
              <a:buClr>
                <a:srgbClr val="393941"/>
              </a:buClr>
              <a:buSzPts val="2000"/>
              <a:buFont typeface="Gill Sans"/>
              <a:buNone/>
              <a:defRPr/>
            </a:lvl7pPr>
            <a:lvl8pPr marL="0" lvl="7" indent="0" algn="l">
              <a:lnSpc>
                <a:spcPct val="100000"/>
              </a:lnSpc>
              <a:spcBef>
                <a:spcPts val="0"/>
              </a:spcBef>
              <a:spcAft>
                <a:spcPts val="0"/>
              </a:spcAft>
              <a:buClr>
                <a:srgbClr val="393941"/>
              </a:buClr>
              <a:buSzPts val="2000"/>
              <a:buFont typeface="Gill Sans"/>
              <a:buNone/>
              <a:defRPr/>
            </a:lvl8pPr>
            <a:lvl9pPr marL="0" lvl="8" indent="0" algn="l">
              <a:lnSpc>
                <a:spcPct val="100000"/>
              </a:lnSpc>
              <a:spcBef>
                <a:spcPts val="0"/>
              </a:spcBef>
              <a:spcAft>
                <a:spcPts val="0"/>
              </a:spcAft>
              <a:buClr>
                <a:srgbClr val="393941"/>
              </a:buClr>
              <a:buSzPts val="2000"/>
              <a:buFont typeface="Gill Sans"/>
              <a:buNone/>
              <a:defRPr/>
            </a:lvl9pPr>
          </a:lstStyle>
          <a:p>
            <a:fld id="{00000000-1234-1234-1234-123412341234}" type="slidenum">
              <a:rPr lang="en-US" smtClean="0"/>
              <a:pPr/>
              <a:t>‹#›</a:t>
            </a:fld>
            <a:endParaRPr lang="en-US" dirty="0"/>
          </a:p>
        </p:txBody>
      </p:sp>
      <p:pic>
        <p:nvPicPr>
          <p:cNvPr id="11" name="Google Shape;11;p76"/>
          <p:cNvPicPr preferRelativeResize="0"/>
          <p:nvPr/>
        </p:nvPicPr>
        <p:blipFill rotWithShape="1">
          <a:blip r:embed="rId2">
            <a:alphaModFix/>
          </a:blip>
          <a:srcRect/>
          <a:stretch/>
        </p:blipFill>
        <p:spPr>
          <a:xfrm>
            <a:off x="6095150" y="10160432"/>
            <a:ext cx="11851888" cy="3555568"/>
          </a:xfrm>
          <a:prstGeom prst="rect">
            <a:avLst/>
          </a:prstGeom>
          <a:noFill/>
          <a:ln>
            <a:noFill/>
          </a:ln>
        </p:spPr>
      </p:pic>
      <p:sp>
        <p:nvSpPr>
          <p:cNvPr id="12" name="Google Shape;12;p76"/>
          <p:cNvSpPr txBox="1">
            <a:spLocks noGrp="1"/>
          </p:cNvSpPr>
          <p:nvPr>
            <p:ph type="title"/>
          </p:nvPr>
        </p:nvSpPr>
        <p:spPr>
          <a:xfrm>
            <a:off x="4214812" y="2965918"/>
            <a:ext cx="16482720"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3" name="Google Shape;13;p76"/>
          <p:cNvSpPr txBox="1">
            <a:spLocks noGrp="1"/>
          </p:cNvSpPr>
          <p:nvPr>
            <p:ph type="body" idx="1"/>
          </p:nvPr>
        </p:nvSpPr>
        <p:spPr>
          <a:xfrm>
            <a:off x="4214813" y="6200460"/>
            <a:ext cx="15954374" cy="931864"/>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4" name="Google Shape;14;p76"/>
          <p:cNvSpPr txBox="1">
            <a:spLocks noGrp="1"/>
          </p:cNvSpPr>
          <p:nvPr>
            <p:ph type="body" idx="2"/>
          </p:nvPr>
        </p:nvSpPr>
        <p:spPr>
          <a:xfrm>
            <a:off x="4214812" y="1895027"/>
            <a:ext cx="16616616" cy="516886"/>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2400"/>
              <a:buFont typeface="Gill Sans"/>
              <a:buNone/>
              <a:defRPr sz="24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BLANK" userDrawn="1">
  <p:cSld name="BLANK">
    <p:spTree>
      <p:nvGrpSpPr>
        <p:cNvPr id="1" name="Shape 35"/>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64663C4-A5E8-8443-8475-8F4C97CCF272}"/>
              </a:ext>
            </a:extLst>
          </p:cNvPr>
          <p:cNvSpPr>
            <a:spLocks noGrp="1"/>
          </p:cNvSpPr>
          <p:nvPr>
            <p:ph type="pic" sz="quarter" idx="10"/>
          </p:nvPr>
        </p:nvSpPr>
        <p:spPr>
          <a:xfrm>
            <a:off x="1380894" y="2227264"/>
            <a:ext cx="9263064" cy="9261476"/>
          </a:xfrm>
          <a:prstGeom prst="ellipse">
            <a:avLst/>
          </a:prstGeom>
        </p:spPr>
        <p:txBody>
          <a:bodyPr/>
          <a:lstStyle>
            <a:lvl1pPr>
              <a:defRPr b="0" i="0">
                <a:latin typeface="Gill Sans MT" panose="020B0502020104020203" pitchFamily="34" charset="77"/>
              </a:defRPr>
            </a:lvl1pPr>
          </a:lstStyle>
          <a:p>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ext-Heavy Divider" preserve="1">
  <p:cSld name="Text-Heavy Divider">
    <p:spTree>
      <p:nvGrpSpPr>
        <p:cNvPr id="1" name="Shape 185"/>
        <p:cNvGrpSpPr/>
        <p:nvPr/>
      </p:nvGrpSpPr>
      <p:grpSpPr>
        <a:xfrm>
          <a:off x="0" y="0"/>
          <a:ext cx="0" cy="0"/>
          <a:chOff x="0" y="0"/>
          <a:chExt cx="0" cy="0"/>
        </a:xfrm>
      </p:grpSpPr>
      <p:sp>
        <p:nvSpPr>
          <p:cNvPr id="186" name="Google Shape;186;p108"/>
          <p:cNvSpPr/>
          <p:nvPr/>
        </p:nvSpPr>
        <p:spPr>
          <a:xfrm>
            <a:off x="10298294" y="10382840"/>
            <a:ext cx="3082564" cy="790600"/>
          </a:xfrm>
          <a:prstGeom prst="roundRect">
            <a:avLst>
              <a:gd name="adj" fmla="val 50000"/>
            </a:avLst>
          </a:prstGeom>
          <a:solidFill>
            <a:srgbClr val="393941"/>
          </a:solidFill>
          <a:ln w="38100" cap="flat" cmpd="sng">
            <a:solidFill>
              <a:srgbClr val="2CB772"/>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187" name="Google Shape;187;p108"/>
          <p:cNvSpPr txBox="1">
            <a:spLocks noGrp="1"/>
          </p:cNvSpPr>
          <p:nvPr>
            <p:ph type="title"/>
          </p:nvPr>
        </p:nvSpPr>
        <p:spPr>
          <a:xfrm>
            <a:off x="3950640" y="4066678"/>
            <a:ext cx="16482720" cy="1403384"/>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88" name="Google Shape;188;p108"/>
          <p:cNvSpPr txBox="1"/>
          <p:nvPr/>
        </p:nvSpPr>
        <p:spPr>
          <a:xfrm>
            <a:off x="23036466" y="11803321"/>
            <a:ext cx="607908" cy="384721"/>
          </a:xfrm>
          <a:prstGeom prst="rect">
            <a:avLst/>
          </a:prstGeom>
          <a:noFill/>
          <a:ln>
            <a:noFill/>
          </a:ln>
        </p:spPr>
        <p:txBody>
          <a:bodyPr spcFirstLastPara="1" wrap="square" lIns="38100" tIns="38100" rIns="38100" bIns="38100" anchor="t" anchorCtr="0">
            <a:spAutoFit/>
          </a:bodyPr>
          <a:lstStyle/>
          <a:p>
            <a:pPr marL="0" marR="0" lvl="0" indent="0" algn="l" rtl="0">
              <a:lnSpc>
                <a:spcPct val="100000"/>
              </a:lnSpc>
              <a:spcBef>
                <a:spcPts val="0"/>
              </a:spcBef>
              <a:spcAft>
                <a:spcPts val="0"/>
              </a:spcAft>
              <a:buClr>
                <a:srgbClr val="393941"/>
              </a:buClr>
              <a:buSzPts val="2000"/>
              <a:buFont typeface="Gill Sans"/>
              <a:buNone/>
            </a:pPr>
            <a:fld id="{00000000-1234-1234-1234-123412341234}" type="slidenum">
              <a:rPr lang="en-US" sz="2000" b="0" i="0" u="none" strike="noStrike" cap="none">
                <a:solidFill>
                  <a:srgbClr val="393941"/>
                </a:solidFill>
                <a:latin typeface="Gill Sans MT" panose="020B0502020104020203" pitchFamily="34" charset="77"/>
                <a:ea typeface="Gill Sans"/>
                <a:cs typeface="Gill Sans"/>
                <a:sym typeface="Gill Sans"/>
              </a:rPr>
              <a:pPr marL="0" marR="0" lvl="0" indent="0" algn="l" rtl="0">
                <a:lnSpc>
                  <a:spcPct val="100000"/>
                </a:lnSpc>
                <a:spcBef>
                  <a:spcPts val="0"/>
                </a:spcBef>
                <a:spcAft>
                  <a:spcPts val="0"/>
                </a:spcAft>
                <a:buClr>
                  <a:srgbClr val="393941"/>
                </a:buClr>
                <a:buSzPts val="2000"/>
                <a:buFont typeface="Gill Sans"/>
                <a:buNone/>
              </a:pPr>
              <a:t>‹#›</a:t>
            </a:fld>
            <a:endParaRPr sz="2000" b="0" i="0" u="none" strike="noStrike" cap="none" dirty="0">
              <a:solidFill>
                <a:srgbClr val="393941"/>
              </a:solidFill>
              <a:latin typeface="Gill Sans MT" panose="020B0502020104020203" pitchFamily="34" charset="77"/>
              <a:ea typeface="Gill Sans"/>
              <a:cs typeface="Gill Sans"/>
              <a:sym typeface="Gill Sans"/>
            </a:endParaRPr>
          </a:p>
        </p:txBody>
      </p:sp>
      <p:sp>
        <p:nvSpPr>
          <p:cNvPr id="189" name="Google Shape;189;p108"/>
          <p:cNvSpPr txBox="1">
            <a:spLocks noGrp="1"/>
          </p:cNvSpPr>
          <p:nvPr>
            <p:ph type="body" idx="1"/>
          </p:nvPr>
        </p:nvSpPr>
        <p:spPr>
          <a:xfrm>
            <a:off x="9096376" y="2982331"/>
            <a:ext cx="5486400" cy="615950"/>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ECEDED"/>
              </a:buClr>
              <a:buSzPts val="3200"/>
              <a:buFont typeface="Gill Sans"/>
              <a:buNone/>
              <a:defRPr sz="3200" b="0" i="0" u="none" strike="noStrike" cap="none">
                <a:solidFill>
                  <a:srgbClr val="ECEDED"/>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90" name="Google Shape;190;p108"/>
          <p:cNvSpPr txBox="1">
            <a:spLocks noGrp="1"/>
          </p:cNvSpPr>
          <p:nvPr>
            <p:ph type="body" idx="2"/>
          </p:nvPr>
        </p:nvSpPr>
        <p:spPr>
          <a:xfrm>
            <a:off x="9096376" y="10470165"/>
            <a:ext cx="5486400" cy="615950"/>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515257"/>
              </a:buClr>
              <a:buSzPts val="3200"/>
              <a:buFont typeface="Gill Sans"/>
              <a:buNone/>
              <a:defRPr sz="32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91" name="Google Shape;191;p108"/>
          <p:cNvSpPr txBox="1">
            <a:spLocks noGrp="1"/>
          </p:cNvSpPr>
          <p:nvPr>
            <p:ph type="body" idx="3"/>
          </p:nvPr>
        </p:nvSpPr>
        <p:spPr>
          <a:xfrm>
            <a:off x="3950641" y="6062957"/>
            <a:ext cx="16482722" cy="522922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ECEDED"/>
              </a:buClr>
              <a:buSzPts val="3200"/>
              <a:buFont typeface="Gill Sans"/>
              <a:buNone/>
              <a:defRPr sz="3200" b="0" i="0" u="none" strike="noStrike" cap="none">
                <a:solidFill>
                  <a:srgbClr val="ECEDED"/>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02604622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Photo 1" preserve="1">
  <p:cSld name="Photo 1">
    <p:spTree>
      <p:nvGrpSpPr>
        <p:cNvPr id="1" name="Shape 192"/>
        <p:cNvGrpSpPr/>
        <p:nvPr/>
      </p:nvGrpSpPr>
      <p:grpSpPr>
        <a:xfrm>
          <a:off x="0" y="0"/>
          <a:ext cx="0" cy="0"/>
          <a:chOff x="0" y="0"/>
          <a:chExt cx="0" cy="0"/>
        </a:xfrm>
      </p:grpSpPr>
      <p:sp>
        <p:nvSpPr>
          <p:cNvPr id="193" name="Google Shape;193;p109"/>
          <p:cNvSpPr/>
          <p:nvPr/>
        </p:nvSpPr>
        <p:spPr>
          <a:xfrm>
            <a:off x="10708863" y="-41664"/>
            <a:ext cx="8418382" cy="13799328"/>
          </a:xfrm>
          <a:prstGeom prst="rect">
            <a:avLst/>
          </a:prstGeom>
          <a:solidFill>
            <a:srgbClr val="009457"/>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194" name="Google Shape;194;p109"/>
          <p:cNvSpPr>
            <a:spLocks noGrp="1"/>
          </p:cNvSpPr>
          <p:nvPr>
            <p:ph type="pic" idx="2"/>
          </p:nvPr>
        </p:nvSpPr>
        <p:spPr>
          <a:xfrm>
            <a:off x="13659071" y="3883113"/>
            <a:ext cx="9571734" cy="6592910"/>
          </a:xfrm>
          <a:prstGeom prst="rect">
            <a:avLst/>
          </a:prstGeom>
          <a:solidFill>
            <a:schemeClr val="lt1"/>
          </a:solidFill>
          <a:ln>
            <a:noFill/>
          </a:ln>
        </p:spPr>
        <p:txBody>
          <a:bodyPr spcFirstLastPara="1" wrap="square" lIns="91425" tIns="91425" rIns="91425" bIns="91425" anchor="ctr" anchorCtr="0">
            <a:noAutofit/>
          </a:bodyPr>
          <a:lstStyle>
            <a:lvl1pPr lvl="0">
              <a:spcBef>
                <a:spcPts val="0"/>
              </a:spcBef>
              <a:spcAft>
                <a:spcPts val="0"/>
              </a:spcAft>
              <a:buNone/>
              <a:defRPr b="0" i="0">
                <a:latin typeface="Gill Sans MT" panose="020B0502020104020203" pitchFamily="34" charset="77"/>
              </a:defRPr>
            </a:lvl1pPr>
          </a:lstStyle>
          <a:p>
            <a:endParaRPr dirty="0"/>
          </a:p>
        </p:txBody>
      </p:sp>
      <p:sp>
        <p:nvSpPr>
          <p:cNvPr id="195" name="Google Shape;195;p109"/>
          <p:cNvSpPr/>
          <p:nvPr/>
        </p:nvSpPr>
        <p:spPr>
          <a:xfrm>
            <a:off x="10708863" y="-46440"/>
            <a:ext cx="8418382" cy="13799328"/>
          </a:xfrm>
          <a:prstGeom prst="rect">
            <a:avLst/>
          </a:prstGeom>
          <a:solidFill>
            <a:srgbClr val="009457">
              <a:alpha val="69803"/>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cxnSp>
        <p:nvCxnSpPr>
          <p:cNvPr id="196" name="Google Shape;196;p109"/>
          <p:cNvCxnSpPr/>
          <p:nvPr/>
        </p:nvCxnSpPr>
        <p:spPr>
          <a:xfrm flipH="1">
            <a:off x="1045065" y="12403713"/>
            <a:ext cx="2" cy="2620762"/>
          </a:xfrm>
          <a:prstGeom prst="straightConnector1">
            <a:avLst/>
          </a:prstGeom>
          <a:noFill/>
          <a:ln w="9525" cap="flat" cmpd="sng">
            <a:solidFill>
              <a:srgbClr val="26B470"/>
            </a:solidFill>
            <a:prstDash val="solid"/>
            <a:round/>
            <a:headEnd type="none" w="sm" len="sm"/>
            <a:tailEnd type="none" w="sm" len="sm"/>
          </a:ln>
        </p:spPr>
      </p:cxnSp>
      <p:sp>
        <p:nvSpPr>
          <p:cNvPr id="197" name="Google Shape;197;p109"/>
          <p:cNvSpPr>
            <a:spLocks noGrp="1"/>
          </p:cNvSpPr>
          <p:nvPr>
            <p:ph type="pic" idx="3"/>
          </p:nvPr>
        </p:nvSpPr>
        <p:spPr>
          <a:xfrm>
            <a:off x="13664220" y="3859214"/>
            <a:ext cx="10555288" cy="6640512"/>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98" name="Google Shape;198;p109"/>
          <p:cNvSpPr txBox="1">
            <a:spLocks noGrp="1"/>
          </p:cNvSpPr>
          <p:nvPr>
            <p:ph type="body" idx="1"/>
          </p:nvPr>
        </p:nvSpPr>
        <p:spPr>
          <a:xfrm>
            <a:off x="-1043954" y="5410995"/>
            <a:ext cx="10275136" cy="3536950"/>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100000"/>
              </a:lnSpc>
              <a:spcBef>
                <a:spcPts val="0"/>
              </a:spcBef>
              <a:spcAft>
                <a:spcPts val="0"/>
              </a:spcAft>
              <a:buClr>
                <a:srgbClr val="009457"/>
              </a:buClr>
              <a:buSzPts val="8800"/>
              <a:buFont typeface="Gill Sans"/>
              <a:buNone/>
              <a:defRPr sz="8800" b="0" i="0" u="none" strike="noStrike" cap="none">
                <a:solidFill>
                  <a:srgbClr val="0094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6294711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Photo 2" preserve="1">
  <p:cSld name="Photo 2">
    <p:spTree>
      <p:nvGrpSpPr>
        <p:cNvPr id="1" name="Shape 199"/>
        <p:cNvGrpSpPr/>
        <p:nvPr/>
      </p:nvGrpSpPr>
      <p:grpSpPr>
        <a:xfrm>
          <a:off x="0" y="0"/>
          <a:ext cx="0" cy="0"/>
          <a:chOff x="0" y="0"/>
          <a:chExt cx="0" cy="0"/>
        </a:xfrm>
      </p:grpSpPr>
      <p:sp>
        <p:nvSpPr>
          <p:cNvPr id="200" name="Google Shape;200;p110"/>
          <p:cNvSpPr/>
          <p:nvPr/>
        </p:nvSpPr>
        <p:spPr>
          <a:xfrm>
            <a:off x="10708863" y="-41664"/>
            <a:ext cx="8418382" cy="13799328"/>
          </a:xfrm>
          <a:prstGeom prst="rect">
            <a:avLst/>
          </a:prstGeom>
          <a:solidFill>
            <a:srgbClr val="009457"/>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201" name="Google Shape;201;p110"/>
          <p:cNvSpPr/>
          <p:nvPr/>
        </p:nvSpPr>
        <p:spPr>
          <a:xfrm>
            <a:off x="10708863" y="-46440"/>
            <a:ext cx="8418382" cy="13799328"/>
          </a:xfrm>
          <a:prstGeom prst="rect">
            <a:avLst/>
          </a:prstGeom>
          <a:solidFill>
            <a:srgbClr val="009457">
              <a:alpha val="69803"/>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cxnSp>
        <p:nvCxnSpPr>
          <p:cNvPr id="202" name="Google Shape;202;p110"/>
          <p:cNvCxnSpPr/>
          <p:nvPr/>
        </p:nvCxnSpPr>
        <p:spPr>
          <a:xfrm flipH="1">
            <a:off x="1045065" y="12403713"/>
            <a:ext cx="2" cy="2620762"/>
          </a:xfrm>
          <a:prstGeom prst="straightConnector1">
            <a:avLst/>
          </a:prstGeom>
          <a:noFill/>
          <a:ln w="9525" cap="flat" cmpd="sng">
            <a:solidFill>
              <a:srgbClr val="26B470"/>
            </a:solidFill>
            <a:prstDash val="solid"/>
            <a:round/>
            <a:headEnd type="none" w="sm" len="sm"/>
            <a:tailEnd type="none" w="sm" len="sm"/>
          </a:ln>
        </p:spPr>
      </p:cxnSp>
      <p:sp>
        <p:nvSpPr>
          <p:cNvPr id="203" name="Google Shape;203;p110"/>
          <p:cNvSpPr txBox="1">
            <a:spLocks noGrp="1"/>
          </p:cNvSpPr>
          <p:nvPr>
            <p:ph type="body" idx="1"/>
          </p:nvPr>
        </p:nvSpPr>
        <p:spPr>
          <a:xfrm>
            <a:off x="-1043954" y="5410995"/>
            <a:ext cx="10275136" cy="3536950"/>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100000"/>
              </a:lnSpc>
              <a:spcBef>
                <a:spcPts val="0"/>
              </a:spcBef>
              <a:spcAft>
                <a:spcPts val="0"/>
              </a:spcAft>
              <a:buClr>
                <a:srgbClr val="2CB772"/>
              </a:buClr>
              <a:buSzPts val="8800"/>
              <a:buFont typeface="Gill Sans"/>
              <a:buNone/>
              <a:defRPr sz="8800" b="0" i="0" u="none" strike="noStrike" cap="none">
                <a:solidFill>
                  <a:srgbClr val="2CB77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04" name="Google Shape;204;p110"/>
          <p:cNvSpPr>
            <a:spLocks noGrp="1"/>
          </p:cNvSpPr>
          <p:nvPr>
            <p:ph type="pic" idx="2"/>
          </p:nvPr>
        </p:nvSpPr>
        <p:spPr>
          <a:xfrm>
            <a:off x="13303107" y="1772753"/>
            <a:ext cx="7920602" cy="508525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05" name="Google Shape;205;p110"/>
          <p:cNvSpPr>
            <a:spLocks noGrp="1"/>
          </p:cNvSpPr>
          <p:nvPr>
            <p:ph type="pic" idx="3"/>
          </p:nvPr>
        </p:nvSpPr>
        <p:spPr>
          <a:xfrm>
            <a:off x="13303107" y="7267173"/>
            <a:ext cx="7920602" cy="508525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45854003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Photo Grid 1" preserve="1">
  <p:cSld name="Photo Grid 1">
    <p:spTree>
      <p:nvGrpSpPr>
        <p:cNvPr id="1" name="Shape 206"/>
        <p:cNvGrpSpPr/>
        <p:nvPr/>
      </p:nvGrpSpPr>
      <p:grpSpPr>
        <a:xfrm>
          <a:off x="0" y="0"/>
          <a:ext cx="0" cy="0"/>
          <a:chOff x="0" y="0"/>
          <a:chExt cx="0" cy="0"/>
        </a:xfrm>
      </p:grpSpPr>
      <p:sp>
        <p:nvSpPr>
          <p:cNvPr id="207" name="Google Shape;207;p111"/>
          <p:cNvSpPr>
            <a:spLocks noGrp="1"/>
          </p:cNvSpPr>
          <p:nvPr>
            <p:ph type="pic" idx="2"/>
          </p:nvPr>
        </p:nvSpPr>
        <p:spPr>
          <a:xfrm>
            <a:off x="3616327" y="3515044"/>
            <a:ext cx="2906714" cy="2906712"/>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08" name="Google Shape;208;p111"/>
          <p:cNvSpPr>
            <a:spLocks noGrp="1"/>
          </p:cNvSpPr>
          <p:nvPr>
            <p:ph type="pic" idx="3"/>
          </p:nvPr>
        </p:nvSpPr>
        <p:spPr>
          <a:xfrm>
            <a:off x="7162167" y="3515044"/>
            <a:ext cx="2906714" cy="2906712"/>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09" name="Google Shape;209;p111"/>
          <p:cNvSpPr>
            <a:spLocks noGrp="1"/>
          </p:cNvSpPr>
          <p:nvPr>
            <p:ph type="pic" idx="4"/>
          </p:nvPr>
        </p:nvSpPr>
        <p:spPr>
          <a:xfrm>
            <a:off x="10708007" y="3515044"/>
            <a:ext cx="2906714" cy="2906712"/>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10" name="Google Shape;210;p111"/>
          <p:cNvSpPr>
            <a:spLocks noGrp="1"/>
          </p:cNvSpPr>
          <p:nvPr>
            <p:ph type="pic" idx="5"/>
          </p:nvPr>
        </p:nvSpPr>
        <p:spPr>
          <a:xfrm>
            <a:off x="14253847" y="3515044"/>
            <a:ext cx="2906714" cy="2906712"/>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11" name="Google Shape;211;p111"/>
          <p:cNvSpPr>
            <a:spLocks noGrp="1"/>
          </p:cNvSpPr>
          <p:nvPr>
            <p:ph type="pic" idx="6"/>
          </p:nvPr>
        </p:nvSpPr>
        <p:spPr>
          <a:xfrm>
            <a:off x="17799685" y="3515044"/>
            <a:ext cx="2906714" cy="2906712"/>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12" name="Google Shape;212;p111"/>
          <p:cNvSpPr>
            <a:spLocks noGrp="1"/>
          </p:cNvSpPr>
          <p:nvPr>
            <p:ph type="pic" idx="7"/>
          </p:nvPr>
        </p:nvSpPr>
        <p:spPr>
          <a:xfrm>
            <a:off x="3616327" y="7060884"/>
            <a:ext cx="2906714" cy="2906712"/>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13" name="Google Shape;213;p111"/>
          <p:cNvSpPr>
            <a:spLocks noGrp="1"/>
          </p:cNvSpPr>
          <p:nvPr>
            <p:ph type="pic" idx="8"/>
          </p:nvPr>
        </p:nvSpPr>
        <p:spPr>
          <a:xfrm>
            <a:off x="7162167" y="7060884"/>
            <a:ext cx="2906714" cy="2906712"/>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14" name="Google Shape;214;p111"/>
          <p:cNvSpPr>
            <a:spLocks noGrp="1"/>
          </p:cNvSpPr>
          <p:nvPr>
            <p:ph type="pic" idx="9"/>
          </p:nvPr>
        </p:nvSpPr>
        <p:spPr>
          <a:xfrm>
            <a:off x="10708007" y="7060884"/>
            <a:ext cx="2906714" cy="2906712"/>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15" name="Google Shape;215;p111"/>
          <p:cNvSpPr>
            <a:spLocks noGrp="1"/>
          </p:cNvSpPr>
          <p:nvPr>
            <p:ph type="pic" idx="13"/>
          </p:nvPr>
        </p:nvSpPr>
        <p:spPr>
          <a:xfrm>
            <a:off x="14253847" y="7060884"/>
            <a:ext cx="2906714" cy="2906712"/>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16" name="Google Shape;216;p111"/>
          <p:cNvSpPr>
            <a:spLocks noGrp="1"/>
          </p:cNvSpPr>
          <p:nvPr>
            <p:ph type="pic" idx="14"/>
          </p:nvPr>
        </p:nvSpPr>
        <p:spPr>
          <a:xfrm>
            <a:off x="17799685" y="7060884"/>
            <a:ext cx="2906714" cy="2906712"/>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406256166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Photo Grid 2" preserve="1">
  <p:cSld name="Photo Grid 2">
    <p:spTree>
      <p:nvGrpSpPr>
        <p:cNvPr id="1" name="Shape 217"/>
        <p:cNvGrpSpPr/>
        <p:nvPr/>
      </p:nvGrpSpPr>
      <p:grpSpPr>
        <a:xfrm>
          <a:off x="0" y="0"/>
          <a:ext cx="0" cy="0"/>
          <a:chOff x="0" y="0"/>
          <a:chExt cx="0" cy="0"/>
        </a:xfrm>
      </p:grpSpPr>
      <p:sp>
        <p:nvSpPr>
          <p:cNvPr id="218" name="Google Shape;218;p112"/>
          <p:cNvSpPr>
            <a:spLocks noGrp="1"/>
          </p:cNvSpPr>
          <p:nvPr>
            <p:ph type="pic" idx="2"/>
          </p:nvPr>
        </p:nvSpPr>
        <p:spPr>
          <a:xfrm>
            <a:off x="4125596" y="3881756"/>
            <a:ext cx="2641600" cy="264160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19" name="Google Shape;219;p112"/>
          <p:cNvSpPr>
            <a:spLocks noGrp="1"/>
          </p:cNvSpPr>
          <p:nvPr>
            <p:ph type="pic" idx="3"/>
          </p:nvPr>
        </p:nvSpPr>
        <p:spPr>
          <a:xfrm>
            <a:off x="7529196" y="3881756"/>
            <a:ext cx="2641600" cy="264160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20" name="Google Shape;220;p112"/>
          <p:cNvSpPr>
            <a:spLocks noGrp="1"/>
          </p:cNvSpPr>
          <p:nvPr>
            <p:ph type="pic" idx="4"/>
          </p:nvPr>
        </p:nvSpPr>
        <p:spPr>
          <a:xfrm>
            <a:off x="10932796" y="3881756"/>
            <a:ext cx="2641600" cy="264160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21" name="Google Shape;221;p112"/>
          <p:cNvSpPr>
            <a:spLocks noGrp="1"/>
          </p:cNvSpPr>
          <p:nvPr>
            <p:ph type="pic" idx="5"/>
          </p:nvPr>
        </p:nvSpPr>
        <p:spPr>
          <a:xfrm>
            <a:off x="14336396" y="3881756"/>
            <a:ext cx="2641600" cy="264160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22" name="Google Shape;222;p112"/>
          <p:cNvSpPr>
            <a:spLocks noGrp="1"/>
          </p:cNvSpPr>
          <p:nvPr>
            <p:ph type="pic" idx="6"/>
          </p:nvPr>
        </p:nvSpPr>
        <p:spPr>
          <a:xfrm>
            <a:off x="17739996" y="3881756"/>
            <a:ext cx="2641600" cy="264160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23" name="Google Shape;223;p112"/>
          <p:cNvSpPr>
            <a:spLocks noGrp="1"/>
          </p:cNvSpPr>
          <p:nvPr>
            <p:ph type="pic" idx="7"/>
          </p:nvPr>
        </p:nvSpPr>
        <p:spPr>
          <a:xfrm>
            <a:off x="4125596" y="7183756"/>
            <a:ext cx="2641600" cy="264160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24" name="Google Shape;224;p112"/>
          <p:cNvSpPr>
            <a:spLocks noGrp="1"/>
          </p:cNvSpPr>
          <p:nvPr>
            <p:ph type="pic" idx="8"/>
          </p:nvPr>
        </p:nvSpPr>
        <p:spPr>
          <a:xfrm>
            <a:off x="7529196" y="7183756"/>
            <a:ext cx="2641600" cy="264160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25" name="Google Shape;225;p112"/>
          <p:cNvSpPr>
            <a:spLocks noGrp="1"/>
          </p:cNvSpPr>
          <p:nvPr>
            <p:ph type="pic" idx="9"/>
          </p:nvPr>
        </p:nvSpPr>
        <p:spPr>
          <a:xfrm>
            <a:off x="10932796" y="7183756"/>
            <a:ext cx="2641600" cy="264160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26" name="Google Shape;226;p112"/>
          <p:cNvSpPr>
            <a:spLocks noGrp="1"/>
          </p:cNvSpPr>
          <p:nvPr>
            <p:ph type="pic" idx="13"/>
          </p:nvPr>
        </p:nvSpPr>
        <p:spPr>
          <a:xfrm>
            <a:off x="14336396" y="7183756"/>
            <a:ext cx="2641600" cy="264160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27" name="Google Shape;227;p112"/>
          <p:cNvSpPr>
            <a:spLocks noGrp="1"/>
          </p:cNvSpPr>
          <p:nvPr>
            <p:ph type="pic" idx="14"/>
          </p:nvPr>
        </p:nvSpPr>
        <p:spPr>
          <a:xfrm>
            <a:off x="17739996" y="7183756"/>
            <a:ext cx="2641600" cy="264160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14271461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1_Content 2" preserve="1">
  <p:cSld name="1_Content 2">
    <p:spTree>
      <p:nvGrpSpPr>
        <p:cNvPr id="1" name="Shape 228"/>
        <p:cNvGrpSpPr/>
        <p:nvPr/>
      </p:nvGrpSpPr>
      <p:grpSpPr>
        <a:xfrm>
          <a:off x="0" y="0"/>
          <a:ext cx="0" cy="0"/>
          <a:chOff x="0" y="0"/>
          <a:chExt cx="0" cy="0"/>
        </a:xfrm>
      </p:grpSpPr>
      <p:sp>
        <p:nvSpPr>
          <p:cNvPr id="229" name="Google Shape;229;p113"/>
          <p:cNvSpPr>
            <a:spLocks noGrp="1"/>
          </p:cNvSpPr>
          <p:nvPr>
            <p:ph type="pic" idx="2"/>
          </p:nvPr>
        </p:nvSpPr>
        <p:spPr>
          <a:xfrm>
            <a:off x="2362405" y="0"/>
            <a:ext cx="7031038" cy="1391920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30" name="Google Shape;230;p113"/>
          <p:cNvSpPr txBox="1">
            <a:spLocks noGrp="1"/>
          </p:cNvSpPr>
          <p:nvPr>
            <p:ph type="title"/>
          </p:nvPr>
        </p:nvSpPr>
        <p:spPr>
          <a:xfrm>
            <a:off x="12056232" y="3010236"/>
            <a:ext cx="9693276"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CB772"/>
              </a:buClr>
              <a:buSzPts val="6600"/>
              <a:buFont typeface="Gill Sans"/>
              <a:buNone/>
              <a:defRPr sz="6600" b="0" i="0" u="none" strike="noStrike" cap="none">
                <a:solidFill>
                  <a:srgbClr val="2CB772"/>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cxnSp>
        <p:nvCxnSpPr>
          <p:cNvPr id="231" name="Google Shape;231;p113"/>
          <p:cNvCxnSpPr/>
          <p:nvPr/>
        </p:nvCxnSpPr>
        <p:spPr>
          <a:xfrm>
            <a:off x="12079850" y="5869191"/>
            <a:ext cx="805300" cy="2"/>
          </a:xfrm>
          <a:prstGeom prst="straightConnector1">
            <a:avLst/>
          </a:prstGeom>
          <a:noFill/>
          <a:ln w="9525" cap="flat" cmpd="sng">
            <a:solidFill>
              <a:srgbClr val="26B470"/>
            </a:solidFill>
            <a:prstDash val="solid"/>
            <a:round/>
            <a:headEnd type="none" w="sm" len="sm"/>
            <a:tailEnd type="none" w="sm" len="sm"/>
          </a:ln>
        </p:spPr>
      </p:cxnSp>
      <p:sp>
        <p:nvSpPr>
          <p:cNvPr id="232" name="Google Shape;232;p113"/>
          <p:cNvSpPr/>
          <p:nvPr/>
        </p:nvSpPr>
        <p:spPr>
          <a:xfrm>
            <a:off x="2362402" y="-164406"/>
            <a:ext cx="7030804" cy="13982008"/>
          </a:xfrm>
          <a:prstGeom prst="rect">
            <a:avLst/>
          </a:prstGeom>
          <a:solidFill>
            <a:srgbClr val="009457">
              <a:alpha val="67843"/>
            </a:srgbClr>
          </a:solidFill>
          <a:ln>
            <a:noFill/>
          </a:ln>
        </p:spPr>
        <p:txBody>
          <a:bodyPr spcFirstLastPara="1" wrap="square" lIns="28576" tIns="28576" rIns="28576" bIns="28576" anchor="ctr" anchorCtr="0">
            <a:noAutofit/>
          </a:bodyPr>
          <a:lstStyle/>
          <a:p>
            <a:pPr marL="0" marR="0" lvl="0" indent="0" algn="ctr" rtl="0">
              <a:lnSpc>
                <a:spcPct val="100000"/>
              </a:lnSpc>
              <a:spcBef>
                <a:spcPts val="0"/>
              </a:spcBef>
              <a:spcAft>
                <a:spcPts val="0"/>
              </a:spcAft>
              <a:buClr>
                <a:srgbClr val="FFFFFF"/>
              </a:buClr>
              <a:buSzPts val="2250"/>
              <a:buFont typeface="Helvetica Neue Light"/>
              <a:buNone/>
            </a:pPr>
            <a:endParaRPr sz="2250" b="0" i="0" u="none" strike="noStrike" cap="none" dirty="0">
              <a:solidFill>
                <a:srgbClr val="A6A7AC"/>
              </a:solidFill>
              <a:latin typeface="PT Sans"/>
              <a:ea typeface="PT Sans"/>
              <a:cs typeface="PT Sans"/>
              <a:sym typeface="PT Sans"/>
            </a:endParaRPr>
          </a:p>
        </p:txBody>
      </p:sp>
      <p:sp>
        <p:nvSpPr>
          <p:cNvPr id="233" name="Google Shape;233;p113"/>
          <p:cNvSpPr txBox="1">
            <a:spLocks noGrp="1"/>
          </p:cNvSpPr>
          <p:nvPr>
            <p:ph type="body" idx="1"/>
          </p:nvPr>
        </p:nvSpPr>
        <p:spPr>
          <a:xfrm>
            <a:off x="12079849" y="6360482"/>
            <a:ext cx="9693278" cy="6919912"/>
          </a:xfrm>
          <a:prstGeom prst="rect">
            <a:avLst/>
          </a:prstGeom>
          <a:noFill/>
          <a:ln>
            <a:noFill/>
          </a:ln>
        </p:spPr>
        <p:txBody>
          <a:bodyPr spcFirstLastPara="1" wrap="square" lIns="91425" tIns="45700" rIns="91425" bIns="45700" anchor="t" anchorCtr="0">
            <a:normAutofit/>
          </a:bodyPr>
          <a:lstStyle>
            <a:lvl1pPr marL="457200" marR="0" lvl="0" indent="-419100" algn="just" rtl="0">
              <a:lnSpc>
                <a:spcPct val="100000"/>
              </a:lnSpc>
              <a:spcBef>
                <a:spcPts val="0"/>
              </a:spcBef>
              <a:spcAft>
                <a:spcPts val="0"/>
              </a:spcAft>
              <a:buClr>
                <a:srgbClr val="393941"/>
              </a:buClr>
              <a:buSzPts val="3000"/>
              <a:buFont typeface="Arial"/>
              <a:buChar char="•"/>
              <a:defRPr sz="3000" b="0" i="0" u="none" strike="noStrike" cap="none">
                <a:solidFill>
                  <a:srgbClr val="393941"/>
                </a:solidFill>
                <a:latin typeface="Calibri"/>
                <a:ea typeface="Calibri"/>
                <a:cs typeface="Calibri"/>
                <a:sym typeface="Calibri"/>
              </a:defRPr>
            </a:lvl1pPr>
            <a:lvl2pPr marL="914400" marR="0" lvl="1" indent="-419100" algn="just" rtl="0">
              <a:lnSpc>
                <a:spcPct val="100000"/>
              </a:lnSpc>
              <a:spcBef>
                <a:spcPts val="0"/>
              </a:spcBef>
              <a:spcAft>
                <a:spcPts val="0"/>
              </a:spcAft>
              <a:buClr>
                <a:srgbClr val="393941"/>
              </a:buClr>
              <a:buSzPts val="3000"/>
              <a:buFont typeface="Arial"/>
              <a:buChar char="•"/>
              <a:defRPr sz="3000" b="0" i="0" u="none" strike="noStrike" cap="none">
                <a:solidFill>
                  <a:srgbClr val="393941"/>
                </a:solidFill>
                <a:latin typeface="Calibri"/>
                <a:ea typeface="Calibri"/>
                <a:cs typeface="Calibri"/>
                <a:sym typeface="Calibri"/>
              </a:defRPr>
            </a:lvl2pPr>
            <a:lvl3pPr marL="1371600" marR="0" lvl="2" indent="-419100" algn="just" rtl="0">
              <a:lnSpc>
                <a:spcPct val="100000"/>
              </a:lnSpc>
              <a:spcBef>
                <a:spcPts val="0"/>
              </a:spcBef>
              <a:spcAft>
                <a:spcPts val="0"/>
              </a:spcAft>
              <a:buClr>
                <a:srgbClr val="393941"/>
              </a:buClr>
              <a:buSzPts val="3000"/>
              <a:buFont typeface="Arial"/>
              <a:buChar char="•"/>
              <a:defRPr sz="3000" b="0" i="0" u="none" strike="noStrike" cap="none">
                <a:solidFill>
                  <a:srgbClr val="393941"/>
                </a:solidFill>
                <a:latin typeface="Calibri"/>
                <a:ea typeface="Calibri"/>
                <a:cs typeface="Calibri"/>
                <a:sym typeface="Calibri"/>
              </a:defRPr>
            </a:lvl3pPr>
            <a:lvl4pPr marL="1828800" marR="0" lvl="3" indent="-419100" algn="just" rtl="0">
              <a:lnSpc>
                <a:spcPct val="100000"/>
              </a:lnSpc>
              <a:spcBef>
                <a:spcPts val="0"/>
              </a:spcBef>
              <a:spcAft>
                <a:spcPts val="0"/>
              </a:spcAft>
              <a:buClr>
                <a:srgbClr val="393941"/>
              </a:buClr>
              <a:buSzPts val="3000"/>
              <a:buFont typeface="Arial"/>
              <a:buChar char="•"/>
              <a:defRPr sz="3000" b="0" i="0" u="none" strike="noStrike" cap="none">
                <a:solidFill>
                  <a:srgbClr val="393941"/>
                </a:solidFill>
                <a:latin typeface="Calibri"/>
                <a:ea typeface="Calibri"/>
                <a:cs typeface="Calibri"/>
                <a:sym typeface="Calibri"/>
              </a:defRPr>
            </a:lvl4pPr>
            <a:lvl5pPr marL="2286000" marR="0" lvl="4" indent="-419100" algn="just" rtl="0">
              <a:lnSpc>
                <a:spcPct val="100000"/>
              </a:lnSpc>
              <a:spcBef>
                <a:spcPts val="0"/>
              </a:spcBef>
              <a:spcAft>
                <a:spcPts val="0"/>
              </a:spcAft>
              <a:buClr>
                <a:srgbClr val="393941"/>
              </a:buClr>
              <a:buSzPts val="3000"/>
              <a:buFont typeface="Arial"/>
              <a:buChar char="•"/>
              <a:defRPr sz="3000" b="0" i="0" u="none" strike="noStrike" cap="none">
                <a:solidFill>
                  <a:srgbClr val="393941"/>
                </a:solidFill>
                <a:latin typeface="Calibri"/>
                <a:ea typeface="Calibri"/>
                <a:cs typeface="Calibri"/>
                <a:sym typeface="Calibri"/>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93211005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Content 5" preserve="1" userDrawn="1">
  <p:cSld name="1_Content 5">
    <p:spTree>
      <p:nvGrpSpPr>
        <p:cNvPr id="1" name="Shape 598"/>
        <p:cNvGrpSpPr/>
        <p:nvPr/>
      </p:nvGrpSpPr>
      <p:grpSpPr>
        <a:xfrm>
          <a:off x="0" y="0"/>
          <a:ext cx="0" cy="0"/>
          <a:chOff x="0" y="0"/>
          <a:chExt cx="0" cy="0"/>
        </a:xfrm>
      </p:grpSpPr>
      <p:sp>
        <p:nvSpPr>
          <p:cNvPr id="599" name="Google Shape;599;p123"/>
          <p:cNvSpPr/>
          <p:nvPr/>
        </p:nvSpPr>
        <p:spPr>
          <a:xfrm>
            <a:off x="-23509" y="1"/>
            <a:ext cx="7237194" cy="13733270"/>
          </a:xfrm>
          <a:custGeom>
            <a:avLst/>
            <a:gdLst>
              <a:gd name="connsiteX0" fmla="*/ 5402 w 21600"/>
              <a:gd name="connsiteY0" fmla="*/ 0 h 21661"/>
              <a:gd name="connsiteX1" fmla="*/ 6998 w 21600"/>
              <a:gd name="connsiteY1" fmla="*/ 61 h 21661"/>
              <a:gd name="connsiteX2" fmla="*/ 21600 w 21600"/>
              <a:gd name="connsiteY2" fmla="*/ 21661 h 21661"/>
              <a:gd name="connsiteX3" fmla="*/ 0 w 21600"/>
              <a:gd name="connsiteY3" fmla="*/ 21661 h 21661"/>
              <a:gd name="connsiteX4" fmla="*/ 5402 w 21600"/>
              <a:gd name="connsiteY4" fmla="*/ 0 h 21661"/>
              <a:gd name="connsiteX0" fmla="*/ 0 w 16198"/>
              <a:gd name="connsiteY0" fmla="*/ 0 h 21661"/>
              <a:gd name="connsiteX1" fmla="*/ 1596 w 16198"/>
              <a:gd name="connsiteY1" fmla="*/ 61 h 21661"/>
              <a:gd name="connsiteX2" fmla="*/ 16198 w 16198"/>
              <a:gd name="connsiteY2" fmla="*/ 21661 h 21661"/>
              <a:gd name="connsiteX3" fmla="*/ 7386 w 16198"/>
              <a:gd name="connsiteY3" fmla="*/ 21294 h 21661"/>
              <a:gd name="connsiteX4" fmla="*/ 0 w 16198"/>
              <a:gd name="connsiteY4" fmla="*/ 0 h 21661"/>
              <a:gd name="connsiteX0" fmla="*/ 0 w 16198"/>
              <a:gd name="connsiteY0" fmla="*/ 0 h 21845"/>
              <a:gd name="connsiteX1" fmla="*/ 1596 w 16198"/>
              <a:gd name="connsiteY1" fmla="*/ 61 h 21845"/>
              <a:gd name="connsiteX2" fmla="*/ 16198 w 16198"/>
              <a:gd name="connsiteY2" fmla="*/ 21661 h 21845"/>
              <a:gd name="connsiteX3" fmla="*/ 2195 w 16198"/>
              <a:gd name="connsiteY3" fmla="*/ 21845 h 21845"/>
              <a:gd name="connsiteX4" fmla="*/ 0 w 16198"/>
              <a:gd name="connsiteY4" fmla="*/ 0 h 21845"/>
              <a:gd name="connsiteX0" fmla="*/ 0 w 16198"/>
              <a:gd name="connsiteY0" fmla="*/ 0 h 21661"/>
              <a:gd name="connsiteX1" fmla="*/ 1596 w 16198"/>
              <a:gd name="connsiteY1" fmla="*/ 61 h 21661"/>
              <a:gd name="connsiteX2" fmla="*/ 16198 w 16198"/>
              <a:gd name="connsiteY2" fmla="*/ 21661 h 21661"/>
              <a:gd name="connsiteX3" fmla="*/ 549 w 16198"/>
              <a:gd name="connsiteY3" fmla="*/ 21661 h 21661"/>
              <a:gd name="connsiteX4" fmla="*/ 0 w 16198"/>
              <a:gd name="connsiteY4" fmla="*/ 0 h 21661"/>
              <a:gd name="connsiteX0" fmla="*/ 380 w 15649"/>
              <a:gd name="connsiteY0" fmla="*/ 184 h 21600"/>
              <a:gd name="connsiteX1" fmla="*/ 1047 w 15649"/>
              <a:gd name="connsiteY1" fmla="*/ 0 h 21600"/>
              <a:gd name="connsiteX2" fmla="*/ 15649 w 15649"/>
              <a:gd name="connsiteY2" fmla="*/ 21600 h 21600"/>
              <a:gd name="connsiteX3" fmla="*/ 0 w 15649"/>
              <a:gd name="connsiteY3" fmla="*/ 21600 h 21600"/>
              <a:gd name="connsiteX4" fmla="*/ 380 w 15649"/>
              <a:gd name="connsiteY4" fmla="*/ 184 h 21600"/>
              <a:gd name="connsiteX0" fmla="*/ 85 w 15649"/>
              <a:gd name="connsiteY0" fmla="*/ 31 h 21600"/>
              <a:gd name="connsiteX1" fmla="*/ 1047 w 15649"/>
              <a:gd name="connsiteY1" fmla="*/ 0 h 21600"/>
              <a:gd name="connsiteX2" fmla="*/ 15649 w 15649"/>
              <a:gd name="connsiteY2" fmla="*/ 21600 h 21600"/>
              <a:gd name="connsiteX3" fmla="*/ 0 w 15649"/>
              <a:gd name="connsiteY3" fmla="*/ 21600 h 21600"/>
              <a:gd name="connsiteX4" fmla="*/ 85 w 15649"/>
              <a:gd name="connsiteY4" fmla="*/ 31 h 21600"/>
              <a:gd name="connsiteX0" fmla="*/ 35 w 15690"/>
              <a:gd name="connsiteY0" fmla="*/ 11 h 21600"/>
              <a:gd name="connsiteX1" fmla="*/ 1088 w 15690"/>
              <a:gd name="connsiteY1" fmla="*/ 0 h 21600"/>
              <a:gd name="connsiteX2" fmla="*/ 15690 w 15690"/>
              <a:gd name="connsiteY2" fmla="*/ 21600 h 21600"/>
              <a:gd name="connsiteX3" fmla="*/ 41 w 15690"/>
              <a:gd name="connsiteY3" fmla="*/ 21600 h 21600"/>
              <a:gd name="connsiteX4" fmla="*/ 35 w 15690"/>
              <a:gd name="connsiteY4" fmla="*/ 11 h 21600"/>
              <a:gd name="connsiteX0" fmla="*/ 45 w 15700"/>
              <a:gd name="connsiteY0" fmla="*/ 11 h 21600"/>
              <a:gd name="connsiteX1" fmla="*/ 1098 w 15700"/>
              <a:gd name="connsiteY1" fmla="*/ 0 h 21600"/>
              <a:gd name="connsiteX2" fmla="*/ 15700 w 15700"/>
              <a:gd name="connsiteY2" fmla="*/ 21600 h 21600"/>
              <a:gd name="connsiteX3" fmla="*/ 51 w 15700"/>
              <a:gd name="connsiteY3" fmla="*/ 21600 h 21600"/>
              <a:gd name="connsiteX4" fmla="*/ 45 w 15700"/>
              <a:gd name="connsiteY4" fmla="*/ 11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00" h="21600" extrusionOk="0">
                <a:moveTo>
                  <a:pt x="45" y="11"/>
                </a:moveTo>
                <a:lnTo>
                  <a:pt x="1098" y="0"/>
                </a:lnTo>
                <a:lnTo>
                  <a:pt x="15700" y="21600"/>
                </a:lnTo>
                <a:lnTo>
                  <a:pt x="51" y="21600"/>
                </a:lnTo>
                <a:cubicBezTo>
                  <a:pt x="105" y="14468"/>
                  <a:pt x="-82" y="7150"/>
                  <a:pt x="45" y="11"/>
                </a:cubicBezTo>
                <a:close/>
              </a:path>
            </a:pathLst>
          </a:custGeom>
          <a:solidFill>
            <a:srgbClr val="B72BB5"/>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71058538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Gill Sans MT" panose="020B0502020104020203" pitchFamily="34" charset="77"/>
              </a:defRPr>
            </a:lvl1pPr>
          </a:lstStyle>
          <a:p>
            <a:r>
              <a:rPr lang="en-US" dirty="0"/>
              <a:t>Click to edit Master title style</a:t>
            </a:r>
            <a:endParaRPr lang="fr-BE" dirty="0"/>
          </a:p>
        </p:txBody>
      </p:sp>
      <p:sp>
        <p:nvSpPr>
          <p:cNvPr id="3" name="Content Placeholder 2"/>
          <p:cNvSpPr>
            <a:spLocks noGrp="1"/>
          </p:cNvSpPr>
          <p:nvPr>
            <p:ph idx="1"/>
          </p:nvPr>
        </p:nvSpPr>
        <p:spPr/>
        <p:txBody>
          <a:bodyPr/>
          <a:lstStyle>
            <a:lvl1pPr>
              <a:defRPr b="0" i="0">
                <a:latin typeface="Gill Sans MT" panose="020B0502020104020203" pitchFamily="34" charset="77"/>
              </a:defRPr>
            </a:lvl1pPr>
            <a:lvl2pPr>
              <a:defRPr b="0" i="0">
                <a:latin typeface="Gill Sans MT" panose="020B0502020104020203" pitchFamily="34" charset="77"/>
              </a:defRPr>
            </a:lvl2pPr>
            <a:lvl3pPr>
              <a:defRPr b="0" i="0">
                <a:latin typeface="Gill Sans MT" panose="020B0502020104020203" pitchFamily="34" charset="77"/>
              </a:defRPr>
            </a:lvl3pPr>
            <a:lvl4pPr>
              <a:defRPr b="0" i="0">
                <a:latin typeface="Gill Sans MT" panose="020B0502020104020203" pitchFamily="34" charset="77"/>
              </a:defRPr>
            </a:lvl4pPr>
            <a:lvl5pPr>
              <a:defRPr b="0" i="0">
                <a:latin typeface="Gill Sans MT" panose="020B0502020104020203"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4" name="Date Placeholder 3"/>
          <p:cNvSpPr>
            <a:spLocks noGrp="1"/>
          </p:cNvSpPr>
          <p:nvPr>
            <p:ph type="dt" sz="half" idx="10"/>
          </p:nvPr>
        </p:nvSpPr>
        <p:spPr/>
        <p:txBody>
          <a:bodyPr/>
          <a:lstStyle>
            <a:lvl1pPr>
              <a:defRPr b="0" i="0"/>
            </a:lvl1pPr>
          </a:lstStyle>
          <a:p>
            <a:pPr algn="just" defTabSz="825500" hangingPunct="0">
              <a:buClrTx/>
              <a:defRPr/>
            </a:pPr>
            <a:fld id="{F9CBA460-F8FF-4A5D-BFD2-DCF7840F9C20}" type="datetimeFigureOut">
              <a:rPr lang="fr-BE" sz="2300" smtClean="0">
                <a:solidFill>
                  <a:srgbClr val="A6A7AC"/>
                </a:solidFill>
                <a:latin typeface="PT Sans"/>
                <a:sym typeface="PT Sans"/>
              </a:rPr>
              <a:pPr algn="just" defTabSz="825500" hangingPunct="0">
                <a:buClrTx/>
                <a:defRPr/>
              </a:pPr>
              <a:t>27-09-22</a:t>
            </a:fld>
            <a:endParaRPr lang="fr-BE" sz="2300" dirty="0">
              <a:solidFill>
                <a:srgbClr val="A6A7AC"/>
              </a:solidFill>
              <a:latin typeface="PT Sans"/>
              <a:sym typeface="PT Sans"/>
            </a:endParaRPr>
          </a:p>
        </p:txBody>
      </p:sp>
      <p:sp>
        <p:nvSpPr>
          <p:cNvPr id="5" name="Footer Placeholder 4"/>
          <p:cNvSpPr>
            <a:spLocks noGrp="1"/>
          </p:cNvSpPr>
          <p:nvPr>
            <p:ph type="ftr" sz="quarter" idx="11"/>
          </p:nvPr>
        </p:nvSpPr>
        <p:spPr/>
        <p:txBody>
          <a:bodyPr/>
          <a:lstStyle>
            <a:lvl1pPr>
              <a:defRPr b="0" i="0"/>
            </a:lvl1pPr>
          </a:lstStyle>
          <a:p>
            <a:pPr algn="just" defTabSz="825500" hangingPunct="0">
              <a:buClrTx/>
              <a:defRPr/>
            </a:pPr>
            <a:endParaRPr lang="fr-BE" sz="2300" dirty="0">
              <a:solidFill>
                <a:srgbClr val="A6A7AC"/>
              </a:solidFill>
              <a:latin typeface="PT Sans"/>
              <a:sym typeface="PT San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70835826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_Divider 1">
    <p:spTree>
      <p:nvGrpSpPr>
        <p:cNvPr id="1" name=""/>
        <p:cNvGrpSpPr/>
        <p:nvPr/>
      </p:nvGrpSpPr>
      <p:grpSpPr>
        <a:xfrm>
          <a:off x="0" y="0"/>
          <a:ext cx="0" cy="0"/>
          <a:chOff x="0" y="0"/>
          <a:chExt cx="0" cy="0"/>
        </a:xfrm>
      </p:grpSpPr>
      <p:sp>
        <p:nvSpPr>
          <p:cNvPr id="4" name="Google Shape;180;p107">
            <a:extLst>
              <a:ext uri="{FF2B5EF4-FFF2-40B4-BE49-F238E27FC236}">
                <a16:creationId xmlns:a16="http://schemas.microsoft.com/office/drawing/2014/main" id="{A5C0255B-5701-F546-909D-F67F0946E29A}"/>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9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5" name="Google Shape;27;p81">
            <a:extLst>
              <a:ext uri="{FF2B5EF4-FFF2-40B4-BE49-F238E27FC236}">
                <a16:creationId xmlns:a16="http://schemas.microsoft.com/office/drawing/2014/main" id="{D325EDE4-5BAF-D44C-8E80-596726079847}"/>
              </a:ext>
            </a:extLst>
          </p:cNvPr>
          <p:cNvSpPr txBox="1">
            <a:spLocks noGrp="1"/>
          </p:cNvSpPr>
          <p:nvPr>
            <p:ph type="title"/>
          </p:nvPr>
        </p:nvSpPr>
        <p:spPr>
          <a:xfrm>
            <a:off x="4286442" y="5119966"/>
            <a:ext cx="16482720"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6" name="Google Shape;28;p81">
            <a:extLst>
              <a:ext uri="{FF2B5EF4-FFF2-40B4-BE49-F238E27FC236}">
                <a16:creationId xmlns:a16="http://schemas.microsoft.com/office/drawing/2014/main" id="{D52FC8AF-DDA5-D549-8D22-496B73315A8E}"/>
              </a:ext>
            </a:extLst>
          </p:cNvPr>
          <p:cNvSpPr txBox="1">
            <a:spLocks noGrp="1"/>
          </p:cNvSpPr>
          <p:nvPr>
            <p:ph type="body" idx="1"/>
          </p:nvPr>
        </p:nvSpPr>
        <p:spPr>
          <a:xfrm>
            <a:off x="4227512" y="8457402"/>
            <a:ext cx="16616616" cy="931864"/>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 name="Google Shape;29;p81">
            <a:extLst>
              <a:ext uri="{FF2B5EF4-FFF2-40B4-BE49-F238E27FC236}">
                <a16:creationId xmlns:a16="http://schemas.microsoft.com/office/drawing/2014/main" id="{4DDA7D15-E316-854C-8B41-542AFCBE1698}"/>
              </a:ext>
            </a:extLst>
          </p:cNvPr>
          <p:cNvSpPr txBox="1">
            <a:spLocks noGrp="1"/>
          </p:cNvSpPr>
          <p:nvPr>
            <p:ph type="body" idx="2"/>
          </p:nvPr>
        </p:nvSpPr>
        <p:spPr>
          <a:xfrm>
            <a:off x="4227512" y="4283243"/>
            <a:ext cx="16616616" cy="516886"/>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2400"/>
              <a:buFont typeface="Gill Sans"/>
              <a:buNone/>
              <a:defRPr sz="24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98400262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Divider 1">
    <p:spTree>
      <p:nvGrpSpPr>
        <p:cNvPr id="1" name=""/>
        <p:cNvGrpSpPr/>
        <p:nvPr/>
      </p:nvGrpSpPr>
      <p:grpSpPr>
        <a:xfrm>
          <a:off x="0" y="0"/>
          <a:ext cx="0" cy="0"/>
          <a:chOff x="0" y="0"/>
          <a:chExt cx="0" cy="0"/>
        </a:xfrm>
      </p:grpSpPr>
      <p:sp>
        <p:nvSpPr>
          <p:cNvPr id="4" name="Google Shape;180;p107">
            <a:extLst>
              <a:ext uri="{FF2B5EF4-FFF2-40B4-BE49-F238E27FC236}">
                <a16:creationId xmlns:a16="http://schemas.microsoft.com/office/drawing/2014/main" id="{A5C0255B-5701-F546-909D-F67F0946E29A}"/>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9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5" name="Google Shape;27;p81">
            <a:extLst>
              <a:ext uri="{FF2B5EF4-FFF2-40B4-BE49-F238E27FC236}">
                <a16:creationId xmlns:a16="http://schemas.microsoft.com/office/drawing/2014/main" id="{D325EDE4-5BAF-D44C-8E80-596726079847}"/>
              </a:ext>
            </a:extLst>
          </p:cNvPr>
          <p:cNvSpPr txBox="1">
            <a:spLocks noGrp="1"/>
          </p:cNvSpPr>
          <p:nvPr>
            <p:ph type="title"/>
          </p:nvPr>
        </p:nvSpPr>
        <p:spPr>
          <a:xfrm>
            <a:off x="4286442" y="5119966"/>
            <a:ext cx="16482720"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6" name="Google Shape;28;p81">
            <a:extLst>
              <a:ext uri="{FF2B5EF4-FFF2-40B4-BE49-F238E27FC236}">
                <a16:creationId xmlns:a16="http://schemas.microsoft.com/office/drawing/2014/main" id="{D52FC8AF-DDA5-D549-8D22-496B73315A8E}"/>
              </a:ext>
            </a:extLst>
          </p:cNvPr>
          <p:cNvSpPr txBox="1">
            <a:spLocks noGrp="1"/>
          </p:cNvSpPr>
          <p:nvPr>
            <p:ph type="body" idx="1"/>
          </p:nvPr>
        </p:nvSpPr>
        <p:spPr>
          <a:xfrm>
            <a:off x="4227512" y="8457402"/>
            <a:ext cx="16616616" cy="931864"/>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 name="Google Shape;29;p81">
            <a:extLst>
              <a:ext uri="{FF2B5EF4-FFF2-40B4-BE49-F238E27FC236}">
                <a16:creationId xmlns:a16="http://schemas.microsoft.com/office/drawing/2014/main" id="{4DDA7D15-E316-854C-8B41-542AFCBE1698}"/>
              </a:ext>
            </a:extLst>
          </p:cNvPr>
          <p:cNvSpPr txBox="1">
            <a:spLocks noGrp="1"/>
          </p:cNvSpPr>
          <p:nvPr>
            <p:ph type="body" idx="2"/>
          </p:nvPr>
        </p:nvSpPr>
        <p:spPr>
          <a:xfrm>
            <a:off x="4227512" y="4283243"/>
            <a:ext cx="16616616" cy="516886"/>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2400"/>
              <a:buFont typeface="Gill Sans"/>
              <a:buNone/>
              <a:defRPr sz="24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8" name="Picture Placeholder 2">
            <a:extLst>
              <a:ext uri="{FF2B5EF4-FFF2-40B4-BE49-F238E27FC236}">
                <a16:creationId xmlns:a16="http://schemas.microsoft.com/office/drawing/2014/main" id="{603E3728-209F-504D-A329-F0BD9C1698AE}"/>
              </a:ext>
            </a:extLst>
          </p:cNvPr>
          <p:cNvSpPr>
            <a:spLocks noGrp="1"/>
          </p:cNvSpPr>
          <p:nvPr>
            <p:ph type="pic" sz="quarter" idx="10"/>
          </p:nvPr>
        </p:nvSpPr>
        <p:spPr>
          <a:xfrm>
            <a:off x="1380894" y="2227264"/>
            <a:ext cx="9263064" cy="9261476"/>
          </a:xfrm>
          <a:prstGeom prst="ellipse">
            <a:avLst/>
          </a:prstGeom>
        </p:spPr>
        <p:txBody>
          <a:bodyPr/>
          <a:lstStyle>
            <a:lvl1pPr>
              <a:defRPr b="0" i="0">
                <a:latin typeface="Gill Sans MT" panose="020B0502020104020203" pitchFamily="34" charset="77"/>
              </a:defRPr>
            </a:lvl1pPr>
          </a:lstStyle>
          <a:p>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172792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BLANK" preserve="1" userDrawn="1">
  <p:cSld name="1_BLANK">
    <p:spTree>
      <p:nvGrpSpPr>
        <p:cNvPr id="1" name="Shape 35"/>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64663C4-A5E8-8443-8475-8F4C97CCF272}"/>
              </a:ext>
            </a:extLst>
          </p:cNvPr>
          <p:cNvSpPr>
            <a:spLocks noGrp="1"/>
          </p:cNvSpPr>
          <p:nvPr>
            <p:ph type="pic" sz="quarter" idx="10"/>
          </p:nvPr>
        </p:nvSpPr>
        <p:spPr>
          <a:xfrm>
            <a:off x="-3058370" y="2227264"/>
            <a:ext cx="9263064" cy="9261476"/>
          </a:xfrm>
          <a:prstGeom prst="ellipse">
            <a:avLst/>
          </a:prstGeom>
        </p:spPr>
        <p:txBody>
          <a:bodyPr/>
          <a:lstStyle>
            <a:lvl1pPr>
              <a:defRPr b="0" i="0">
                <a:latin typeface="Gill Sans MT" panose="020B0502020104020203" pitchFamily="34" charset="77"/>
              </a:defRPr>
            </a:lvl1pPr>
          </a:lstStyle>
          <a:p>
            <a:endParaRPr lang="en-US" dirty="0"/>
          </a:p>
        </p:txBody>
      </p:sp>
      <p:sp>
        <p:nvSpPr>
          <p:cNvPr id="2" name="Rectangle 1">
            <a:extLst>
              <a:ext uri="{FF2B5EF4-FFF2-40B4-BE49-F238E27FC236}">
                <a16:creationId xmlns:a16="http://schemas.microsoft.com/office/drawing/2014/main" id="{ED5CB651-4C78-DC4C-9104-873DDB9DD3B3}"/>
              </a:ext>
            </a:extLst>
          </p:cNvPr>
          <p:cNvSpPr/>
          <p:nvPr userDrawn="1"/>
        </p:nvSpPr>
        <p:spPr>
          <a:xfrm>
            <a:off x="-4499812" y="0"/>
            <a:ext cx="4499812" cy="1371600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0" i="0" dirty="0">
              <a:latin typeface="Gill Sans MT" panose="020B0502020104020203" pitchFamily="34" charset="77"/>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12352999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4_Divider 1">
    <p:spTree>
      <p:nvGrpSpPr>
        <p:cNvPr id="1" name=""/>
        <p:cNvGrpSpPr/>
        <p:nvPr/>
      </p:nvGrpSpPr>
      <p:grpSpPr>
        <a:xfrm>
          <a:off x="0" y="0"/>
          <a:ext cx="0" cy="0"/>
          <a:chOff x="0" y="0"/>
          <a:chExt cx="0" cy="0"/>
        </a:xfrm>
      </p:grpSpPr>
      <p:sp>
        <p:nvSpPr>
          <p:cNvPr id="9" name="Shape 65">
            <a:extLst>
              <a:ext uri="{FF2B5EF4-FFF2-40B4-BE49-F238E27FC236}">
                <a16:creationId xmlns:a16="http://schemas.microsoft.com/office/drawing/2014/main" id="{7360D2C5-89C9-4BB1-B235-A8C7577B37E7}"/>
              </a:ext>
            </a:extLst>
          </p:cNvPr>
          <p:cNvSpPr/>
          <p:nvPr userDrawn="1"/>
        </p:nvSpPr>
        <p:spPr>
          <a:xfrm>
            <a:off x="9906003" y="6810031"/>
            <a:ext cx="4572002" cy="2"/>
          </a:xfrm>
          <a:prstGeom prst="line">
            <a:avLst/>
          </a:prstGeom>
          <a:ln w="57150">
            <a:solidFill>
              <a:srgbClr val="FFFFFF"/>
            </a:solidFill>
            <a:miter lim="400000"/>
          </a:ln>
        </p:spPr>
        <p:txBody>
          <a:bodyPr lIns="38006" tIns="38006" rIns="38006" bIns="38006" anchor="ctr"/>
          <a:lstStyle/>
          <a:p>
            <a:pPr algn="ctr">
              <a:defRPr sz="3000">
                <a:solidFill>
                  <a:srgbClr val="000000"/>
                </a:solidFill>
                <a:latin typeface="Helvetica Light"/>
                <a:ea typeface="Helvetica Light"/>
                <a:cs typeface="Helvetica Light"/>
                <a:sym typeface="Helvetica Light"/>
              </a:defRPr>
            </a:pPr>
            <a:endParaRPr sz="2992" dirty="0"/>
          </a:p>
        </p:txBody>
      </p:sp>
      <p:sp>
        <p:nvSpPr>
          <p:cNvPr id="4" name="Google Shape;180;p107">
            <a:extLst>
              <a:ext uri="{FF2B5EF4-FFF2-40B4-BE49-F238E27FC236}">
                <a16:creationId xmlns:a16="http://schemas.microsoft.com/office/drawing/2014/main" id="{A5C0255B-5701-F546-909D-F67F0946E29A}"/>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9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19" name="Title 9">
            <a:extLst>
              <a:ext uri="{FF2B5EF4-FFF2-40B4-BE49-F238E27FC236}">
                <a16:creationId xmlns:a16="http://schemas.microsoft.com/office/drawing/2014/main" id="{6302AF82-8223-44A9-AD42-40FE436B3028}"/>
              </a:ext>
            </a:extLst>
          </p:cNvPr>
          <p:cNvSpPr>
            <a:spLocks noGrp="1"/>
          </p:cNvSpPr>
          <p:nvPr>
            <p:ph type="title" hasCustomPrompt="1"/>
          </p:nvPr>
        </p:nvSpPr>
        <p:spPr>
          <a:xfrm>
            <a:off x="3505201" y="4743672"/>
            <a:ext cx="17373602" cy="2176836"/>
          </a:xfrm>
          <a:prstGeom prst="rect">
            <a:avLst/>
          </a:prstGeom>
        </p:spPr>
        <p:txBody>
          <a:bodyPr anchor="ctr">
            <a:noAutofit/>
          </a:bodyPr>
          <a:lstStyle>
            <a:lvl1pPr algn="ctr">
              <a:defRPr sz="9976" b="1" i="0">
                <a:solidFill>
                  <a:srgbClr val="FFFEFF"/>
                </a:solidFill>
                <a:latin typeface="Gill Sans" panose="020B0502020104020203" pitchFamily="34" charset="-79"/>
                <a:cs typeface="Gill Sans" panose="020B0502020104020203" pitchFamily="34" charset="-79"/>
              </a:defRPr>
            </a:lvl1pPr>
          </a:lstStyle>
          <a:p>
            <a:r>
              <a:rPr lang="en-US" dirty="0"/>
              <a:t>Section Title Section Title Section Title Section Title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82290031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Content 2" preserve="1" userDrawn="1">
  <p:cSld name="2_Content 2">
    <p:spTree>
      <p:nvGrpSpPr>
        <p:cNvPr id="1" name="Shape 20"/>
        <p:cNvGrpSpPr/>
        <p:nvPr/>
      </p:nvGrpSpPr>
      <p:grpSpPr>
        <a:xfrm>
          <a:off x="0" y="0"/>
          <a:ext cx="0" cy="0"/>
          <a:chOff x="0" y="0"/>
          <a:chExt cx="0" cy="0"/>
        </a:xfrm>
      </p:grpSpPr>
      <p:sp>
        <p:nvSpPr>
          <p:cNvPr id="22" name="Google Shape;22;p80"/>
          <p:cNvSpPr txBox="1">
            <a:spLocks noGrp="1"/>
          </p:cNvSpPr>
          <p:nvPr>
            <p:ph type="title"/>
          </p:nvPr>
        </p:nvSpPr>
        <p:spPr>
          <a:xfrm>
            <a:off x="859494" y="1646132"/>
            <a:ext cx="22690972"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CB772"/>
              </a:buClr>
              <a:buSzPts val="8800"/>
              <a:buFont typeface="Gill Sans"/>
              <a:buNone/>
              <a:defRPr sz="8800" b="1" i="0" u="none" strike="noStrike" cap="none">
                <a:solidFill>
                  <a:srgbClr val="FFFFFF"/>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25" name="Google Shape;25;p80"/>
          <p:cNvSpPr txBox="1">
            <a:spLocks noGrp="1"/>
          </p:cNvSpPr>
          <p:nvPr>
            <p:ph type="body" idx="3"/>
          </p:nvPr>
        </p:nvSpPr>
        <p:spPr>
          <a:xfrm>
            <a:off x="859494" y="777435"/>
            <a:ext cx="4446588" cy="57785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3600"/>
              <a:buFont typeface="Gill Sans"/>
              <a:buNone/>
              <a:defRPr sz="3600" b="0" i="0" u="none" strike="noStrike" cap="none">
                <a:solidFill>
                  <a:srgbClr val="FFFF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28390311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Content 2" preserve="1" userDrawn="1">
  <p:cSld name="2_Content 2">
    <p:spTree>
      <p:nvGrpSpPr>
        <p:cNvPr id="1" name="Shape 20"/>
        <p:cNvGrpSpPr/>
        <p:nvPr/>
      </p:nvGrpSpPr>
      <p:grpSpPr>
        <a:xfrm>
          <a:off x="0" y="0"/>
          <a:ext cx="0" cy="0"/>
          <a:chOff x="0" y="0"/>
          <a:chExt cx="0" cy="0"/>
        </a:xfrm>
      </p:grpSpPr>
      <p:sp>
        <p:nvSpPr>
          <p:cNvPr id="23" name="Google Shape;23;p80"/>
          <p:cNvSpPr/>
          <p:nvPr userDrawn="1"/>
        </p:nvSpPr>
        <p:spPr>
          <a:xfrm>
            <a:off x="1" y="0"/>
            <a:ext cx="7030802" cy="13716000"/>
          </a:xfrm>
          <a:prstGeom prst="rect">
            <a:avLst/>
          </a:prstGeom>
          <a:solidFill>
            <a:srgbClr val="009457"/>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14" name="Picture Placeholder 13">
            <a:extLst>
              <a:ext uri="{FF2B5EF4-FFF2-40B4-BE49-F238E27FC236}">
                <a16:creationId xmlns:a16="http://schemas.microsoft.com/office/drawing/2014/main" id="{F487B83B-FD09-4E45-A57E-C62ED926D112}"/>
              </a:ext>
            </a:extLst>
          </p:cNvPr>
          <p:cNvSpPr>
            <a:spLocks noGrp="1"/>
          </p:cNvSpPr>
          <p:nvPr>
            <p:ph type="pic" sz="quarter" idx="10"/>
          </p:nvPr>
        </p:nvSpPr>
        <p:spPr>
          <a:xfrm>
            <a:off x="2511325" y="3446449"/>
            <a:ext cx="5862918" cy="5862918"/>
          </a:xfrm>
          <a:custGeom>
            <a:avLst/>
            <a:gdLst>
              <a:gd name="connsiteX0" fmla="*/ 2931459 w 5862918"/>
              <a:gd name="connsiteY0" fmla="*/ 0 h 5862918"/>
              <a:gd name="connsiteX1" fmla="*/ 5862918 w 5862918"/>
              <a:gd name="connsiteY1" fmla="*/ 2931459 h 5862918"/>
              <a:gd name="connsiteX2" fmla="*/ 2931459 w 5862918"/>
              <a:gd name="connsiteY2" fmla="*/ 5862918 h 5862918"/>
              <a:gd name="connsiteX3" fmla="*/ 0 w 5862918"/>
              <a:gd name="connsiteY3" fmla="*/ 2931459 h 5862918"/>
              <a:gd name="connsiteX4" fmla="*/ 2931459 w 5862918"/>
              <a:gd name="connsiteY4" fmla="*/ 0 h 5862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918" h="5862918">
                <a:moveTo>
                  <a:pt x="2931459" y="0"/>
                </a:moveTo>
                <a:cubicBezTo>
                  <a:pt x="4550459" y="0"/>
                  <a:pt x="5862918" y="1312459"/>
                  <a:pt x="5862918" y="2931459"/>
                </a:cubicBezTo>
                <a:cubicBezTo>
                  <a:pt x="5862918" y="4550459"/>
                  <a:pt x="4550459" y="5862918"/>
                  <a:pt x="2931459" y="5862918"/>
                </a:cubicBezTo>
                <a:cubicBezTo>
                  <a:pt x="1312459" y="5862918"/>
                  <a:pt x="0" y="4550459"/>
                  <a:pt x="0" y="2931459"/>
                </a:cubicBezTo>
                <a:cubicBezTo>
                  <a:pt x="0" y="1312459"/>
                  <a:pt x="1312459" y="0"/>
                  <a:pt x="2931459" y="0"/>
                </a:cubicBezTo>
                <a:close/>
              </a:path>
            </a:pathLst>
          </a:custGeom>
        </p:spPr>
        <p:txBody>
          <a:bodyPr wrap="square">
            <a:noAutofit/>
          </a:bodyPr>
          <a:lstStyle/>
          <a:p>
            <a:endParaRPr lang="en-US" dirty="0"/>
          </a:p>
        </p:txBody>
      </p:sp>
      <p:sp>
        <p:nvSpPr>
          <p:cNvPr id="8" name="Google Shape;22;p80">
            <a:extLst>
              <a:ext uri="{FF2B5EF4-FFF2-40B4-BE49-F238E27FC236}">
                <a16:creationId xmlns:a16="http://schemas.microsoft.com/office/drawing/2014/main" id="{DF0C1394-ED4D-F248-B1E0-29A2526B3F88}"/>
              </a:ext>
            </a:extLst>
          </p:cNvPr>
          <p:cNvSpPr txBox="1">
            <a:spLocks noGrp="1"/>
          </p:cNvSpPr>
          <p:nvPr>
            <p:ph type="title"/>
          </p:nvPr>
        </p:nvSpPr>
        <p:spPr>
          <a:xfrm>
            <a:off x="9719430" y="1959434"/>
            <a:ext cx="11610596"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CB772"/>
              </a:buClr>
              <a:buSzPts val="8800"/>
              <a:buFont typeface="Gill Sans"/>
              <a:buNone/>
              <a:defRPr sz="8800" b="1" i="0" u="none" strike="noStrike" cap="none">
                <a:solidFill>
                  <a:schemeClr val="tx1">
                    <a:lumMod val="25000"/>
                  </a:schemeClr>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9" name="Google Shape;24;p80">
            <a:extLst>
              <a:ext uri="{FF2B5EF4-FFF2-40B4-BE49-F238E27FC236}">
                <a16:creationId xmlns:a16="http://schemas.microsoft.com/office/drawing/2014/main" id="{59BA880D-86EF-5D4A-B7E2-ABADF4C9D14B}"/>
              </a:ext>
            </a:extLst>
          </p:cNvPr>
          <p:cNvSpPr txBox="1">
            <a:spLocks noGrp="1"/>
          </p:cNvSpPr>
          <p:nvPr>
            <p:ph type="body" idx="1"/>
          </p:nvPr>
        </p:nvSpPr>
        <p:spPr>
          <a:xfrm>
            <a:off x="9719430" y="5309680"/>
            <a:ext cx="10959448" cy="6919912"/>
          </a:xfrm>
          <a:prstGeom prst="rect">
            <a:avLst/>
          </a:prstGeom>
          <a:noFill/>
          <a:ln>
            <a:noFill/>
          </a:ln>
        </p:spPr>
        <p:txBody>
          <a:bodyPr spcFirstLastPara="1" wrap="square" lIns="91425" tIns="45700" rIns="91425" bIns="45700" anchor="t" anchorCtr="0">
            <a:normAutofit/>
          </a:bodyPr>
          <a:lstStyle>
            <a:lvl1pPr marL="0" marR="0" lvl="0" indent="0" algn="just" rtl="0">
              <a:lnSpc>
                <a:spcPct val="90000"/>
              </a:lnSpc>
              <a:spcBef>
                <a:spcPts val="0"/>
              </a:spcBef>
              <a:spcAft>
                <a:spcPts val="2400"/>
              </a:spcAft>
              <a:buClr>
                <a:srgbClr val="FFFFFF"/>
              </a:buClr>
              <a:buSzPts val="4000"/>
              <a:buFont typeface="Arial"/>
              <a:buNone/>
              <a:defRPr sz="4400" b="0" i="0" u="none" strike="noStrike" cap="none">
                <a:solidFill>
                  <a:schemeClr val="bg2">
                    <a:lumMod val="75000"/>
                  </a:schemeClr>
                </a:solidFill>
                <a:latin typeface="Gill Sans"/>
                <a:ea typeface="Gill Sans"/>
                <a:cs typeface="Gill Sans"/>
                <a:sym typeface="Gill Sans"/>
              </a:defRPr>
            </a:lvl1pPr>
            <a:lvl2pPr marL="914400" marR="0" lvl="1"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2pPr>
            <a:lvl3pPr marL="1371600" marR="0" lvl="2"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3pPr>
            <a:lvl4pPr marL="1828800" marR="0" lvl="3"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4pPr>
            <a:lvl5pPr marL="2286000" marR="0" lvl="4"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0" name="Google Shape;25;p80">
            <a:extLst>
              <a:ext uri="{FF2B5EF4-FFF2-40B4-BE49-F238E27FC236}">
                <a16:creationId xmlns:a16="http://schemas.microsoft.com/office/drawing/2014/main" id="{29FE66CD-A143-534C-9CC9-C1D255E4A166}"/>
              </a:ext>
            </a:extLst>
          </p:cNvPr>
          <p:cNvSpPr txBox="1">
            <a:spLocks noGrp="1"/>
          </p:cNvSpPr>
          <p:nvPr>
            <p:ph type="body" idx="3"/>
          </p:nvPr>
        </p:nvSpPr>
        <p:spPr>
          <a:xfrm>
            <a:off x="9719430" y="1092639"/>
            <a:ext cx="9198490" cy="577850"/>
          </a:xfrm>
          <a:prstGeom prst="rect">
            <a:avLst/>
          </a:prstGeom>
          <a:noFill/>
          <a:ln>
            <a:noFill/>
          </a:ln>
        </p:spPr>
        <p:txBody>
          <a:bodyPr spcFirstLastPara="1" wrap="square" lIns="91425" tIns="45700" rIns="91425" bIns="45700" anchor="t" anchorCtr="0">
            <a:noAutofit/>
          </a:bodyPr>
          <a:lstStyle>
            <a:lvl1pPr marL="0" marR="0" lvl="0" indent="0" algn="just" rtl="0">
              <a:lnSpc>
                <a:spcPct val="100000"/>
              </a:lnSpc>
              <a:spcBef>
                <a:spcPts val="0"/>
              </a:spcBef>
              <a:spcAft>
                <a:spcPts val="0"/>
              </a:spcAft>
              <a:buClr>
                <a:srgbClr val="7A7B83"/>
              </a:buClr>
              <a:buSzPts val="3600"/>
              <a:buFont typeface="Gill Sans"/>
              <a:buNone/>
              <a:defRPr sz="3600" b="0" i="0" u="none" strike="noStrike" cap="none" spc="100" baseline="0">
                <a:solidFill>
                  <a:schemeClr val="tx1">
                    <a:lumMod val="25000"/>
                  </a:schemeClr>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65754205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Content 2" preserve="1" userDrawn="1">
  <p:cSld name="2_Content 2">
    <p:spTree>
      <p:nvGrpSpPr>
        <p:cNvPr id="1" name="Shape 20"/>
        <p:cNvGrpSpPr/>
        <p:nvPr/>
      </p:nvGrpSpPr>
      <p:grpSpPr>
        <a:xfrm>
          <a:off x="0" y="0"/>
          <a:ext cx="0" cy="0"/>
          <a:chOff x="0" y="0"/>
          <a:chExt cx="0" cy="0"/>
        </a:xfrm>
      </p:grpSpPr>
      <p:sp>
        <p:nvSpPr>
          <p:cNvPr id="22" name="Google Shape;22;p80"/>
          <p:cNvSpPr txBox="1">
            <a:spLocks noGrp="1"/>
          </p:cNvSpPr>
          <p:nvPr>
            <p:ph type="title"/>
          </p:nvPr>
        </p:nvSpPr>
        <p:spPr>
          <a:xfrm>
            <a:off x="12056228" y="1646132"/>
            <a:ext cx="11610596"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CB772"/>
              </a:buClr>
              <a:buSzPts val="8800"/>
              <a:buFont typeface="Gill Sans"/>
              <a:buNone/>
              <a:defRPr sz="8800" b="1" i="0" u="none" strike="noStrike" cap="none">
                <a:solidFill>
                  <a:schemeClr val="tx1">
                    <a:lumMod val="25000"/>
                  </a:schemeClr>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23" name="Google Shape;23;p80"/>
          <p:cNvSpPr/>
          <p:nvPr userDrawn="1"/>
        </p:nvSpPr>
        <p:spPr>
          <a:xfrm>
            <a:off x="1" y="0"/>
            <a:ext cx="7030802" cy="13716000"/>
          </a:xfrm>
          <a:prstGeom prst="rect">
            <a:avLst/>
          </a:prstGeom>
          <a:solidFill>
            <a:schemeClr val="accent3"/>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24" name="Google Shape;24;p80"/>
          <p:cNvSpPr txBox="1">
            <a:spLocks noGrp="1"/>
          </p:cNvSpPr>
          <p:nvPr>
            <p:ph type="body" idx="1"/>
          </p:nvPr>
        </p:nvSpPr>
        <p:spPr>
          <a:xfrm>
            <a:off x="12079846" y="4996376"/>
            <a:ext cx="10959448" cy="6919912"/>
          </a:xfrm>
          <a:prstGeom prst="rect">
            <a:avLst/>
          </a:prstGeom>
          <a:noFill/>
          <a:ln>
            <a:noFill/>
          </a:ln>
        </p:spPr>
        <p:txBody>
          <a:bodyPr spcFirstLastPara="1" wrap="square" lIns="91425" tIns="45700" rIns="91425" bIns="45700" anchor="t" anchorCtr="0">
            <a:normAutofit/>
          </a:bodyPr>
          <a:lstStyle>
            <a:lvl1pPr marL="457200" marR="0" lvl="0" indent="-482600" algn="just" rtl="0">
              <a:lnSpc>
                <a:spcPct val="100000"/>
              </a:lnSpc>
              <a:spcBef>
                <a:spcPts val="0"/>
              </a:spcBef>
              <a:spcAft>
                <a:spcPts val="0"/>
              </a:spcAft>
              <a:buClr>
                <a:srgbClr val="393941"/>
              </a:buClr>
              <a:buSzPts val="4000"/>
              <a:buFont typeface="Arial"/>
              <a:buChar char="•"/>
              <a:defRPr sz="4000" b="0" i="0" u="none" strike="noStrike" cap="none">
                <a:solidFill>
                  <a:schemeClr val="tx1">
                    <a:lumMod val="25000"/>
                  </a:schemeClr>
                </a:solidFill>
                <a:latin typeface="Gill Sans"/>
                <a:ea typeface="Gill Sans"/>
                <a:cs typeface="Gill Sans"/>
                <a:sym typeface="Gill Sans"/>
              </a:defRPr>
            </a:lvl1pPr>
            <a:lvl2pPr marL="914400" marR="0" lvl="1"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2pPr>
            <a:lvl3pPr marL="1371600" marR="0" lvl="2"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3pPr>
            <a:lvl4pPr marL="1828800" marR="0" lvl="3"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4pPr>
            <a:lvl5pPr marL="2286000" marR="0" lvl="4"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5" name="Google Shape;25;p80"/>
          <p:cNvSpPr txBox="1">
            <a:spLocks noGrp="1"/>
          </p:cNvSpPr>
          <p:nvPr>
            <p:ph type="body" idx="3"/>
          </p:nvPr>
        </p:nvSpPr>
        <p:spPr>
          <a:xfrm>
            <a:off x="12056230" y="777435"/>
            <a:ext cx="4446588" cy="57785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3600"/>
              <a:buFont typeface="Gill Sans"/>
              <a:buNone/>
              <a:defRPr sz="3600" b="0" i="0" u="none" strike="noStrike" cap="none">
                <a:solidFill>
                  <a:schemeClr val="tx1">
                    <a:lumMod val="25000"/>
                  </a:schemeClr>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4" name="Picture Placeholder 13">
            <a:extLst>
              <a:ext uri="{FF2B5EF4-FFF2-40B4-BE49-F238E27FC236}">
                <a16:creationId xmlns:a16="http://schemas.microsoft.com/office/drawing/2014/main" id="{F487B83B-FD09-4E45-A57E-C62ED926D112}"/>
              </a:ext>
            </a:extLst>
          </p:cNvPr>
          <p:cNvSpPr>
            <a:spLocks noGrp="1"/>
          </p:cNvSpPr>
          <p:nvPr>
            <p:ph type="pic" sz="quarter" idx="10"/>
          </p:nvPr>
        </p:nvSpPr>
        <p:spPr>
          <a:xfrm>
            <a:off x="2511325" y="3446449"/>
            <a:ext cx="5862918" cy="5862918"/>
          </a:xfrm>
          <a:custGeom>
            <a:avLst/>
            <a:gdLst>
              <a:gd name="connsiteX0" fmla="*/ 2931459 w 5862918"/>
              <a:gd name="connsiteY0" fmla="*/ 0 h 5862918"/>
              <a:gd name="connsiteX1" fmla="*/ 5862918 w 5862918"/>
              <a:gd name="connsiteY1" fmla="*/ 2931459 h 5862918"/>
              <a:gd name="connsiteX2" fmla="*/ 2931459 w 5862918"/>
              <a:gd name="connsiteY2" fmla="*/ 5862918 h 5862918"/>
              <a:gd name="connsiteX3" fmla="*/ 0 w 5862918"/>
              <a:gd name="connsiteY3" fmla="*/ 2931459 h 5862918"/>
              <a:gd name="connsiteX4" fmla="*/ 2931459 w 5862918"/>
              <a:gd name="connsiteY4" fmla="*/ 0 h 5862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918" h="5862918">
                <a:moveTo>
                  <a:pt x="2931459" y="0"/>
                </a:moveTo>
                <a:cubicBezTo>
                  <a:pt x="4550459" y="0"/>
                  <a:pt x="5862918" y="1312459"/>
                  <a:pt x="5862918" y="2931459"/>
                </a:cubicBezTo>
                <a:cubicBezTo>
                  <a:pt x="5862918" y="4550459"/>
                  <a:pt x="4550459" y="5862918"/>
                  <a:pt x="2931459" y="5862918"/>
                </a:cubicBezTo>
                <a:cubicBezTo>
                  <a:pt x="1312459" y="5862918"/>
                  <a:pt x="0" y="4550459"/>
                  <a:pt x="0" y="2931459"/>
                </a:cubicBezTo>
                <a:cubicBezTo>
                  <a:pt x="0" y="1312459"/>
                  <a:pt x="1312459" y="0"/>
                  <a:pt x="2931459" y="0"/>
                </a:cubicBezTo>
                <a:close/>
              </a:path>
            </a:pathLst>
          </a:custGeom>
        </p:spPr>
        <p:txBody>
          <a:bodyPr wrap="square">
            <a:noAutofit/>
          </a:bodyPr>
          <a:lstStyle/>
          <a:p>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236502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Content 2" preserve="1" userDrawn="1">
  <p:cSld name="2_Content 2">
    <p:spTree>
      <p:nvGrpSpPr>
        <p:cNvPr id="1" name="Shape 20"/>
        <p:cNvGrpSpPr/>
        <p:nvPr/>
      </p:nvGrpSpPr>
      <p:grpSpPr>
        <a:xfrm>
          <a:off x="0" y="0"/>
          <a:ext cx="0" cy="0"/>
          <a:chOff x="0" y="0"/>
          <a:chExt cx="0" cy="0"/>
        </a:xfrm>
      </p:grpSpPr>
      <p:sp>
        <p:nvSpPr>
          <p:cNvPr id="21" name="Google Shape;21;p80"/>
          <p:cNvSpPr>
            <a:spLocks noGrp="1"/>
          </p:cNvSpPr>
          <p:nvPr>
            <p:ph type="pic" idx="2"/>
          </p:nvPr>
        </p:nvSpPr>
        <p:spPr>
          <a:xfrm>
            <a:off x="2362401" y="0"/>
            <a:ext cx="7031038" cy="1371600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2" name="Google Shape;22;p80"/>
          <p:cNvSpPr txBox="1">
            <a:spLocks noGrp="1"/>
          </p:cNvSpPr>
          <p:nvPr>
            <p:ph type="title"/>
          </p:nvPr>
        </p:nvSpPr>
        <p:spPr>
          <a:xfrm>
            <a:off x="12056228" y="1646132"/>
            <a:ext cx="11610596"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CB772"/>
              </a:buClr>
              <a:buSzPts val="8800"/>
              <a:buFont typeface="Gill Sans"/>
              <a:buNone/>
              <a:defRPr sz="8800" b="1" i="0" u="none" strike="noStrike" cap="none">
                <a:solidFill>
                  <a:srgbClr val="FFFFFF"/>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23" name="Google Shape;23;p80"/>
          <p:cNvSpPr/>
          <p:nvPr userDrawn="1"/>
        </p:nvSpPr>
        <p:spPr>
          <a:xfrm>
            <a:off x="2362401" y="-1"/>
            <a:ext cx="7030802" cy="13716002"/>
          </a:xfrm>
          <a:prstGeom prst="rect">
            <a:avLst/>
          </a:prstGeom>
          <a:solidFill>
            <a:srgbClr val="009457"/>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24" name="Google Shape;24;p80"/>
          <p:cNvSpPr txBox="1">
            <a:spLocks noGrp="1"/>
          </p:cNvSpPr>
          <p:nvPr>
            <p:ph type="body" idx="1"/>
          </p:nvPr>
        </p:nvSpPr>
        <p:spPr>
          <a:xfrm>
            <a:off x="12079846" y="4996376"/>
            <a:ext cx="10959448" cy="6919912"/>
          </a:xfrm>
          <a:prstGeom prst="rect">
            <a:avLst/>
          </a:prstGeom>
          <a:noFill/>
          <a:ln>
            <a:noFill/>
          </a:ln>
        </p:spPr>
        <p:txBody>
          <a:bodyPr spcFirstLastPara="1" wrap="square" lIns="91425" tIns="45700" rIns="91425" bIns="45700" anchor="t" anchorCtr="0">
            <a:normAutofit/>
          </a:bodyPr>
          <a:lstStyle>
            <a:lvl1pPr marL="457200" marR="0" lvl="0" indent="-482600" algn="just" rtl="0">
              <a:lnSpc>
                <a:spcPct val="100000"/>
              </a:lnSpc>
              <a:spcBef>
                <a:spcPts val="0"/>
              </a:spcBef>
              <a:spcAft>
                <a:spcPts val="0"/>
              </a:spcAft>
              <a:buClr>
                <a:srgbClr val="393941"/>
              </a:buClr>
              <a:buSzPts val="4000"/>
              <a:buFont typeface="Arial"/>
              <a:buChar char="•"/>
              <a:defRPr sz="4000" b="0" i="0" u="none" strike="noStrike" cap="none">
                <a:solidFill>
                  <a:srgbClr val="FFFFFF"/>
                </a:solidFill>
                <a:latin typeface="Gill Sans"/>
                <a:ea typeface="Gill Sans"/>
                <a:cs typeface="Gill Sans"/>
                <a:sym typeface="Gill Sans"/>
              </a:defRPr>
            </a:lvl1pPr>
            <a:lvl2pPr marL="914400" marR="0" lvl="1"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2pPr>
            <a:lvl3pPr marL="1371600" marR="0" lvl="2"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3pPr>
            <a:lvl4pPr marL="1828800" marR="0" lvl="3"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4pPr>
            <a:lvl5pPr marL="2286000" marR="0" lvl="4"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5" name="Google Shape;25;p80"/>
          <p:cNvSpPr txBox="1">
            <a:spLocks noGrp="1"/>
          </p:cNvSpPr>
          <p:nvPr>
            <p:ph type="body" idx="3"/>
          </p:nvPr>
        </p:nvSpPr>
        <p:spPr>
          <a:xfrm>
            <a:off x="12056230" y="777435"/>
            <a:ext cx="4446588" cy="57785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3600"/>
              <a:buFont typeface="Gill Sans"/>
              <a:buNone/>
              <a:defRPr sz="3600" b="0" i="0" u="none" strike="noStrike" cap="none">
                <a:solidFill>
                  <a:srgbClr val="FFFF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4" name="Picture Placeholder 13">
            <a:extLst>
              <a:ext uri="{FF2B5EF4-FFF2-40B4-BE49-F238E27FC236}">
                <a16:creationId xmlns:a16="http://schemas.microsoft.com/office/drawing/2014/main" id="{F487B83B-FD09-4E45-A57E-C62ED926D112}"/>
              </a:ext>
            </a:extLst>
          </p:cNvPr>
          <p:cNvSpPr>
            <a:spLocks noGrp="1"/>
          </p:cNvSpPr>
          <p:nvPr>
            <p:ph type="pic" sz="quarter" idx="10"/>
          </p:nvPr>
        </p:nvSpPr>
        <p:spPr>
          <a:xfrm>
            <a:off x="4873725" y="3446449"/>
            <a:ext cx="5862918" cy="5862918"/>
          </a:xfrm>
          <a:custGeom>
            <a:avLst/>
            <a:gdLst>
              <a:gd name="connsiteX0" fmla="*/ 2931459 w 5862918"/>
              <a:gd name="connsiteY0" fmla="*/ 0 h 5862918"/>
              <a:gd name="connsiteX1" fmla="*/ 5862918 w 5862918"/>
              <a:gd name="connsiteY1" fmla="*/ 2931459 h 5862918"/>
              <a:gd name="connsiteX2" fmla="*/ 2931459 w 5862918"/>
              <a:gd name="connsiteY2" fmla="*/ 5862918 h 5862918"/>
              <a:gd name="connsiteX3" fmla="*/ 0 w 5862918"/>
              <a:gd name="connsiteY3" fmla="*/ 2931459 h 5862918"/>
              <a:gd name="connsiteX4" fmla="*/ 2931459 w 5862918"/>
              <a:gd name="connsiteY4" fmla="*/ 0 h 5862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918" h="5862918">
                <a:moveTo>
                  <a:pt x="2931459" y="0"/>
                </a:moveTo>
                <a:cubicBezTo>
                  <a:pt x="4550459" y="0"/>
                  <a:pt x="5862918" y="1312459"/>
                  <a:pt x="5862918" y="2931459"/>
                </a:cubicBezTo>
                <a:cubicBezTo>
                  <a:pt x="5862918" y="4550459"/>
                  <a:pt x="4550459" y="5862918"/>
                  <a:pt x="2931459" y="5862918"/>
                </a:cubicBezTo>
                <a:cubicBezTo>
                  <a:pt x="1312459" y="5862918"/>
                  <a:pt x="0" y="4550459"/>
                  <a:pt x="0" y="2931459"/>
                </a:cubicBezTo>
                <a:cubicBezTo>
                  <a:pt x="0" y="1312459"/>
                  <a:pt x="1312459" y="0"/>
                  <a:pt x="2931459" y="0"/>
                </a:cubicBezTo>
                <a:close/>
              </a:path>
            </a:pathLst>
          </a:custGeom>
        </p:spPr>
        <p:txBody>
          <a:bodyPr wrap="square">
            <a:noAutofit/>
          </a:bodyPr>
          <a:lstStyle/>
          <a:p>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40472918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BLANK" preserve="1" userDrawn="1">
  <p:cSld name="1_BLANK">
    <p:spTree>
      <p:nvGrpSpPr>
        <p:cNvPr id="1" name="Shape 35"/>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64663C4-A5E8-8443-8475-8F4C97CCF272}"/>
              </a:ext>
            </a:extLst>
          </p:cNvPr>
          <p:cNvSpPr>
            <a:spLocks noGrp="1"/>
          </p:cNvSpPr>
          <p:nvPr>
            <p:ph type="pic" sz="quarter" idx="10"/>
          </p:nvPr>
        </p:nvSpPr>
        <p:spPr>
          <a:xfrm>
            <a:off x="1380894" y="2227264"/>
            <a:ext cx="9263064" cy="9261476"/>
          </a:xfrm>
          <a:prstGeom prst="ellipse">
            <a:avLst/>
          </a:prstGeom>
        </p:spPr>
        <p:txBody>
          <a:bodyPr/>
          <a:lstStyle/>
          <a:p>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6284052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BLANK" preserve="1" userDrawn="1">
  <p:cSld name="1_BLANK">
    <p:spTree>
      <p:nvGrpSpPr>
        <p:cNvPr id="1" name="Shape 35"/>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64663C4-A5E8-8443-8475-8F4C97CCF272}"/>
              </a:ext>
            </a:extLst>
          </p:cNvPr>
          <p:cNvSpPr>
            <a:spLocks noGrp="1"/>
          </p:cNvSpPr>
          <p:nvPr>
            <p:ph type="pic" sz="quarter" idx="10"/>
          </p:nvPr>
        </p:nvSpPr>
        <p:spPr>
          <a:xfrm>
            <a:off x="-3058370" y="2227264"/>
            <a:ext cx="9263064" cy="9261476"/>
          </a:xfrm>
          <a:prstGeom prst="ellipse">
            <a:avLst/>
          </a:prstGeom>
        </p:spPr>
        <p:txBody>
          <a:bodyPr/>
          <a:lstStyle/>
          <a:p>
            <a:endParaRPr lang="en-US" dirty="0"/>
          </a:p>
        </p:txBody>
      </p:sp>
      <p:sp>
        <p:nvSpPr>
          <p:cNvPr id="2" name="Rectangle 1">
            <a:extLst>
              <a:ext uri="{FF2B5EF4-FFF2-40B4-BE49-F238E27FC236}">
                <a16:creationId xmlns:a16="http://schemas.microsoft.com/office/drawing/2014/main" id="{ED5CB651-4C78-DC4C-9104-873DDB9DD3B3}"/>
              </a:ext>
            </a:extLst>
          </p:cNvPr>
          <p:cNvSpPr/>
          <p:nvPr userDrawn="1"/>
        </p:nvSpPr>
        <p:spPr>
          <a:xfrm>
            <a:off x="-4499812" y="0"/>
            <a:ext cx="4499812" cy="1371600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47406858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Group 3" preserve="1" userDrawn="1">
  <p:cSld name="1_Group 3">
    <p:spTree>
      <p:nvGrpSpPr>
        <p:cNvPr id="1" name="Shape 36"/>
        <p:cNvGrpSpPr/>
        <p:nvPr/>
      </p:nvGrpSpPr>
      <p:grpSpPr>
        <a:xfrm>
          <a:off x="0" y="0"/>
          <a:ext cx="0" cy="0"/>
          <a:chOff x="0" y="0"/>
          <a:chExt cx="0" cy="0"/>
        </a:xfrm>
      </p:grpSpPr>
      <p:sp>
        <p:nvSpPr>
          <p:cNvPr id="15" name="Rounded Rectangle 14">
            <a:extLst>
              <a:ext uri="{FF2B5EF4-FFF2-40B4-BE49-F238E27FC236}">
                <a16:creationId xmlns:a16="http://schemas.microsoft.com/office/drawing/2014/main" id="{65FDA49A-6DF6-1A48-B642-0926A2CE038D}"/>
              </a:ext>
            </a:extLst>
          </p:cNvPr>
          <p:cNvSpPr/>
          <p:nvPr userDrawn="1"/>
        </p:nvSpPr>
        <p:spPr>
          <a:xfrm>
            <a:off x="12571803" y="4538630"/>
            <a:ext cx="8592450" cy="8552092"/>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8255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Gill Sans MT" panose="020B0502020104020203"/>
              <a:ea typeface="+mn-ea"/>
              <a:cs typeface="+mn-cs"/>
              <a:sym typeface="PT Sans"/>
            </a:endParaRPr>
          </a:p>
        </p:txBody>
      </p:sp>
      <p:sp>
        <p:nvSpPr>
          <p:cNvPr id="14" name="Rounded Rectangle 13">
            <a:extLst>
              <a:ext uri="{FF2B5EF4-FFF2-40B4-BE49-F238E27FC236}">
                <a16:creationId xmlns:a16="http://schemas.microsoft.com/office/drawing/2014/main" id="{C892A157-C8E9-1849-A063-64E281EB040A}"/>
              </a:ext>
            </a:extLst>
          </p:cNvPr>
          <p:cNvSpPr/>
          <p:nvPr userDrawn="1"/>
        </p:nvSpPr>
        <p:spPr>
          <a:xfrm>
            <a:off x="2842395" y="4538630"/>
            <a:ext cx="8592450" cy="8552092"/>
          </a:xfrm>
          <a:prstGeom prst="roundRect">
            <a:avLst/>
          </a:prstGeom>
          <a:solidFill>
            <a:srgbClr val="007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8255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Gill Sans MT" panose="020B0502020104020203"/>
              <a:ea typeface="+mn-ea"/>
              <a:cs typeface="+mn-cs"/>
              <a:sym typeface="PT Sans"/>
            </a:endParaRPr>
          </a:p>
        </p:txBody>
      </p:sp>
      <p:sp>
        <p:nvSpPr>
          <p:cNvPr id="37" name="Google Shape;37;p84"/>
          <p:cNvSpPr txBox="1">
            <a:spLocks noGrp="1"/>
          </p:cNvSpPr>
          <p:nvPr>
            <p:ph type="title"/>
          </p:nvPr>
        </p:nvSpPr>
        <p:spPr>
          <a:xfrm>
            <a:off x="3950642" y="1723364"/>
            <a:ext cx="16482720"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1" i="0" u="none" strike="noStrike" cap="none">
                <a:solidFill>
                  <a:srgbClr val="393941"/>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a:p>
        </p:txBody>
      </p:sp>
      <p:sp>
        <p:nvSpPr>
          <p:cNvPr id="40" name="Google Shape;40;p84"/>
          <p:cNvSpPr/>
          <p:nvPr/>
        </p:nvSpPr>
        <p:spPr>
          <a:xfrm>
            <a:off x="3477020" y="5555493"/>
            <a:ext cx="7030228" cy="790602"/>
          </a:xfrm>
          <a:prstGeom prst="roundRect">
            <a:avLst>
              <a:gd name="adj" fmla="val 50000"/>
            </a:avLst>
          </a:prstGeom>
          <a:solidFill>
            <a:srgbClr val="FFFFFF"/>
          </a:solidFill>
          <a:ln w="38100" cap="flat" cmpd="sng">
            <a:no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43" name="Google Shape;43;p84"/>
          <p:cNvSpPr/>
          <p:nvPr/>
        </p:nvSpPr>
        <p:spPr>
          <a:xfrm>
            <a:off x="13499401" y="5523083"/>
            <a:ext cx="6737258" cy="790602"/>
          </a:xfrm>
          <a:prstGeom prst="roundRect">
            <a:avLst>
              <a:gd name="adj" fmla="val 50000"/>
            </a:avLst>
          </a:prstGeom>
          <a:solidFill>
            <a:srgbClr val="FFFFFF"/>
          </a:solidFill>
          <a:ln w="38100" cap="flat" cmpd="sng">
            <a:no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44" name="Google Shape;44;p84"/>
          <p:cNvSpPr txBox="1">
            <a:spLocks noGrp="1"/>
          </p:cNvSpPr>
          <p:nvPr userDrawn="1">
            <p:ph type="body" idx="1"/>
          </p:nvPr>
        </p:nvSpPr>
        <p:spPr>
          <a:xfrm>
            <a:off x="13499401" y="7116875"/>
            <a:ext cx="6737258" cy="5253038"/>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FFFFFF"/>
                </a:solidFill>
                <a:latin typeface="Gill Sans"/>
                <a:ea typeface="Gill Sans"/>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45" name="Google Shape;45;p84"/>
          <p:cNvSpPr txBox="1">
            <a:spLocks noGrp="1"/>
          </p:cNvSpPr>
          <p:nvPr userDrawn="1">
            <p:ph type="body" idx="2"/>
          </p:nvPr>
        </p:nvSpPr>
        <p:spPr>
          <a:xfrm>
            <a:off x="3769991" y="7091891"/>
            <a:ext cx="6737258" cy="1700334"/>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FFFFFF"/>
                </a:solidFill>
                <a:latin typeface="Gill Sans"/>
                <a:ea typeface="Gill Sans"/>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6" name="Google Shape;46;p84"/>
          <p:cNvSpPr txBox="1">
            <a:spLocks noGrp="1"/>
          </p:cNvSpPr>
          <p:nvPr userDrawn="1">
            <p:ph type="body" idx="3"/>
          </p:nvPr>
        </p:nvSpPr>
        <p:spPr>
          <a:xfrm>
            <a:off x="4239051" y="5698465"/>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1" i="0" u="none" strike="noStrike" cap="none">
                <a:solidFill>
                  <a:srgbClr val="009457"/>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7" name="Google Shape;47;p84"/>
          <p:cNvSpPr txBox="1">
            <a:spLocks noGrp="1"/>
          </p:cNvSpPr>
          <p:nvPr userDrawn="1">
            <p:ph type="body" idx="4"/>
          </p:nvPr>
        </p:nvSpPr>
        <p:spPr>
          <a:xfrm>
            <a:off x="13968461" y="5666053"/>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1" i="0" u="none" strike="noStrike" cap="none">
                <a:solidFill>
                  <a:schemeClr val="bg1">
                    <a:lumMod val="50000"/>
                  </a:schemeClr>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cxnSp>
        <p:nvCxnSpPr>
          <p:cNvPr id="13" name="Straight Connector 12">
            <a:extLst>
              <a:ext uri="{FF2B5EF4-FFF2-40B4-BE49-F238E27FC236}">
                <a16:creationId xmlns:a16="http://schemas.microsoft.com/office/drawing/2014/main" id="{8BD88121-7C76-624A-8BB7-E0FA18057111}"/>
              </a:ext>
            </a:extLst>
          </p:cNvPr>
          <p:cNvCxnSpPr>
            <a:cxnSpLocks/>
          </p:cNvCxnSpPr>
          <p:nvPr userDrawn="1"/>
        </p:nvCxnSpPr>
        <p:spPr>
          <a:xfrm>
            <a:off x="9636348" y="3392656"/>
            <a:ext cx="5111308" cy="0"/>
          </a:xfrm>
          <a:prstGeom prst="line">
            <a:avLst/>
          </a:prstGeom>
          <a:ln w="38100">
            <a:solidFill>
              <a:srgbClr val="1E9457"/>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F06D7648-78C7-0F43-BB8E-4CF6CECA30F6}"/>
              </a:ext>
            </a:extLst>
          </p:cNvPr>
          <p:cNvSpPr>
            <a:spLocks noGrp="1"/>
          </p:cNvSpPr>
          <p:nvPr>
            <p:ph type="pic" sz="quarter" idx="10"/>
          </p:nvPr>
        </p:nvSpPr>
        <p:spPr>
          <a:xfrm>
            <a:off x="3657600" y="9328248"/>
            <a:ext cx="6849648" cy="3226452"/>
          </a:xfrm>
          <a:prstGeom prst="roundRect">
            <a:avLst/>
          </a:prstGeom>
        </p:spPr>
        <p:txBody>
          <a:bodyPr/>
          <a:lstStyle/>
          <a:p>
            <a:endParaRPr lang="en-US"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15585996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ext-Heavy 1" preserve="1" userDrawn="1">
  <p:cSld name="1_Text-Heavy 1">
    <p:spTree>
      <p:nvGrpSpPr>
        <p:cNvPr id="1" name="Shape 93"/>
        <p:cNvGrpSpPr/>
        <p:nvPr/>
      </p:nvGrpSpPr>
      <p:grpSpPr>
        <a:xfrm>
          <a:off x="0" y="0"/>
          <a:ext cx="0" cy="0"/>
          <a:chOff x="0" y="0"/>
          <a:chExt cx="0" cy="0"/>
        </a:xfrm>
      </p:grpSpPr>
      <p:sp>
        <p:nvSpPr>
          <p:cNvPr id="6" name="Google Shape;180;p107">
            <a:extLst>
              <a:ext uri="{FF2B5EF4-FFF2-40B4-BE49-F238E27FC236}">
                <a16:creationId xmlns:a16="http://schemas.microsoft.com/office/drawing/2014/main" id="{0BBCA29B-1B9D-A247-9323-DE3857634169}"/>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94" name="Google Shape;94;p94"/>
          <p:cNvSpPr txBox="1"/>
          <p:nvPr/>
        </p:nvSpPr>
        <p:spPr>
          <a:xfrm>
            <a:off x="23721611" y="119902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dirty="0">
              <a:solidFill>
                <a:srgbClr val="A6A7AC"/>
              </a:solidFill>
              <a:latin typeface="PT Sans"/>
              <a:ea typeface="PT Sans"/>
              <a:cs typeface="PT Sans"/>
              <a:sym typeface="PT Sans"/>
            </a:endParaRPr>
          </a:p>
        </p:txBody>
      </p:sp>
      <p:sp>
        <p:nvSpPr>
          <p:cNvPr id="96" name="Google Shape;96;p94"/>
          <p:cNvSpPr txBox="1">
            <a:spLocks noGrp="1"/>
          </p:cNvSpPr>
          <p:nvPr>
            <p:ph type="body" idx="2"/>
          </p:nvPr>
        </p:nvSpPr>
        <p:spPr>
          <a:xfrm>
            <a:off x="2143791" y="1414465"/>
            <a:ext cx="19488990" cy="2224946"/>
          </a:xfrm>
          <a:prstGeom prst="rect">
            <a:avLst/>
          </a:prstGeom>
          <a:noFill/>
          <a:ln>
            <a:noFill/>
          </a:ln>
        </p:spPr>
        <p:txBody>
          <a:bodyPr spcFirstLastPara="1" wrap="square" lIns="91425" tIns="45700" rIns="91425" bIns="45700" anchor="t" anchorCtr="0">
            <a:normAutofit/>
          </a:bodyPr>
          <a:lstStyle>
            <a:lvl1pPr marL="0" marR="0" lvl="0" indent="0" algn="l" rtl="0">
              <a:lnSpc>
                <a:spcPct val="90000"/>
              </a:lnSpc>
              <a:spcBef>
                <a:spcPts val="0"/>
              </a:spcBef>
              <a:spcAft>
                <a:spcPts val="0"/>
              </a:spcAft>
              <a:buClr>
                <a:srgbClr val="393941"/>
              </a:buClr>
              <a:buSzPts val="10000"/>
              <a:buFont typeface="Gill Sans"/>
              <a:buNone/>
              <a:defRPr sz="10000" b="1" i="0" u="none" strike="noStrike" cap="none">
                <a:solidFill>
                  <a:srgbClr val="393941"/>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97" name="Google Shape;97;p94"/>
          <p:cNvSpPr txBox="1">
            <a:spLocks noGrp="1"/>
          </p:cNvSpPr>
          <p:nvPr>
            <p:ph type="body" idx="3"/>
          </p:nvPr>
        </p:nvSpPr>
        <p:spPr>
          <a:xfrm>
            <a:off x="2143791" y="4601497"/>
            <a:ext cx="19488990" cy="6996946"/>
          </a:xfrm>
          <a:prstGeom prst="rect">
            <a:avLst/>
          </a:prstGeom>
          <a:noFill/>
          <a:ln>
            <a:noFill/>
          </a:ln>
        </p:spPr>
        <p:txBody>
          <a:bodyPr spcFirstLastPara="1" wrap="square" lIns="91425" tIns="45700" rIns="91425" bIns="45700" anchor="t" anchorCtr="0">
            <a:noAutofit/>
          </a:bodyPr>
          <a:lstStyle>
            <a:lvl1pPr marL="0" marR="0" lvl="0" indent="0" algn="just" rtl="0">
              <a:lnSpc>
                <a:spcPct val="90000"/>
              </a:lnSpc>
              <a:spcBef>
                <a:spcPts val="0"/>
              </a:spcBef>
              <a:spcAft>
                <a:spcPts val="2400"/>
              </a:spcAft>
              <a:buClr>
                <a:srgbClr val="515257"/>
              </a:buClr>
              <a:buSzPts val="3600"/>
              <a:buFont typeface="Arial"/>
              <a:buNone/>
              <a:defRPr sz="4400" b="0" i="0" u="none" strike="noStrike" cap="none">
                <a:solidFill>
                  <a:srgbClr val="515257"/>
                </a:solidFill>
                <a:latin typeface="Gill Sans"/>
                <a:ea typeface="Gill Sans"/>
                <a:cs typeface="Gill Sans"/>
                <a:sym typeface="Gill Sans"/>
              </a:defRPr>
            </a:lvl1pPr>
            <a:lvl2pPr marL="914400" marR="0" lvl="1" indent="-228600" algn="just" rtl="0">
              <a:lnSpc>
                <a:spcPct val="100000"/>
              </a:lnSpc>
              <a:spcBef>
                <a:spcPts val="24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80752209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ext-Heavy 1" preserve="1" userDrawn="1">
  <p:cSld name="1_Text-Heavy 1">
    <p:spTree>
      <p:nvGrpSpPr>
        <p:cNvPr id="1" name="Shape 93"/>
        <p:cNvGrpSpPr/>
        <p:nvPr/>
      </p:nvGrpSpPr>
      <p:grpSpPr>
        <a:xfrm>
          <a:off x="0" y="0"/>
          <a:ext cx="0" cy="0"/>
          <a:chOff x="0" y="0"/>
          <a:chExt cx="0" cy="0"/>
        </a:xfrm>
      </p:grpSpPr>
      <p:sp>
        <p:nvSpPr>
          <p:cNvPr id="6" name="Google Shape;180;p107">
            <a:extLst>
              <a:ext uri="{FF2B5EF4-FFF2-40B4-BE49-F238E27FC236}">
                <a16:creationId xmlns:a16="http://schemas.microsoft.com/office/drawing/2014/main" id="{0BBCA29B-1B9D-A247-9323-DE3857634169}"/>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94" name="Google Shape;94;p94"/>
          <p:cNvSpPr txBox="1"/>
          <p:nvPr/>
        </p:nvSpPr>
        <p:spPr>
          <a:xfrm>
            <a:off x="23721611" y="119902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dirty="0">
              <a:solidFill>
                <a:srgbClr val="A6A7AC"/>
              </a:solidFill>
              <a:latin typeface="PT Sans"/>
              <a:ea typeface="PT Sans"/>
              <a:cs typeface="PT Sans"/>
              <a:sym typeface="PT Sans"/>
            </a:endParaRPr>
          </a:p>
        </p:txBody>
      </p:sp>
      <p:sp>
        <p:nvSpPr>
          <p:cNvPr id="96" name="Google Shape;96;p94"/>
          <p:cNvSpPr txBox="1">
            <a:spLocks noGrp="1"/>
          </p:cNvSpPr>
          <p:nvPr>
            <p:ph type="body" idx="2"/>
          </p:nvPr>
        </p:nvSpPr>
        <p:spPr>
          <a:xfrm>
            <a:off x="2143791" y="2336708"/>
            <a:ext cx="19488990" cy="2224946"/>
          </a:xfrm>
          <a:prstGeom prst="rect">
            <a:avLst/>
          </a:prstGeom>
          <a:noFill/>
          <a:ln>
            <a:noFill/>
          </a:ln>
        </p:spPr>
        <p:txBody>
          <a:bodyPr spcFirstLastPara="1" wrap="square" lIns="91425" tIns="45700" rIns="91425" bIns="45700" anchor="t" anchorCtr="0">
            <a:normAutofit/>
          </a:bodyPr>
          <a:lstStyle>
            <a:lvl1pPr marL="0" marR="0" lvl="0" indent="0" algn="l" rtl="0">
              <a:lnSpc>
                <a:spcPct val="90000"/>
              </a:lnSpc>
              <a:spcBef>
                <a:spcPts val="0"/>
              </a:spcBef>
              <a:spcAft>
                <a:spcPts val="0"/>
              </a:spcAft>
              <a:buClr>
                <a:srgbClr val="393941"/>
              </a:buClr>
              <a:buSzPts val="10000"/>
              <a:buFont typeface="Gill Sans"/>
              <a:buNone/>
              <a:defRPr sz="8800" b="1" i="0" u="none" strike="noStrike" cap="none">
                <a:solidFill>
                  <a:srgbClr val="393941"/>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97" name="Google Shape;97;p94"/>
          <p:cNvSpPr txBox="1">
            <a:spLocks noGrp="1"/>
          </p:cNvSpPr>
          <p:nvPr>
            <p:ph type="body" idx="3"/>
          </p:nvPr>
        </p:nvSpPr>
        <p:spPr>
          <a:xfrm>
            <a:off x="2133898" y="5160200"/>
            <a:ext cx="19488990" cy="6996946"/>
          </a:xfrm>
          <a:prstGeom prst="rect">
            <a:avLst/>
          </a:prstGeom>
          <a:noFill/>
          <a:ln>
            <a:noFill/>
          </a:ln>
        </p:spPr>
        <p:txBody>
          <a:bodyPr spcFirstLastPara="1" wrap="square" lIns="91425" tIns="45700" rIns="91425" bIns="45700" anchor="t" anchorCtr="0">
            <a:noAutofit/>
          </a:bodyPr>
          <a:lstStyle>
            <a:lvl1pPr marL="0" marR="0" lvl="0" indent="0" algn="l" rtl="0">
              <a:lnSpc>
                <a:spcPct val="90000"/>
              </a:lnSpc>
              <a:spcBef>
                <a:spcPts val="0"/>
              </a:spcBef>
              <a:spcAft>
                <a:spcPts val="2400"/>
              </a:spcAft>
              <a:buClr>
                <a:srgbClr val="515257"/>
              </a:buClr>
              <a:buSzPts val="3600"/>
              <a:buFont typeface="Arial"/>
              <a:buNone/>
              <a:defRPr sz="4400" b="0" i="0" u="none" strike="noStrike" cap="none">
                <a:solidFill>
                  <a:srgbClr val="515257"/>
                </a:solidFill>
                <a:latin typeface="Gill Sans"/>
                <a:ea typeface="Gill Sans"/>
                <a:cs typeface="Gill Sans"/>
                <a:sym typeface="Gill Sans"/>
              </a:defRPr>
            </a:lvl1pPr>
            <a:lvl2pPr marL="914400" marR="0" lvl="1" indent="-228600" algn="just" rtl="0">
              <a:lnSpc>
                <a:spcPct val="100000"/>
              </a:lnSpc>
              <a:spcBef>
                <a:spcPts val="24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 name="Google Shape;95;p94">
            <a:extLst>
              <a:ext uri="{FF2B5EF4-FFF2-40B4-BE49-F238E27FC236}">
                <a16:creationId xmlns:a16="http://schemas.microsoft.com/office/drawing/2014/main" id="{4C901C11-DC7F-6B49-8411-58EECDFB71C1}"/>
              </a:ext>
            </a:extLst>
          </p:cNvPr>
          <p:cNvSpPr txBox="1">
            <a:spLocks noGrp="1"/>
          </p:cNvSpPr>
          <p:nvPr>
            <p:ph type="body" idx="1"/>
          </p:nvPr>
        </p:nvSpPr>
        <p:spPr>
          <a:xfrm>
            <a:off x="2143791" y="1399289"/>
            <a:ext cx="12327712" cy="587376"/>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2800"/>
              <a:buFont typeface="Gill Sans"/>
              <a:buNone/>
              <a:defRPr sz="2800" b="0" i="0" u="none" strike="noStrike" cap="none">
                <a:solidFill>
                  <a:srgbClr val="7A7B83"/>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713362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Group 3">
  <p:cSld name="Group 3">
    <p:spTree>
      <p:nvGrpSpPr>
        <p:cNvPr id="1" name="Shape 36"/>
        <p:cNvGrpSpPr/>
        <p:nvPr/>
      </p:nvGrpSpPr>
      <p:grpSpPr>
        <a:xfrm>
          <a:off x="0" y="0"/>
          <a:ext cx="0" cy="0"/>
          <a:chOff x="0" y="0"/>
          <a:chExt cx="0" cy="0"/>
        </a:xfrm>
      </p:grpSpPr>
      <p:sp>
        <p:nvSpPr>
          <p:cNvPr id="37" name="Google Shape;37;p84"/>
          <p:cNvSpPr txBox="1">
            <a:spLocks noGrp="1"/>
          </p:cNvSpPr>
          <p:nvPr>
            <p:ph type="title"/>
          </p:nvPr>
        </p:nvSpPr>
        <p:spPr>
          <a:xfrm>
            <a:off x="2121840" y="2279414"/>
            <a:ext cx="16482720"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grpSp>
        <p:nvGrpSpPr>
          <p:cNvPr id="38" name="Google Shape;38;p84"/>
          <p:cNvGrpSpPr/>
          <p:nvPr/>
        </p:nvGrpSpPr>
        <p:grpSpPr>
          <a:xfrm>
            <a:off x="2626554" y="4538631"/>
            <a:ext cx="8521696" cy="8552094"/>
            <a:chOff x="0" y="0"/>
            <a:chExt cx="6186406" cy="8552092"/>
          </a:xfrm>
        </p:grpSpPr>
        <p:sp>
          <p:nvSpPr>
            <p:cNvPr id="39" name="Google Shape;39;p84"/>
            <p:cNvSpPr/>
            <p:nvPr/>
          </p:nvSpPr>
          <p:spPr>
            <a:xfrm>
              <a:off x="0" y="0"/>
              <a:ext cx="6186406" cy="8552092"/>
            </a:xfrm>
            <a:prstGeom prst="rect">
              <a:avLst/>
            </a:prstGeom>
            <a:noFill/>
            <a:ln w="50800" cap="flat" cmpd="sng">
              <a:solidFill>
                <a:srgbClr val="009457"/>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40" name="Google Shape;40;p84"/>
            <p:cNvSpPr/>
            <p:nvPr/>
          </p:nvSpPr>
          <p:spPr>
            <a:xfrm>
              <a:off x="435030" y="1016862"/>
              <a:ext cx="5103661" cy="790601"/>
            </a:xfrm>
            <a:prstGeom prst="roundRect">
              <a:avLst>
                <a:gd name="adj" fmla="val 50000"/>
              </a:avLst>
            </a:prstGeom>
            <a:solidFill>
              <a:srgbClr val="009457"/>
            </a:solidFill>
            <a:ln w="38100" cap="flat" cmpd="sng">
              <a:solidFill>
                <a:srgbClr val="009457"/>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grpSp>
      <p:grpSp>
        <p:nvGrpSpPr>
          <p:cNvPr id="41" name="Google Shape;41;p84"/>
          <p:cNvGrpSpPr/>
          <p:nvPr/>
        </p:nvGrpSpPr>
        <p:grpSpPr>
          <a:xfrm>
            <a:off x="12285208" y="4456251"/>
            <a:ext cx="8521696" cy="8552094"/>
            <a:chOff x="0" y="0"/>
            <a:chExt cx="6186406" cy="8552092"/>
          </a:xfrm>
        </p:grpSpPr>
        <p:sp>
          <p:nvSpPr>
            <p:cNvPr id="42" name="Google Shape;42;p84"/>
            <p:cNvSpPr/>
            <p:nvPr/>
          </p:nvSpPr>
          <p:spPr>
            <a:xfrm>
              <a:off x="0" y="0"/>
              <a:ext cx="6186406" cy="8552092"/>
            </a:xfrm>
            <a:prstGeom prst="rect">
              <a:avLst/>
            </a:prstGeom>
            <a:noFill/>
            <a:ln w="50800" cap="flat" cmpd="sng">
              <a:solidFill>
                <a:srgbClr val="393941"/>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43" name="Google Shape;43;p84"/>
            <p:cNvSpPr/>
            <p:nvPr/>
          </p:nvSpPr>
          <p:spPr>
            <a:xfrm>
              <a:off x="647715" y="1066832"/>
              <a:ext cx="4890976" cy="790601"/>
            </a:xfrm>
            <a:prstGeom prst="roundRect">
              <a:avLst>
                <a:gd name="adj" fmla="val 50000"/>
              </a:avLst>
            </a:prstGeom>
            <a:solidFill>
              <a:srgbClr val="393941"/>
            </a:solidFill>
            <a:ln w="38100" cap="flat" cmpd="sng">
              <a:solidFill>
                <a:srgbClr val="393941"/>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grpSp>
      <p:sp>
        <p:nvSpPr>
          <p:cNvPr id="44" name="Google Shape;44;p84"/>
          <p:cNvSpPr txBox="1">
            <a:spLocks noGrp="1"/>
          </p:cNvSpPr>
          <p:nvPr>
            <p:ph type="body" idx="1"/>
          </p:nvPr>
        </p:nvSpPr>
        <p:spPr>
          <a:xfrm>
            <a:off x="13177429" y="7116875"/>
            <a:ext cx="6737258" cy="5253038"/>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5" name="Google Shape;45;p84"/>
          <p:cNvSpPr txBox="1">
            <a:spLocks noGrp="1"/>
          </p:cNvSpPr>
          <p:nvPr>
            <p:ph type="body" idx="2"/>
          </p:nvPr>
        </p:nvSpPr>
        <p:spPr>
          <a:xfrm>
            <a:off x="3448019" y="7091891"/>
            <a:ext cx="6737258" cy="5253038"/>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6" name="Google Shape;46;p84"/>
          <p:cNvSpPr txBox="1">
            <a:spLocks noGrp="1"/>
          </p:cNvSpPr>
          <p:nvPr>
            <p:ph type="body" idx="3"/>
          </p:nvPr>
        </p:nvSpPr>
        <p:spPr>
          <a:xfrm>
            <a:off x="3917079" y="5698465"/>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7" name="Google Shape;47;p84"/>
          <p:cNvSpPr txBox="1">
            <a:spLocks noGrp="1"/>
          </p:cNvSpPr>
          <p:nvPr>
            <p:ph type="body" idx="4"/>
          </p:nvPr>
        </p:nvSpPr>
        <p:spPr>
          <a:xfrm>
            <a:off x="13646489" y="5742931"/>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Content 4" preserve="1" userDrawn="1">
  <p:cSld name="1_Content 4">
    <p:spTree>
      <p:nvGrpSpPr>
        <p:cNvPr id="1" name="Shape 128"/>
        <p:cNvGrpSpPr/>
        <p:nvPr/>
      </p:nvGrpSpPr>
      <p:grpSpPr>
        <a:xfrm>
          <a:off x="0" y="0"/>
          <a:ext cx="0" cy="0"/>
          <a:chOff x="0" y="0"/>
          <a:chExt cx="0" cy="0"/>
        </a:xfrm>
      </p:grpSpPr>
      <p:sp>
        <p:nvSpPr>
          <p:cNvPr id="129" name="Google Shape;129;p101"/>
          <p:cNvSpPr txBox="1"/>
          <p:nvPr/>
        </p:nvSpPr>
        <p:spPr>
          <a:xfrm>
            <a:off x="23721611" y="403521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dirty="0">
              <a:solidFill>
                <a:srgbClr val="A6A7AC"/>
              </a:solidFill>
              <a:latin typeface="PT Sans"/>
              <a:ea typeface="PT Sans"/>
              <a:cs typeface="PT Sans"/>
              <a:sym typeface="PT Sans"/>
            </a:endParaRPr>
          </a:p>
        </p:txBody>
      </p:sp>
      <p:sp>
        <p:nvSpPr>
          <p:cNvPr id="130" name="Google Shape;130;p101"/>
          <p:cNvSpPr txBox="1">
            <a:spLocks noGrp="1"/>
          </p:cNvSpPr>
          <p:nvPr>
            <p:ph type="title"/>
          </p:nvPr>
        </p:nvSpPr>
        <p:spPr>
          <a:xfrm>
            <a:off x="7349281" y="3095450"/>
            <a:ext cx="15295613"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1" i="0" u="none" strike="noStrike" cap="none">
                <a:solidFill>
                  <a:srgbClr val="393941"/>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31" name="Google Shape;131;p101"/>
          <p:cNvSpPr txBox="1">
            <a:spLocks noGrp="1"/>
          </p:cNvSpPr>
          <p:nvPr>
            <p:ph type="body" idx="1"/>
          </p:nvPr>
        </p:nvSpPr>
        <p:spPr>
          <a:xfrm>
            <a:off x="7349067" y="6256338"/>
            <a:ext cx="15295034" cy="5967412"/>
          </a:xfrm>
          <a:prstGeom prst="rect">
            <a:avLst/>
          </a:prstGeom>
          <a:noFill/>
          <a:ln>
            <a:noFill/>
          </a:ln>
        </p:spPr>
        <p:txBody>
          <a:bodyPr spcFirstLastPara="1" wrap="square" lIns="91425" tIns="45700" rIns="91425" bIns="45700" anchor="t" anchorCtr="0">
            <a:noAutofit/>
          </a:bodyPr>
          <a:lstStyle>
            <a:lvl1pPr marL="457200" marR="0" lvl="0"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1pPr>
            <a:lvl2pPr marL="914400" marR="0" lvl="1"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2pPr>
            <a:lvl3pPr marL="1371600" marR="0" lvl="2"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3pPr>
            <a:lvl4pPr marL="1828800" marR="0" lvl="3"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4pPr>
            <a:lvl5pPr marL="2286000" marR="0" lvl="4"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5" name="Google Shape;180;p107">
            <a:extLst>
              <a:ext uri="{FF2B5EF4-FFF2-40B4-BE49-F238E27FC236}">
                <a16:creationId xmlns:a16="http://schemas.microsoft.com/office/drawing/2014/main" id="{D02B509D-9547-A341-BD7F-A7CC4DFD3128}"/>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6" name="Picture Placeholder 2">
            <a:extLst>
              <a:ext uri="{FF2B5EF4-FFF2-40B4-BE49-F238E27FC236}">
                <a16:creationId xmlns:a16="http://schemas.microsoft.com/office/drawing/2014/main" id="{3169BAAB-41D7-274D-B3EF-D94DA0971B4C}"/>
              </a:ext>
            </a:extLst>
          </p:cNvPr>
          <p:cNvSpPr>
            <a:spLocks noGrp="1"/>
          </p:cNvSpPr>
          <p:nvPr>
            <p:ph type="pic" sz="quarter" idx="10"/>
          </p:nvPr>
        </p:nvSpPr>
        <p:spPr>
          <a:xfrm>
            <a:off x="-3058370" y="2227264"/>
            <a:ext cx="9263064" cy="9261476"/>
          </a:xfrm>
          <a:prstGeom prst="ellipse">
            <a:avLst/>
          </a:prstGeom>
        </p:spPr>
        <p:txBody>
          <a:bodyPr/>
          <a:lstStyle/>
          <a:p>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409145218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Content 4" preserve="1" userDrawn="1">
  <p:cSld name="1_Content 4">
    <p:spTree>
      <p:nvGrpSpPr>
        <p:cNvPr id="1" name="Shape 128"/>
        <p:cNvGrpSpPr/>
        <p:nvPr/>
      </p:nvGrpSpPr>
      <p:grpSpPr>
        <a:xfrm>
          <a:off x="0" y="0"/>
          <a:ext cx="0" cy="0"/>
          <a:chOff x="0" y="0"/>
          <a:chExt cx="0" cy="0"/>
        </a:xfrm>
      </p:grpSpPr>
      <p:sp>
        <p:nvSpPr>
          <p:cNvPr id="129" name="Google Shape;129;p101"/>
          <p:cNvSpPr txBox="1"/>
          <p:nvPr/>
        </p:nvSpPr>
        <p:spPr>
          <a:xfrm>
            <a:off x="23721611" y="403521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dirty="0">
              <a:solidFill>
                <a:srgbClr val="A6A7AC"/>
              </a:solidFill>
              <a:latin typeface="PT Sans"/>
              <a:ea typeface="PT Sans"/>
              <a:cs typeface="PT Sans"/>
              <a:sym typeface="PT Sans"/>
            </a:endParaRPr>
          </a:p>
        </p:txBody>
      </p:sp>
      <p:sp>
        <p:nvSpPr>
          <p:cNvPr id="130" name="Google Shape;130;p101"/>
          <p:cNvSpPr txBox="1">
            <a:spLocks noGrp="1"/>
          </p:cNvSpPr>
          <p:nvPr>
            <p:ph type="title"/>
          </p:nvPr>
        </p:nvSpPr>
        <p:spPr>
          <a:xfrm>
            <a:off x="7349281" y="3095450"/>
            <a:ext cx="15295613"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1" i="0" u="none" strike="noStrike" cap="none">
                <a:solidFill>
                  <a:srgbClr val="393941"/>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31" name="Google Shape;131;p101"/>
          <p:cNvSpPr txBox="1">
            <a:spLocks noGrp="1"/>
          </p:cNvSpPr>
          <p:nvPr>
            <p:ph type="body" idx="1"/>
          </p:nvPr>
        </p:nvSpPr>
        <p:spPr>
          <a:xfrm>
            <a:off x="7349067" y="6256338"/>
            <a:ext cx="15295034" cy="5967412"/>
          </a:xfrm>
          <a:prstGeom prst="rect">
            <a:avLst/>
          </a:prstGeom>
          <a:noFill/>
          <a:ln>
            <a:noFill/>
          </a:ln>
        </p:spPr>
        <p:txBody>
          <a:bodyPr spcFirstLastPara="1" wrap="square" lIns="91425" tIns="45700" rIns="91425" bIns="45700" anchor="t" anchorCtr="0">
            <a:noAutofit/>
          </a:bodyPr>
          <a:lstStyle>
            <a:lvl1pPr marL="457200" marR="0" lvl="0"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1pPr>
            <a:lvl2pPr marL="914400" marR="0" lvl="1"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2pPr>
            <a:lvl3pPr marL="1371600" marR="0" lvl="2"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3pPr>
            <a:lvl4pPr marL="1828800" marR="0" lvl="3"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4pPr>
            <a:lvl5pPr marL="2286000" marR="0" lvl="4"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3" name="Picture Placeholder 2">
            <a:extLst>
              <a:ext uri="{FF2B5EF4-FFF2-40B4-BE49-F238E27FC236}">
                <a16:creationId xmlns:a16="http://schemas.microsoft.com/office/drawing/2014/main" id="{0A45BA81-4ABC-FF46-B4DB-EAC653B317EE}"/>
              </a:ext>
            </a:extLst>
          </p:cNvPr>
          <p:cNvSpPr>
            <a:spLocks noGrp="1"/>
          </p:cNvSpPr>
          <p:nvPr>
            <p:ph type="pic" sz="quarter" idx="10"/>
          </p:nvPr>
        </p:nvSpPr>
        <p:spPr>
          <a:xfrm>
            <a:off x="-8321" y="0"/>
            <a:ext cx="9928225" cy="13716000"/>
          </a:xfrm>
          <a:custGeom>
            <a:avLst/>
            <a:gdLst>
              <a:gd name="connsiteX0" fmla="*/ 0 w 9928225"/>
              <a:gd name="connsiteY0" fmla="*/ 0 h 13716000"/>
              <a:gd name="connsiteX1" fmla="*/ 9928225 w 9928225"/>
              <a:gd name="connsiteY1" fmla="*/ 0 h 13716000"/>
              <a:gd name="connsiteX2" fmla="*/ 9928225 w 9928225"/>
              <a:gd name="connsiteY2" fmla="*/ 13716000 h 13716000"/>
              <a:gd name="connsiteX3" fmla="*/ 0 w 9928225"/>
              <a:gd name="connsiteY3" fmla="*/ 13716000 h 13716000"/>
              <a:gd name="connsiteX4" fmla="*/ 0 w 9928225"/>
              <a:gd name="connsiteY4" fmla="*/ 0 h 13716000"/>
              <a:gd name="connsiteX0" fmla="*/ 0 w 9928225"/>
              <a:gd name="connsiteY0" fmla="*/ 0 h 13716000"/>
              <a:gd name="connsiteX1" fmla="*/ 3233511 w 9928225"/>
              <a:gd name="connsiteY1" fmla="*/ 0 h 13716000"/>
              <a:gd name="connsiteX2" fmla="*/ 9928225 w 9928225"/>
              <a:gd name="connsiteY2" fmla="*/ 13716000 h 13716000"/>
              <a:gd name="connsiteX3" fmla="*/ 0 w 9928225"/>
              <a:gd name="connsiteY3" fmla="*/ 13716000 h 13716000"/>
              <a:gd name="connsiteX4" fmla="*/ 0 w 9928225"/>
              <a:gd name="connsiteY4" fmla="*/ 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8225" h="13716000">
                <a:moveTo>
                  <a:pt x="0" y="0"/>
                </a:moveTo>
                <a:lnTo>
                  <a:pt x="3233511" y="0"/>
                </a:lnTo>
                <a:lnTo>
                  <a:pt x="9928225" y="13716000"/>
                </a:lnTo>
                <a:lnTo>
                  <a:pt x="0" y="13716000"/>
                </a:lnTo>
                <a:lnTo>
                  <a:pt x="0" y="0"/>
                </a:lnTo>
                <a:close/>
              </a:path>
            </a:pathLst>
          </a:custGeom>
        </p:spPr>
        <p:txBody>
          <a:bodyPr/>
          <a:lstStyle/>
          <a:p>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16127150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5_Divider 1">
    <p:spTree>
      <p:nvGrpSpPr>
        <p:cNvPr id="1" name=""/>
        <p:cNvGrpSpPr/>
        <p:nvPr/>
      </p:nvGrpSpPr>
      <p:grpSpPr>
        <a:xfrm>
          <a:off x="0" y="0"/>
          <a:ext cx="0" cy="0"/>
          <a:chOff x="0" y="0"/>
          <a:chExt cx="0" cy="0"/>
        </a:xfrm>
      </p:grpSpPr>
      <p:sp>
        <p:nvSpPr>
          <p:cNvPr id="4" name="Google Shape;180;p107">
            <a:extLst>
              <a:ext uri="{FF2B5EF4-FFF2-40B4-BE49-F238E27FC236}">
                <a16:creationId xmlns:a16="http://schemas.microsoft.com/office/drawing/2014/main" id="{A5C0255B-5701-F546-909D-F67F0946E29A}"/>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9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5" name="Google Shape;27;p81">
            <a:extLst>
              <a:ext uri="{FF2B5EF4-FFF2-40B4-BE49-F238E27FC236}">
                <a16:creationId xmlns:a16="http://schemas.microsoft.com/office/drawing/2014/main" id="{D325EDE4-5BAF-D44C-8E80-596726079847}"/>
              </a:ext>
            </a:extLst>
          </p:cNvPr>
          <p:cNvSpPr txBox="1">
            <a:spLocks noGrp="1"/>
          </p:cNvSpPr>
          <p:nvPr>
            <p:ph type="title"/>
          </p:nvPr>
        </p:nvSpPr>
        <p:spPr>
          <a:xfrm>
            <a:off x="4286442" y="5119966"/>
            <a:ext cx="16482720"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1" i="0" u="none" strike="noStrike" cap="none">
                <a:solidFill>
                  <a:srgbClr val="FFFEFF"/>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a:p>
        </p:txBody>
      </p:sp>
      <p:sp>
        <p:nvSpPr>
          <p:cNvPr id="6" name="Google Shape;28;p81">
            <a:extLst>
              <a:ext uri="{FF2B5EF4-FFF2-40B4-BE49-F238E27FC236}">
                <a16:creationId xmlns:a16="http://schemas.microsoft.com/office/drawing/2014/main" id="{D52FC8AF-DDA5-D549-8D22-496B73315A8E}"/>
              </a:ext>
            </a:extLst>
          </p:cNvPr>
          <p:cNvSpPr txBox="1">
            <a:spLocks noGrp="1"/>
          </p:cNvSpPr>
          <p:nvPr>
            <p:ph type="body" idx="1"/>
          </p:nvPr>
        </p:nvSpPr>
        <p:spPr>
          <a:xfrm>
            <a:off x="4227512" y="8457402"/>
            <a:ext cx="16616616" cy="931864"/>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7" name="Google Shape;29;p81">
            <a:extLst>
              <a:ext uri="{FF2B5EF4-FFF2-40B4-BE49-F238E27FC236}">
                <a16:creationId xmlns:a16="http://schemas.microsoft.com/office/drawing/2014/main" id="{4DDA7D15-E316-854C-8B41-542AFCBE1698}"/>
              </a:ext>
            </a:extLst>
          </p:cNvPr>
          <p:cNvSpPr txBox="1">
            <a:spLocks noGrp="1"/>
          </p:cNvSpPr>
          <p:nvPr>
            <p:ph type="body" idx="2"/>
          </p:nvPr>
        </p:nvSpPr>
        <p:spPr>
          <a:xfrm>
            <a:off x="4227512" y="4283243"/>
            <a:ext cx="16616616" cy="516886"/>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2400"/>
              <a:buFont typeface="Gill Sans"/>
              <a:buNone/>
              <a:defRPr sz="2400" b="0" i="0" u="none" strike="noStrike" cap="none">
                <a:solidFill>
                  <a:srgbClr val="FFFE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8512826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6_Divider 1">
    <p:spTree>
      <p:nvGrpSpPr>
        <p:cNvPr id="1" name=""/>
        <p:cNvGrpSpPr/>
        <p:nvPr/>
      </p:nvGrpSpPr>
      <p:grpSpPr>
        <a:xfrm>
          <a:off x="0" y="0"/>
          <a:ext cx="0" cy="0"/>
          <a:chOff x="0" y="0"/>
          <a:chExt cx="0" cy="0"/>
        </a:xfrm>
      </p:grpSpPr>
      <p:sp>
        <p:nvSpPr>
          <p:cNvPr id="4" name="Google Shape;180;p107">
            <a:extLst>
              <a:ext uri="{FF2B5EF4-FFF2-40B4-BE49-F238E27FC236}">
                <a16:creationId xmlns:a16="http://schemas.microsoft.com/office/drawing/2014/main" id="{A5C0255B-5701-F546-909D-F67F0946E29A}"/>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9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5" name="Google Shape;27;p81">
            <a:extLst>
              <a:ext uri="{FF2B5EF4-FFF2-40B4-BE49-F238E27FC236}">
                <a16:creationId xmlns:a16="http://schemas.microsoft.com/office/drawing/2014/main" id="{D325EDE4-5BAF-D44C-8E80-596726079847}"/>
              </a:ext>
            </a:extLst>
          </p:cNvPr>
          <p:cNvSpPr txBox="1">
            <a:spLocks noGrp="1"/>
          </p:cNvSpPr>
          <p:nvPr>
            <p:ph type="title"/>
          </p:nvPr>
        </p:nvSpPr>
        <p:spPr>
          <a:xfrm>
            <a:off x="4286442" y="5119966"/>
            <a:ext cx="16482720"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1" i="0" u="none" strike="noStrike" cap="none">
                <a:solidFill>
                  <a:srgbClr val="FFFEFF"/>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a:p>
        </p:txBody>
      </p:sp>
      <p:sp>
        <p:nvSpPr>
          <p:cNvPr id="6" name="Google Shape;28;p81">
            <a:extLst>
              <a:ext uri="{FF2B5EF4-FFF2-40B4-BE49-F238E27FC236}">
                <a16:creationId xmlns:a16="http://schemas.microsoft.com/office/drawing/2014/main" id="{D52FC8AF-DDA5-D549-8D22-496B73315A8E}"/>
              </a:ext>
            </a:extLst>
          </p:cNvPr>
          <p:cNvSpPr txBox="1">
            <a:spLocks noGrp="1"/>
          </p:cNvSpPr>
          <p:nvPr>
            <p:ph type="body" idx="1"/>
          </p:nvPr>
        </p:nvSpPr>
        <p:spPr>
          <a:xfrm>
            <a:off x="4227512" y="8457402"/>
            <a:ext cx="16616616" cy="931864"/>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7" name="Google Shape;29;p81">
            <a:extLst>
              <a:ext uri="{FF2B5EF4-FFF2-40B4-BE49-F238E27FC236}">
                <a16:creationId xmlns:a16="http://schemas.microsoft.com/office/drawing/2014/main" id="{4DDA7D15-E316-854C-8B41-542AFCBE1698}"/>
              </a:ext>
            </a:extLst>
          </p:cNvPr>
          <p:cNvSpPr txBox="1">
            <a:spLocks noGrp="1"/>
          </p:cNvSpPr>
          <p:nvPr>
            <p:ph type="body" idx="2"/>
          </p:nvPr>
        </p:nvSpPr>
        <p:spPr>
          <a:xfrm>
            <a:off x="4227512" y="4283243"/>
            <a:ext cx="16616616" cy="516886"/>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2400"/>
              <a:buFont typeface="Gill Sans"/>
              <a:buNone/>
              <a:defRPr sz="2400" b="0" i="0" u="none" strike="noStrike" cap="none">
                <a:solidFill>
                  <a:srgbClr val="FFFE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8" name="Picture Placeholder 2">
            <a:extLst>
              <a:ext uri="{FF2B5EF4-FFF2-40B4-BE49-F238E27FC236}">
                <a16:creationId xmlns:a16="http://schemas.microsoft.com/office/drawing/2014/main" id="{603E3728-209F-504D-A329-F0BD9C1698AE}"/>
              </a:ext>
            </a:extLst>
          </p:cNvPr>
          <p:cNvSpPr>
            <a:spLocks noGrp="1"/>
          </p:cNvSpPr>
          <p:nvPr>
            <p:ph type="pic" sz="quarter" idx="10"/>
          </p:nvPr>
        </p:nvSpPr>
        <p:spPr>
          <a:xfrm>
            <a:off x="1380894" y="2227264"/>
            <a:ext cx="9263064" cy="9261476"/>
          </a:xfrm>
          <a:prstGeom prst="ellipse">
            <a:avLst/>
          </a:prstGeom>
        </p:spPr>
        <p:txBody>
          <a:bodyPr/>
          <a:lstStyle/>
          <a:p>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88817632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matchingName="Title Slide 2" preserve="1">
  <p:cSld name="Title Slide 2">
    <p:bg>
      <p:bgPr>
        <a:solidFill>
          <a:srgbClr val="393941"/>
        </a:solidFill>
        <a:effectLst/>
      </p:bgPr>
    </p:bg>
    <p:spTree>
      <p:nvGrpSpPr>
        <p:cNvPr id="1" name="Shape 8"/>
        <p:cNvGrpSpPr/>
        <p:nvPr/>
      </p:nvGrpSpPr>
      <p:grpSpPr>
        <a:xfrm>
          <a:off x="0" y="0"/>
          <a:ext cx="0" cy="0"/>
          <a:chOff x="0" y="0"/>
          <a:chExt cx="0" cy="0"/>
        </a:xfrm>
      </p:grpSpPr>
      <p:sp>
        <p:nvSpPr>
          <p:cNvPr id="10" name="Google Shape;10;p76"/>
          <p:cNvSpPr txBox="1">
            <a:spLocks noGrp="1"/>
          </p:cNvSpPr>
          <p:nvPr>
            <p:ph type="sldNum" idx="12"/>
          </p:nvPr>
        </p:nvSpPr>
        <p:spPr>
          <a:xfrm>
            <a:off x="23036466" y="762696"/>
            <a:ext cx="607908" cy="384721"/>
          </a:xfrm>
          <a:prstGeom prst="rect">
            <a:avLst/>
          </a:prstGeom>
          <a:noFill/>
          <a:ln>
            <a:noFill/>
          </a:ln>
        </p:spPr>
        <p:txBody>
          <a:bodyPr spcFirstLastPara="1" wrap="square" lIns="38100" tIns="38100" rIns="38100" bIns="38100" anchor="t" anchorCtr="0">
            <a:spAutoFit/>
          </a:bodyPr>
          <a:lstStyle>
            <a:lvl1pPr marL="0" lvl="0" indent="0" algn="l">
              <a:lnSpc>
                <a:spcPct val="100000"/>
              </a:lnSpc>
              <a:spcBef>
                <a:spcPts val="0"/>
              </a:spcBef>
              <a:spcAft>
                <a:spcPts val="0"/>
              </a:spcAft>
              <a:buClr>
                <a:srgbClr val="393941"/>
              </a:buClr>
              <a:buSzPts val="2000"/>
              <a:buFont typeface="Gill Sans"/>
              <a:buNone/>
              <a:defRPr b="0" i="0"/>
            </a:lvl1pPr>
            <a:lvl2pPr marL="0" lvl="1" indent="0" algn="l">
              <a:lnSpc>
                <a:spcPct val="100000"/>
              </a:lnSpc>
              <a:spcBef>
                <a:spcPts val="0"/>
              </a:spcBef>
              <a:spcAft>
                <a:spcPts val="0"/>
              </a:spcAft>
              <a:buClr>
                <a:srgbClr val="393941"/>
              </a:buClr>
              <a:buSzPts val="2000"/>
              <a:buFont typeface="Gill Sans"/>
              <a:buNone/>
              <a:defRPr/>
            </a:lvl2pPr>
            <a:lvl3pPr marL="0" lvl="2" indent="0" algn="l">
              <a:lnSpc>
                <a:spcPct val="100000"/>
              </a:lnSpc>
              <a:spcBef>
                <a:spcPts val="0"/>
              </a:spcBef>
              <a:spcAft>
                <a:spcPts val="0"/>
              </a:spcAft>
              <a:buClr>
                <a:srgbClr val="393941"/>
              </a:buClr>
              <a:buSzPts val="2000"/>
              <a:buFont typeface="Gill Sans"/>
              <a:buNone/>
              <a:defRPr/>
            </a:lvl3pPr>
            <a:lvl4pPr marL="0" lvl="3" indent="0" algn="l">
              <a:lnSpc>
                <a:spcPct val="100000"/>
              </a:lnSpc>
              <a:spcBef>
                <a:spcPts val="0"/>
              </a:spcBef>
              <a:spcAft>
                <a:spcPts val="0"/>
              </a:spcAft>
              <a:buClr>
                <a:srgbClr val="393941"/>
              </a:buClr>
              <a:buSzPts val="2000"/>
              <a:buFont typeface="Gill Sans"/>
              <a:buNone/>
              <a:defRPr/>
            </a:lvl4pPr>
            <a:lvl5pPr marL="0" lvl="4" indent="0" algn="l">
              <a:lnSpc>
                <a:spcPct val="100000"/>
              </a:lnSpc>
              <a:spcBef>
                <a:spcPts val="0"/>
              </a:spcBef>
              <a:spcAft>
                <a:spcPts val="0"/>
              </a:spcAft>
              <a:buClr>
                <a:srgbClr val="393941"/>
              </a:buClr>
              <a:buSzPts val="2000"/>
              <a:buFont typeface="Gill Sans"/>
              <a:buNone/>
              <a:defRPr/>
            </a:lvl5pPr>
            <a:lvl6pPr marL="0" lvl="5" indent="0" algn="l">
              <a:lnSpc>
                <a:spcPct val="100000"/>
              </a:lnSpc>
              <a:spcBef>
                <a:spcPts val="0"/>
              </a:spcBef>
              <a:spcAft>
                <a:spcPts val="0"/>
              </a:spcAft>
              <a:buClr>
                <a:srgbClr val="393941"/>
              </a:buClr>
              <a:buSzPts val="2000"/>
              <a:buFont typeface="Gill Sans"/>
              <a:buNone/>
              <a:defRPr/>
            </a:lvl6pPr>
            <a:lvl7pPr marL="0" lvl="6" indent="0" algn="l">
              <a:lnSpc>
                <a:spcPct val="100000"/>
              </a:lnSpc>
              <a:spcBef>
                <a:spcPts val="0"/>
              </a:spcBef>
              <a:spcAft>
                <a:spcPts val="0"/>
              </a:spcAft>
              <a:buClr>
                <a:srgbClr val="393941"/>
              </a:buClr>
              <a:buSzPts val="2000"/>
              <a:buFont typeface="Gill Sans"/>
              <a:buNone/>
              <a:defRPr/>
            </a:lvl7pPr>
            <a:lvl8pPr marL="0" lvl="7" indent="0" algn="l">
              <a:lnSpc>
                <a:spcPct val="100000"/>
              </a:lnSpc>
              <a:spcBef>
                <a:spcPts val="0"/>
              </a:spcBef>
              <a:spcAft>
                <a:spcPts val="0"/>
              </a:spcAft>
              <a:buClr>
                <a:srgbClr val="393941"/>
              </a:buClr>
              <a:buSzPts val="2000"/>
              <a:buFont typeface="Gill Sans"/>
              <a:buNone/>
              <a:defRPr/>
            </a:lvl8pPr>
            <a:lvl9pPr marL="0" lvl="8" indent="0" algn="l">
              <a:lnSpc>
                <a:spcPct val="100000"/>
              </a:lnSpc>
              <a:spcBef>
                <a:spcPts val="0"/>
              </a:spcBef>
              <a:spcAft>
                <a:spcPts val="0"/>
              </a:spcAft>
              <a:buClr>
                <a:srgbClr val="393941"/>
              </a:buClr>
              <a:buSzPts val="2000"/>
              <a:buFont typeface="Gill Sans"/>
              <a:buNone/>
              <a:defRPr/>
            </a:lvl9pPr>
          </a:lstStyle>
          <a:p>
            <a:fld id="{00000000-1234-1234-1234-123412341234}" type="slidenum">
              <a:rPr lang="en-US" smtClean="0"/>
              <a:pPr/>
              <a:t>‹#›</a:t>
            </a:fld>
            <a:endParaRPr lang="en-US" dirty="0"/>
          </a:p>
        </p:txBody>
      </p:sp>
      <p:sp>
        <p:nvSpPr>
          <p:cNvPr id="8" name="Rectangle 7">
            <a:extLst>
              <a:ext uri="{FF2B5EF4-FFF2-40B4-BE49-F238E27FC236}">
                <a16:creationId xmlns:a16="http://schemas.microsoft.com/office/drawing/2014/main" id="{CCA7BB12-29C0-FF44-9C6C-1C89F7D93969}"/>
              </a:ext>
            </a:extLst>
          </p:cNvPr>
          <p:cNvSpPr/>
          <p:nvPr userDrawn="1"/>
        </p:nvSpPr>
        <p:spPr>
          <a:xfrm>
            <a:off x="0" y="9886950"/>
            <a:ext cx="24384000" cy="38290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ll Sans MT" panose="020B0502020104020203" pitchFamily="34" charset="77"/>
            </a:endParaRPr>
          </a:p>
        </p:txBody>
      </p:sp>
      <p:pic>
        <p:nvPicPr>
          <p:cNvPr id="11" name="Google Shape;11;p76"/>
          <p:cNvPicPr preferRelativeResize="0"/>
          <p:nvPr/>
        </p:nvPicPr>
        <p:blipFill rotWithShape="1">
          <a:blip r:embed="rId2">
            <a:alphaModFix/>
          </a:blip>
          <a:srcRect/>
          <a:stretch/>
        </p:blipFill>
        <p:spPr>
          <a:xfrm>
            <a:off x="6095150" y="10160432"/>
            <a:ext cx="11851888" cy="3555568"/>
          </a:xfrm>
          <a:prstGeom prst="rect">
            <a:avLst/>
          </a:prstGeom>
          <a:noFill/>
          <a:ln>
            <a:noFill/>
          </a:ln>
        </p:spPr>
      </p:pic>
      <p:sp>
        <p:nvSpPr>
          <p:cNvPr id="12" name="Google Shape;12;p76"/>
          <p:cNvSpPr txBox="1">
            <a:spLocks noGrp="1"/>
          </p:cNvSpPr>
          <p:nvPr>
            <p:ph type="title"/>
          </p:nvPr>
        </p:nvSpPr>
        <p:spPr>
          <a:xfrm>
            <a:off x="4214812" y="2965918"/>
            <a:ext cx="16482720"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3" name="Google Shape;13;p76"/>
          <p:cNvSpPr txBox="1">
            <a:spLocks noGrp="1"/>
          </p:cNvSpPr>
          <p:nvPr>
            <p:ph type="body" idx="1"/>
          </p:nvPr>
        </p:nvSpPr>
        <p:spPr>
          <a:xfrm>
            <a:off x="4214813" y="6200460"/>
            <a:ext cx="15954374" cy="931864"/>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4" name="Google Shape;14;p76"/>
          <p:cNvSpPr txBox="1">
            <a:spLocks noGrp="1"/>
          </p:cNvSpPr>
          <p:nvPr>
            <p:ph type="body" idx="2"/>
          </p:nvPr>
        </p:nvSpPr>
        <p:spPr>
          <a:xfrm>
            <a:off x="4214812" y="1895027"/>
            <a:ext cx="16616616" cy="516886"/>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2400"/>
              <a:buFont typeface="Gill Sans"/>
              <a:buNone/>
              <a:defRPr sz="24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Tree>
    <p:extLst>
      <p:ext uri="{BB962C8B-B14F-4D97-AF65-F5344CB8AC3E}">
        <p14:creationId xmlns:p14="http://schemas.microsoft.com/office/powerpoint/2010/main" val="188060194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matchingName="1_Text-Heavy Divider" preserve="1">
  <p:cSld name="1_Text-Heavy Divider">
    <p:bg>
      <p:bgPr>
        <a:solidFill>
          <a:srgbClr val="393941"/>
        </a:solidFill>
        <a:effectLst/>
      </p:bgPr>
    </p:bg>
    <p:spTree>
      <p:nvGrpSpPr>
        <p:cNvPr id="1" name="Shape 15"/>
        <p:cNvGrpSpPr/>
        <p:nvPr/>
      </p:nvGrpSpPr>
      <p:grpSpPr>
        <a:xfrm>
          <a:off x="0" y="0"/>
          <a:ext cx="0" cy="0"/>
          <a:chOff x="0" y="0"/>
          <a:chExt cx="0" cy="0"/>
        </a:xfrm>
      </p:grpSpPr>
      <p:sp>
        <p:nvSpPr>
          <p:cNvPr id="16" name="Google Shape;16;p79"/>
          <p:cNvSpPr txBox="1">
            <a:spLocks noGrp="1"/>
          </p:cNvSpPr>
          <p:nvPr>
            <p:ph type="title"/>
          </p:nvPr>
        </p:nvSpPr>
        <p:spPr>
          <a:xfrm>
            <a:off x="3950640" y="4066678"/>
            <a:ext cx="16482720" cy="1403384"/>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8" name="Google Shape;18;p79"/>
          <p:cNvSpPr txBox="1">
            <a:spLocks noGrp="1"/>
          </p:cNvSpPr>
          <p:nvPr>
            <p:ph type="body" idx="1"/>
          </p:nvPr>
        </p:nvSpPr>
        <p:spPr>
          <a:xfrm>
            <a:off x="9096376" y="2982331"/>
            <a:ext cx="5486400" cy="615950"/>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ECEDED"/>
              </a:buClr>
              <a:buSzPts val="3200"/>
              <a:buFont typeface="Gill Sans"/>
              <a:buNone/>
              <a:defRPr sz="3200" b="0" i="0" u="none" strike="noStrike" cap="none">
                <a:solidFill>
                  <a:srgbClr val="ECEDED"/>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9" name="Google Shape;19;p79"/>
          <p:cNvSpPr txBox="1">
            <a:spLocks noGrp="1"/>
          </p:cNvSpPr>
          <p:nvPr>
            <p:ph type="body" idx="2"/>
          </p:nvPr>
        </p:nvSpPr>
        <p:spPr>
          <a:xfrm>
            <a:off x="3950641" y="6062957"/>
            <a:ext cx="16482722" cy="376297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ECEDED"/>
              </a:buClr>
              <a:buSzPts val="4000"/>
              <a:buFont typeface="Gill Sans"/>
              <a:buNone/>
              <a:defRPr sz="4000" b="0" i="0" u="none" strike="noStrike" cap="none">
                <a:solidFill>
                  <a:srgbClr val="ECEDED"/>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Tree>
    <p:extLst>
      <p:ext uri="{BB962C8B-B14F-4D97-AF65-F5344CB8AC3E}">
        <p14:creationId xmlns:p14="http://schemas.microsoft.com/office/powerpoint/2010/main" val="125986683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1_Divider 1">
    <p:bg>
      <p:bgPr>
        <a:solidFill>
          <a:srgbClr val="009457"/>
        </a:solidFill>
        <a:effectLst/>
      </p:bgPr>
    </p:bg>
    <p:spTree>
      <p:nvGrpSpPr>
        <p:cNvPr id="1" name=""/>
        <p:cNvGrpSpPr/>
        <p:nvPr/>
      </p:nvGrpSpPr>
      <p:grpSpPr>
        <a:xfrm>
          <a:off x="0" y="0"/>
          <a:ext cx="0" cy="0"/>
          <a:chOff x="0" y="0"/>
          <a:chExt cx="0" cy="0"/>
        </a:xfrm>
      </p:grpSpPr>
      <p:sp>
        <p:nvSpPr>
          <p:cNvPr id="4" name="Google Shape;180;p107">
            <a:extLst>
              <a:ext uri="{FF2B5EF4-FFF2-40B4-BE49-F238E27FC236}">
                <a16:creationId xmlns:a16="http://schemas.microsoft.com/office/drawing/2014/main" id="{A5C0255B-5701-F546-909D-F67F0946E29A}"/>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9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5" name="Google Shape;27;p81">
            <a:extLst>
              <a:ext uri="{FF2B5EF4-FFF2-40B4-BE49-F238E27FC236}">
                <a16:creationId xmlns:a16="http://schemas.microsoft.com/office/drawing/2014/main" id="{D325EDE4-5BAF-D44C-8E80-596726079847}"/>
              </a:ext>
            </a:extLst>
          </p:cNvPr>
          <p:cNvSpPr txBox="1">
            <a:spLocks noGrp="1"/>
          </p:cNvSpPr>
          <p:nvPr>
            <p:ph type="title"/>
          </p:nvPr>
        </p:nvSpPr>
        <p:spPr>
          <a:xfrm>
            <a:off x="4286442" y="5119966"/>
            <a:ext cx="16482720"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6" name="Google Shape;28;p81">
            <a:extLst>
              <a:ext uri="{FF2B5EF4-FFF2-40B4-BE49-F238E27FC236}">
                <a16:creationId xmlns:a16="http://schemas.microsoft.com/office/drawing/2014/main" id="{D52FC8AF-DDA5-D549-8D22-496B73315A8E}"/>
              </a:ext>
            </a:extLst>
          </p:cNvPr>
          <p:cNvSpPr txBox="1">
            <a:spLocks noGrp="1"/>
          </p:cNvSpPr>
          <p:nvPr>
            <p:ph type="body" idx="1"/>
          </p:nvPr>
        </p:nvSpPr>
        <p:spPr>
          <a:xfrm>
            <a:off x="4227512" y="8457402"/>
            <a:ext cx="16616616" cy="931864"/>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 name="Google Shape;29;p81">
            <a:extLst>
              <a:ext uri="{FF2B5EF4-FFF2-40B4-BE49-F238E27FC236}">
                <a16:creationId xmlns:a16="http://schemas.microsoft.com/office/drawing/2014/main" id="{4DDA7D15-E316-854C-8B41-542AFCBE1698}"/>
              </a:ext>
            </a:extLst>
          </p:cNvPr>
          <p:cNvSpPr txBox="1">
            <a:spLocks noGrp="1"/>
          </p:cNvSpPr>
          <p:nvPr>
            <p:ph type="body" idx="2"/>
          </p:nvPr>
        </p:nvSpPr>
        <p:spPr>
          <a:xfrm>
            <a:off x="4227512" y="4283243"/>
            <a:ext cx="16616616" cy="516886"/>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2400"/>
              <a:buFont typeface="Gill Sans"/>
              <a:buNone/>
              <a:defRPr sz="24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80146955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2_Divider 1">
    <p:bg>
      <p:bgPr>
        <a:solidFill>
          <a:srgbClr val="009457"/>
        </a:solidFill>
        <a:effectLst/>
      </p:bgPr>
    </p:bg>
    <p:spTree>
      <p:nvGrpSpPr>
        <p:cNvPr id="1" name=""/>
        <p:cNvGrpSpPr/>
        <p:nvPr/>
      </p:nvGrpSpPr>
      <p:grpSpPr>
        <a:xfrm>
          <a:off x="0" y="0"/>
          <a:ext cx="0" cy="0"/>
          <a:chOff x="0" y="0"/>
          <a:chExt cx="0" cy="0"/>
        </a:xfrm>
      </p:grpSpPr>
      <p:sp>
        <p:nvSpPr>
          <p:cNvPr id="4" name="Google Shape;180;p107">
            <a:extLst>
              <a:ext uri="{FF2B5EF4-FFF2-40B4-BE49-F238E27FC236}">
                <a16:creationId xmlns:a16="http://schemas.microsoft.com/office/drawing/2014/main" id="{A5C0255B-5701-F546-909D-F67F0946E29A}"/>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9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5" name="Google Shape;27;p81">
            <a:extLst>
              <a:ext uri="{FF2B5EF4-FFF2-40B4-BE49-F238E27FC236}">
                <a16:creationId xmlns:a16="http://schemas.microsoft.com/office/drawing/2014/main" id="{D325EDE4-5BAF-D44C-8E80-596726079847}"/>
              </a:ext>
            </a:extLst>
          </p:cNvPr>
          <p:cNvSpPr txBox="1">
            <a:spLocks noGrp="1"/>
          </p:cNvSpPr>
          <p:nvPr>
            <p:ph type="title"/>
          </p:nvPr>
        </p:nvSpPr>
        <p:spPr>
          <a:xfrm>
            <a:off x="4286442" y="5119966"/>
            <a:ext cx="16482720"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6" name="Google Shape;28;p81">
            <a:extLst>
              <a:ext uri="{FF2B5EF4-FFF2-40B4-BE49-F238E27FC236}">
                <a16:creationId xmlns:a16="http://schemas.microsoft.com/office/drawing/2014/main" id="{D52FC8AF-DDA5-D549-8D22-496B73315A8E}"/>
              </a:ext>
            </a:extLst>
          </p:cNvPr>
          <p:cNvSpPr txBox="1">
            <a:spLocks noGrp="1"/>
          </p:cNvSpPr>
          <p:nvPr>
            <p:ph type="body" idx="1"/>
          </p:nvPr>
        </p:nvSpPr>
        <p:spPr>
          <a:xfrm>
            <a:off x="4227512" y="8457402"/>
            <a:ext cx="16616616" cy="931864"/>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 name="Google Shape;29;p81">
            <a:extLst>
              <a:ext uri="{FF2B5EF4-FFF2-40B4-BE49-F238E27FC236}">
                <a16:creationId xmlns:a16="http://schemas.microsoft.com/office/drawing/2014/main" id="{4DDA7D15-E316-854C-8B41-542AFCBE1698}"/>
              </a:ext>
            </a:extLst>
          </p:cNvPr>
          <p:cNvSpPr txBox="1">
            <a:spLocks noGrp="1"/>
          </p:cNvSpPr>
          <p:nvPr>
            <p:ph type="body" idx="2"/>
          </p:nvPr>
        </p:nvSpPr>
        <p:spPr>
          <a:xfrm>
            <a:off x="4227512" y="4283243"/>
            <a:ext cx="16616616" cy="516886"/>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2400"/>
              <a:buFont typeface="Gill Sans"/>
              <a:buNone/>
              <a:defRPr sz="24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8" name="Picture Placeholder 2">
            <a:extLst>
              <a:ext uri="{FF2B5EF4-FFF2-40B4-BE49-F238E27FC236}">
                <a16:creationId xmlns:a16="http://schemas.microsoft.com/office/drawing/2014/main" id="{603E3728-209F-504D-A329-F0BD9C1698AE}"/>
              </a:ext>
            </a:extLst>
          </p:cNvPr>
          <p:cNvSpPr>
            <a:spLocks noGrp="1"/>
          </p:cNvSpPr>
          <p:nvPr>
            <p:ph type="pic" sz="quarter" idx="10"/>
          </p:nvPr>
        </p:nvSpPr>
        <p:spPr>
          <a:xfrm>
            <a:off x="1380894" y="2227264"/>
            <a:ext cx="9263064" cy="9261476"/>
          </a:xfrm>
          <a:prstGeom prst="ellipse">
            <a:avLst/>
          </a:prstGeom>
        </p:spPr>
        <p:txBody>
          <a:bodyPr/>
          <a:lstStyle>
            <a:lvl1pPr>
              <a:defRPr b="0" i="0"/>
            </a:lvl1pPr>
          </a:lstStyle>
          <a:p>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54073925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matchingName="Content 2" preserve="1">
  <p:cSld name="Content 2">
    <p:spTree>
      <p:nvGrpSpPr>
        <p:cNvPr id="1" name="Shape 20"/>
        <p:cNvGrpSpPr/>
        <p:nvPr/>
      </p:nvGrpSpPr>
      <p:grpSpPr>
        <a:xfrm>
          <a:off x="0" y="0"/>
          <a:ext cx="0" cy="0"/>
          <a:chOff x="0" y="0"/>
          <a:chExt cx="0" cy="0"/>
        </a:xfrm>
      </p:grpSpPr>
      <p:sp>
        <p:nvSpPr>
          <p:cNvPr id="21" name="Google Shape;21;p80"/>
          <p:cNvSpPr>
            <a:spLocks noGrp="1"/>
          </p:cNvSpPr>
          <p:nvPr>
            <p:ph type="pic" idx="2"/>
          </p:nvPr>
        </p:nvSpPr>
        <p:spPr>
          <a:xfrm>
            <a:off x="2362401" y="0"/>
            <a:ext cx="7031038" cy="1371600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2" name="Google Shape;22;p80"/>
          <p:cNvSpPr txBox="1">
            <a:spLocks noGrp="1"/>
          </p:cNvSpPr>
          <p:nvPr>
            <p:ph type="title"/>
          </p:nvPr>
        </p:nvSpPr>
        <p:spPr>
          <a:xfrm>
            <a:off x="12056231" y="1646132"/>
            <a:ext cx="9693274"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CB772"/>
              </a:buClr>
              <a:buSzPts val="8800"/>
              <a:buFont typeface="Gill Sans"/>
              <a:buNone/>
              <a:defRPr sz="8800" b="0" i="0" u="none" strike="noStrike" cap="none">
                <a:solidFill>
                  <a:schemeClr val="accent3">
                    <a:lumMod val="75000"/>
                  </a:schemeClr>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23" name="Google Shape;23;p80"/>
          <p:cNvSpPr/>
          <p:nvPr/>
        </p:nvSpPr>
        <p:spPr>
          <a:xfrm>
            <a:off x="2362401" y="2"/>
            <a:ext cx="7030802" cy="13716000"/>
          </a:xfrm>
          <a:prstGeom prst="rect">
            <a:avLst/>
          </a:prstGeom>
          <a:solidFill>
            <a:srgbClr val="009457"/>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24" name="Google Shape;24;p80"/>
          <p:cNvSpPr txBox="1">
            <a:spLocks noGrp="1"/>
          </p:cNvSpPr>
          <p:nvPr>
            <p:ph type="body" idx="1"/>
          </p:nvPr>
        </p:nvSpPr>
        <p:spPr>
          <a:xfrm>
            <a:off x="12079846" y="4996376"/>
            <a:ext cx="9693276" cy="6919912"/>
          </a:xfrm>
          <a:prstGeom prst="rect">
            <a:avLst/>
          </a:prstGeom>
          <a:noFill/>
          <a:ln>
            <a:noFill/>
          </a:ln>
        </p:spPr>
        <p:txBody>
          <a:bodyPr spcFirstLastPara="1" wrap="square" lIns="91425" tIns="45700" rIns="91425" bIns="45700" anchor="t" anchorCtr="0">
            <a:normAutofit/>
          </a:bodyPr>
          <a:lstStyle>
            <a:lvl1pPr marL="457200" marR="0" lvl="0"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L="914400" marR="0" lvl="1"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2pPr>
            <a:lvl3pPr marL="1371600" marR="0" lvl="2"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3pPr>
            <a:lvl4pPr marL="1828800" marR="0" lvl="3"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4pPr>
            <a:lvl5pPr marL="2286000" marR="0" lvl="4"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5" name="Google Shape;25;p80"/>
          <p:cNvSpPr txBox="1">
            <a:spLocks noGrp="1"/>
          </p:cNvSpPr>
          <p:nvPr>
            <p:ph type="body" idx="3"/>
          </p:nvPr>
        </p:nvSpPr>
        <p:spPr>
          <a:xfrm>
            <a:off x="12056230" y="777435"/>
            <a:ext cx="4446588" cy="57785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3600"/>
              <a:buFont typeface="Gill Sans"/>
              <a:buNone/>
              <a:defRPr sz="3600" b="0" i="0" u="none" strike="noStrike" cap="none">
                <a:solidFill>
                  <a:srgbClr val="7A7B83"/>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Tree>
    <p:extLst>
      <p:ext uri="{BB962C8B-B14F-4D97-AF65-F5344CB8AC3E}">
        <p14:creationId xmlns:p14="http://schemas.microsoft.com/office/powerpoint/2010/main" val="185279053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matchingName="Content 2" preserve="1" userDrawn="1">
  <p:cSld name="1_Content 2">
    <p:spTree>
      <p:nvGrpSpPr>
        <p:cNvPr id="1" name="Shape 20"/>
        <p:cNvGrpSpPr/>
        <p:nvPr/>
      </p:nvGrpSpPr>
      <p:grpSpPr>
        <a:xfrm>
          <a:off x="0" y="0"/>
          <a:ext cx="0" cy="0"/>
          <a:chOff x="0" y="0"/>
          <a:chExt cx="0" cy="0"/>
        </a:xfrm>
      </p:grpSpPr>
      <p:sp>
        <p:nvSpPr>
          <p:cNvPr id="22" name="Google Shape;22;p80"/>
          <p:cNvSpPr txBox="1">
            <a:spLocks noGrp="1"/>
          </p:cNvSpPr>
          <p:nvPr>
            <p:ph type="title"/>
          </p:nvPr>
        </p:nvSpPr>
        <p:spPr>
          <a:xfrm>
            <a:off x="9719430" y="1985693"/>
            <a:ext cx="11610596"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CB772"/>
              </a:buClr>
              <a:buSzPts val="8800"/>
              <a:buFont typeface="Gill Sans"/>
              <a:buNone/>
              <a:defRPr sz="8800" b="0" i="0" u="none" strike="noStrike" cap="none">
                <a:solidFill>
                  <a:schemeClr val="tx1">
                    <a:lumMod val="25000"/>
                  </a:schemeClr>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23" name="Google Shape;23;p80"/>
          <p:cNvSpPr/>
          <p:nvPr userDrawn="1"/>
        </p:nvSpPr>
        <p:spPr>
          <a:xfrm>
            <a:off x="1" y="0"/>
            <a:ext cx="7030802" cy="13716000"/>
          </a:xfrm>
          <a:prstGeom prst="rect">
            <a:avLst/>
          </a:prstGeom>
          <a:solidFill>
            <a:srgbClr val="009457"/>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14" name="Picture Placeholder 13">
            <a:extLst>
              <a:ext uri="{FF2B5EF4-FFF2-40B4-BE49-F238E27FC236}">
                <a16:creationId xmlns:a16="http://schemas.microsoft.com/office/drawing/2014/main" id="{F487B83B-FD09-4E45-A57E-C62ED926D112}"/>
              </a:ext>
            </a:extLst>
          </p:cNvPr>
          <p:cNvSpPr>
            <a:spLocks noGrp="1"/>
          </p:cNvSpPr>
          <p:nvPr>
            <p:ph type="pic" sz="quarter" idx="10"/>
          </p:nvPr>
        </p:nvSpPr>
        <p:spPr>
          <a:xfrm>
            <a:off x="2511325" y="3446449"/>
            <a:ext cx="5862918" cy="5862918"/>
          </a:xfrm>
          <a:custGeom>
            <a:avLst/>
            <a:gdLst>
              <a:gd name="connsiteX0" fmla="*/ 2931459 w 5862918"/>
              <a:gd name="connsiteY0" fmla="*/ 0 h 5862918"/>
              <a:gd name="connsiteX1" fmla="*/ 5862918 w 5862918"/>
              <a:gd name="connsiteY1" fmla="*/ 2931459 h 5862918"/>
              <a:gd name="connsiteX2" fmla="*/ 2931459 w 5862918"/>
              <a:gd name="connsiteY2" fmla="*/ 5862918 h 5862918"/>
              <a:gd name="connsiteX3" fmla="*/ 0 w 5862918"/>
              <a:gd name="connsiteY3" fmla="*/ 2931459 h 5862918"/>
              <a:gd name="connsiteX4" fmla="*/ 2931459 w 5862918"/>
              <a:gd name="connsiteY4" fmla="*/ 0 h 5862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918" h="5862918">
                <a:moveTo>
                  <a:pt x="2931459" y="0"/>
                </a:moveTo>
                <a:cubicBezTo>
                  <a:pt x="4550459" y="0"/>
                  <a:pt x="5862918" y="1312459"/>
                  <a:pt x="5862918" y="2931459"/>
                </a:cubicBezTo>
                <a:cubicBezTo>
                  <a:pt x="5862918" y="4550459"/>
                  <a:pt x="4550459" y="5862918"/>
                  <a:pt x="2931459" y="5862918"/>
                </a:cubicBezTo>
                <a:cubicBezTo>
                  <a:pt x="1312459" y="5862918"/>
                  <a:pt x="0" y="4550459"/>
                  <a:pt x="0" y="2931459"/>
                </a:cubicBezTo>
                <a:cubicBezTo>
                  <a:pt x="0" y="1312459"/>
                  <a:pt x="1312459" y="0"/>
                  <a:pt x="2931459" y="0"/>
                </a:cubicBezTo>
                <a:close/>
              </a:path>
            </a:pathLst>
          </a:custGeom>
        </p:spPr>
        <p:txBody>
          <a:bodyPr wrap="square">
            <a:noAutofit/>
          </a:bodyPr>
          <a:lstStyle>
            <a:lvl1pPr>
              <a:defRPr b="0" i="0"/>
            </a:lvl1pPr>
          </a:lstStyle>
          <a:p>
            <a:endParaRPr lang="en-US" dirty="0"/>
          </a:p>
        </p:txBody>
      </p:sp>
      <p:sp>
        <p:nvSpPr>
          <p:cNvPr id="7" name="Google Shape;24;p80">
            <a:extLst>
              <a:ext uri="{FF2B5EF4-FFF2-40B4-BE49-F238E27FC236}">
                <a16:creationId xmlns:a16="http://schemas.microsoft.com/office/drawing/2014/main" id="{7B9830EE-8F8B-354F-8FCE-C7AC26AC30DD}"/>
              </a:ext>
            </a:extLst>
          </p:cNvPr>
          <p:cNvSpPr txBox="1">
            <a:spLocks noGrp="1"/>
          </p:cNvSpPr>
          <p:nvPr>
            <p:ph type="body" idx="11"/>
          </p:nvPr>
        </p:nvSpPr>
        <p:spPr>
          <a:xfrm>
            <a:off x="9719429" y="5309680"/>
            <a:ext cx="12153245" cy="6919912"/>
          </a:xfrm>
          <a:prstGeom prst="rect">
            <a:avLst/>
          </a:prstGeom>
          <a:noFill/>
          <a:ln>
            <a:noFill/>
          </a:ln>
        </p:spPr>
        <p:txBody>
          <a:bodyPr spcFirstLastPara="1" wrap="square" lIns="91425" tIns="45700" rIns="91425" bIns="45700" anchor="t" anchorCtr="0">
            <a:normAutofit/>
          </a:bodyPr>
          <a:lstStyle>
            <a:lvl1pPr marL="457200" marR="0" lvl="0" indent="-482600" algn="just" rtl="0">
              <a:lnSpc>
                <a:spcPct val="100000"/>
              </a:lnSpc>
              <a:spcBef>
                <a:spcPts val="0"/>
              </a:spcBef>
              <a:spcAft>
                <a:spcPts val="0"/>
              </a:spcAft>
              <a:buClr>
                <a:srgbClr val="FFFFFF"/>
              </a:buClr>
              <a:buSzPts val="4000"/>
              <a:buFont typeface="Arial"/>
              <a:buChar char="•"/>
              <a:defRPr sz="4000" b="0" i="0" u="none" strike="noStrike" cap="none">
                <a:solidFill>
                  <a:schemeClr val="tx1">
                    <a:lumMod val="25000"/>
                  </a:schemeClr>
                </a:solidFill>
                <a:latin typeface="Gill Sans MT" panose="020B0502020104020203" pitchFamily="34" charset="77"/>
                <a:ea typeface="Gill Sans MT" panose="020B0502020104020203" pitchFamily="34" charset="77"/>
                <a:cs typeface="Gill Sans"/>
                <a:sym typeface="Gill Sans"/>
              </a:defRPr>
            </a:lvl1pPr>
            <a:lvl2pPr marL="914400" marR="0" lvl="1"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2pPr>
            <a:lvl3pPr marL="1371600" marR="0" lvl="2"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3pPr>
            <a:lvl4pPr marL="1828800" marR="0" lvl="3"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4pPr>
            <a:lvl5pPr marL="2286000" marR="0" lvl="4"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8" name="Google Shape;25;p80">
            <a:extLst>
              <a:ext uri="{FF2B5EF4-FFF2-40B4-BE49-F238E27FC236}">
                <a16:creationId xmlns:a16="http://schemas.microsoft.com/office/drawing/2014/main" id="{43D872F3-9128-7944-A8C8-2734BCEFC371}"/>
              </a:ext>
            </a:extLst>
          </p:cNvPr>
          <p:cNvSpPr txBox="1">
            <a:spLocks noGrp="1"/>
          </p:cNvSpPr>
          <p:nvPr>
            <p:ph type="body" idx="12"/>
          </p:nvPr>
        </p:nvSpPr>
        <p:spPr>
          <a:xfrm>
            <a:off x="9719430" y="1092639"/>
            <a:ext cx="9198490" cy="577850"/>
          </a:xfrm>
          <a:prstGeom prst="rect">
            <a:avLst/>
          </a:prstGeom>
          <a:noFill/>
          <a:ln>
            <a:noFill/>
          </a:ln>
        </p:spPr>
        <p:txBody>
          <a:bodyPr spcFirstLastPara="1" wrap="square" lIns="91425" tIns="45700" rIns="91425" bIns="45700" anchor="t" anchorCtr="0">
            <a:noAutofit/>
          </a:bodyPr>
          <a:lstStyle>
            <a:lvl1pPr marL="0" marR="0" lvl="0" indent="0" algn="just" rtl="0">
              <a:lnSpc>
                <a:spcPct val="100000"/>
              </a:lnSpc>
              <a:spcBef>
                <a:spcPts val="0"/>
              </a:spcBef>
              <a:spcAft>
                <a:spcPts val="0"/>
              </a:spcAft>
              <a:buClr>
                <a:srgbClr val="7A7B83"/>
              </a:buClr>
              <a:buSzPts val="3600"/>
              <a:buFont typeface="Gill Sans"/>
              <a:buNone/>
              <a:defRPr sz="3600" b="0" i="0" u="none" strike="noStrike" cap="none" spc="100" baseline="0">
                <a:solidFill>
                  <a:schemeClr val="tx1">
                    <a:lumMod val="25000"/>
                  </a:schemeClr>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0741293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Group 3" preserve="1">
  <p:cSld name="1_Group 3">
    <p:spTree>
      <p:nvGrpSpPr>
        <p:cNvPr id="1" name="Shape 36"/>
        <p:cNvGrpSpPr/>
        <p:nvPr/>
      </p:nvGrpSpPr>
      <p:grpSpPr>
        <a:xfrm>
          <a:off x="0" y="0"/>
          <a:ext cx="0" cy="0"/>
          <a:chOff x="0" y="0"/>
          <a:chExt cx="0" cy="0"/>
        </a:xfrm>
      </p:grpSpPr>
      <p:sp>
        <p:nvSpPr>
          <p:cNvPr id="15" name="Rounded Rectangle 14">
            <a:extLst>
              <a:ext uri="{FF2B5EF4-FFF2-40B4-BE49-F238E27FC236}">
                <a16:creationId xmlns:a16="http://schemas.microsoft.com/office/drawing/2014/main" id="{65FDA49A-6DF6-1A48-B642-0926A2CE038D}"/>
              </a:ext>
            </a:extLst>
          </p:cNvPr>
          <p:cNvSpPr/>
          <p:nvPr userDrawn="1"/>
        </p:nvSpPr>
        <p:spPr>
          <a:xfrm>
            <a:off x="12571803" y="4538630"/>
            <a:ext cx="8592450" cy="8552092"/>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8255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Gill Sans MT" panose="020B0502020104020203"/>
              <a:ea typeface="+mn-ea"/>
              <a:cs typeface="+mn-cs"/>
              <a:sym typeface="PT Sans"/>
            </a:endParaRPr>
          </a:p>
        </p:txBody>
      </p:sp>
      <p:sp>
        <p:nvSpPr>
          <p:cNvPr id="14" name="Rounded Rectangle 13">
            <a:extLst>
              <a:ext uri="{FF2B5EF4-FFF2-40B4-BE49-F238E27FC236}">
                <a16:creationId xmlns:a16="http://schemas.microsoft.com/office/drawing/2014/main" id="{C892A157-C8E9-1849-A063-64E281EB040A}"/>
              </a:ext>
            </a:extLst>
          </p:cNvPr>
          <p:cNvSpPr/>
          <p:nvPr userDrawn="1"/>
        </p:nvSpPr>
        <p:spPr>
          <a:xfrm>
            <a:off x="2842395" y="4538630"/>
            <a:ext cx="8592450" cy="8552092"/>
          </a:xfrm>
          <a:prstGeom prst="roundRect">
            <a:avLst/>
          </a:prstGeom>
          <a:solidFill>
            <a:srgbClr val="007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8255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Gill Sans MT" panose="020B0502020104020203"/>
              <a:ea typeface="+mn-ea"/>
              <a:cs typeface="+mn-cs"/>
              <a:sym typeface="PT Sans"/>
            </a:endParaRPr>
          </a:p>
        </p:txBody>
      </p:sp>
      <p:sp>
        <p:nvSpPr>
          <p:cNvPr id="37" name="Google Shape;37;p84"/>
          <p:cNvSpPr txBox="1">
            <a:spLocks noGrp="1"/>
          </p:cNvSpPr>
          <p:nvPr>
            <p:ph type="title"/>
          </p:nvPr>
        </p:nvSpPr>
        <p:spPr>
          <a:xfrm>
            <a:off x="3950642" y="1723364"/>
            <a:ext cx="16482720"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40" name="Google Shape;40;p84"/>
          <p:cNvSpPr/>
          <p:nvPr/>
        </p:nvSpPr>
        <p:spPr>
          <a:xfrm>
            <a:off x="3477020" y="5555493"/>
            <a:ext cx="7030228" cy="790602"/>
          </a:xfrm>
          <a:prstGeom prst="roundRect">
            <a:avLst>
              <a:gd name="adj" fmla="val 50000"/>
            </a:avLst>
          </a:prstGeom>
          <a:solidFill>
            <a:srgbClr val="FFFFFF"/>
          </a:solidFill>
          <a:ln w="38100" cap="flat" cmpd="sng">
            <a:no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43" name="Google Shape;43;p84"/>
          <p:cNvSpPr/>
          <p:nvPr/>
        </p:nvSpPr>
        <p:spPr>
          <a:xfrm>
            <a:off x="13499401" y="5523083"/>
            <a:ext cx="6737258" cy="790602"/>
          </a:xfrm>
          <a:prstGeom prst="roundRect">
            <a:avLst>
              <a:gd name="adj" fmla="val 50000"/>
            </a:avLst>
          </a:prstGeom>
          <a:solidFill>
            <a:srgbClr val="FFFFFF"/>
          </a:solidFill>
          <a:ln w="38100" cap="flat" cmpd="sng">
            <a:no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44" name="Google Shape;44;p84"/>
          <p:cNvSpPr txBox="1">
            <a:spLocks noGrp="1"/>
          </p:cNvSpPr>
          <p:nvPr userDrawn="1">
            <p:ph type="body" idx="1"/>
          </p:nvPr>
        </p:nvSpPr>
        <p:spPr>
          <a:xfrm>
            <a:off x="13499401" y="7116875"/>
            <a:ext cx="6737258" cy="5253038"/>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5" name="Google Shape;45;p84"/>
          <p:cNvSpPr txBox="1">
            <a:spLocks noGrp="1"/>
          </p:cNvSpPr>
          <p:nvPr userDrawn="1">
            <p:ph type="body" idx="2"/>
          </p:nvPr>
        </p:nvSpPr>
        <p:spPr>
          <a:xfrm>
            <a:off x="3769991" y="7091891"/>
            <a:ext cx="6737258" cy="5253038"/>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6" name="Google Shape;46;p84"/>
          <p:cNvSpPr txBox="1">
            <a:spLocks noGrp="1"/>
          </p:cNvSpPr>
          <p:nvPr userDrawn="1">
            <p:ph type="body" idx="3"/>
          </p:nvPr>
        </p:nvSpPr>
        <p:spPr>
          <a:xfrm>
            <a:off x="4239051" y="5698465"/>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0094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7" name="Google Shape;47;p84"/>
          <p:cNvSpPr txBox="1">
            <a:spLocks noGrp="1"/>
          </p:cNvSpPr>
          <p:nvPr userDrawn="1">
            <p:ph type="body" idx="4"/>
          </p:nvPr>
        </p:nvSpPr>
        <p:spPr>
          <a:xfrm>
            <a:off x="13968461" y="5666053"/>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chemeClr val="bg1">
                    <a:lumMod val="50000"/>
                  </a:schemeClr>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cxnSp>
        <p:nvCxnSpPr>
          <p:cNvPr id="13" name="Straight Connector 12">
            <a:extLst>
              <a:ext uri="{FF2B5EF4-FFF2-40B4-BE49-F238E27FC236}">
                <a16:creationId xmlns:a16="http://schemas.microsoft.com/office/drawing/2014/main" id="{8BD88121-7C76-624A-8BB7-E0FA18057111}"/>
              </a:ext>
            </a:extLst>
          </p:cNvPr>
          <p:cNvCxnSpPr>
            <a:cxnSpLocks/>
          </p:cNvCxnSpPr>
          <p:nvPr userDrawn="1"/>
        </p:nvCxnSpPr>
        <p:spPr>
          <a:xfrm>
            <a:off x="9636348" y="3392656"/>
            <a:ext cx="5111308" cy="0"/>
          </a:xfrm>
          <a:prstGeom prst="line">
            <a:avLst/>
          </a:prstGeom>
          <a:ln w="38100">
            <a:solidFill>
              <a:srgbClr val="1E9457"/>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15023316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matchingName="Content 2" preserve="1" userDrawn="1">
  <p:cSld name="In-Person Activities">
    <p:bg>
      <p:bgPr>
        <a:solidFill>
          <a:srgbClr val="C8F4DD"/>
        </a:solidFill>
        <a:effectLst/>
      </p:bgPr>
    </p:bg>
    <p:spTree>
      <p:nvGrpSpPr>
        <p:cNvPr id="1" name="Shape 20"/>
        <p:cNvGrpSpPr/>
        <p:nvPr/>
      </p:nvGrpSpPr>
      <p:grpSpPr>
        <a:xfrm>
          <a:off x="0" y="0"/>
          <a:ext cx="0" cy="0"/>
          <a:chOff x="0" y="0"/>
          <a:chExt cx="0" cy="0"/>
        </a:xfrm>
      </p:grpSpPr>
      <p:sp>
        <p:nvSpPr>
          <p:cNvPr id="22" name="Google Shape;22;p80"/>
          <p:cNvSpPr txBox="1">
            <a:spLocks noGrp="1"/>
          </p:cNvSpPr>
          <p:nvPr>
            <p:ph type="title"/>
          </p:nvPr>
        </p:nvSpPr>
        <p:spPr>
          <a:xfrm>
            <a:off x="9719430" y="1959434"/>
            <a:ext cx="11610596"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CB772"/>
              </a:buClr>
              <a:buSzPts val="8800"/>
              <a:buFont typeface="Gill Sans"/>
              <a:buNone/>
              <a:defRPr sz="8800" b="0" i="0" u="none" strike="noStrike" cap="none">
                <a:solidFill>
                  <a:srgbClr val="000000"/>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23" name="Google Shape;23;p80"/>
          <p:cNvSpPr/>
          <p:nvPr userDrawn="1"/>
        </p:nvSpPr>
        <p:spPr>
          <a:xfrm>
            <a:off x="1" y="0"/>
            <a:ext cx="7030802" cy="13716000"/>
          </a:xfrm>
          <a:prstGeom prst="rect">
            <a:avLst/>
          </a:prstGeom>
          <a:solidFill>
            <a:srgbClr val="009457"/>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24" name="Google Shape;24;p80"/>
          <p:cNvSpPr txBox="1">
            <a:spLocks noGrp="1"/>
          </p:cNvSpPr>
          <p:nvPr>
            <p:ph type="body" idx="1"/>
          </p:nvPr>
        </p:nvSpPr>
        <p:spPr>
          <a:xfrm>
            <a:off x="9719430" y="5309680"/>
            <a:ext cx="10959448" cy="6919912"/>
          </a:xfrm>
          <a:prstGeom prst="rect">
            <a:avLst/>
          </a:prstGeom>
          <a:noFill/>
          <a:ln>
            <a:noFill/>
          </a:ln>
        </p:spPr>
        <p:txBody>
          <a:bodyPr spcFirstLastPara="1" wrap="square" lIns="91425" tIns="45700" rIns="91425" bIns="45700" anchor="t" anchorCtr="0">
            <a:normAutofit/>
          </a:bodyPr>
          <a:lstStyle>
            <a:lvl1pPr marL="457200" marR="0" lvl="0" indent="-482600" algn="just" rtl="0">
              <a:lnSpc>
                <a:spcPct val="100000"/>
              </a:lnSpc>
              <a:spcBef>
                <a:spcPts val="0"/>
              </a:spcBef>
              <a:spcAft>
                <a:spcPts val="0"/>
              </a:spcAft>
              <a:buClr>
                <a:srgbClr val="FFFFFF"/>
              </a:buClr>
              <a:buSzPts val="4000"/>
              <a:buFont typeface="Arial"/>
              <a:buChar char="•"/>
              <a:defRPr sz="4000" b="0" i="0" u="none" strike="noStrike" cap="none">
                <a:solidFill>
                  <a:srgbClr val="000000"/>
                </a:solidFill>
                <a:latin typeface="Gill Sans MT" panose="020B0502020104020203" pitchFamily="34" charset="77"/>
                <a:ea typeface="Gill Sans MT" panose="020B0502020104020203" pitchFamily="34" charset="77"/>
                <a:cs typeface="Gill Sans"/>
                <a:sym typeface="Gill Sans"/>
              </a:defRPr>
            </a:lvl1pPr>
            <a:lvl2pPr marL="914400" marR="0" lvl="1"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2pPr>
            <a:lvl3pPr marL="1371600" marR="0" lvl="2"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3pPr>
            <a:lvl4pPr marL="1828800" marR="0" lvl="3"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4pPr>
            <a:lvl5pPr marL="2286000" marR="0" lvl="4"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5" name="Google Shape;25;p80"/>
          <p:cNvSpPr txBox="1">
            <a:spLocks noGrp="1"/>
          </p:cNvSpPr>
          <p:nvPr>
            <p:ph type="body" idx="3"/>
          </p:nvPr>
        </p:nvSpPr>
        <p:spPr>
          <a:xfrm>
            <a:off x="9719430" y="1083804"/>
            <a:ext cx="9134552" cy="577850"/>
          </a:xfrm>
          <a:prstGeom prst="rect">
            <a:avLst/>
          </a:prstGeom>
          <a:noFill/>
          <a:ln>
            <a:noFill/>
          </a:ln>
        </p:spPr>
        <p:txBody>
          <a:bodyPr spcFirstLastPara="1" wrap="square" lIns="91425" tIns="45700" rIns="91425" bIns="45700" anchor="t" anchorCtr="0">
            <a:noAutofit/>
          </a:bodyPr>
          <a:lstStyle>
            <a:lvl1pPr marL="0" marR="0" lvl="0" indent="0" algn="just" rtl="0">
              <a:lnSpc>
                <a:spcPct val="100000"/>
              </a:lnSpc>
              <a:spcBef>
                <a:spcPts val="0"/>
              </a:spcBef>
              <a:spcAft>
                <a:spcPts val="0"/>
              </a:spcAft>
              <a:buClr>
                <a:srgbClr val="7A7B83"/>
              </a:buClr>
              <a:buSzPts val="3600"/>
              <a:buFont typeface="Gill Sans"/>
              <a:buNone/>
              <a:defRPr sz="3600" b="0" i="0" u="none" strike="noStrike" cap="none" spc="100" baseline="0">
                <a:solidFill>
                  <a:srgbClr val="000000"/>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4" name="Picture Placeholder 13">
            <a:extLst>
              <a:ext uri="{FF2B5EF4-FFF2-40B4-BE49-F238E27FC236}">
                <a16:creationId xmlns:a16="http://schemas.microsoft.com/office/drawing/2014/main" id="{F487B83B-FD09-4E45-A57E-C62ED926D112}"/>
              </a:ext>
            </a:extLst>
          </p:cNvPr>
          <p:cNvSpPr>
            <a:spLocks noGrp="1"/>
          </p:cNvSpPr>
          <p:nvPr>
            <p:ph type="pic" sz="quarter" idx="10"/>
          </p:nvPr>
        </p:nvSpPr>
        <p:spPr>
          <a:xfrm>
            <a:off x="2278317" y="3440181"/>
            <a:ext cx="5862918" cy="5862918"/>
          </a:xfrm>
          <a:custGeom>
            <a:avLst/>
            <a:gdLst>
              <a:gd name="connsiteX0" fmla="*/ 2931459 w 5862918"/>
              <a:gd name="connsiteY0" fmla="*/ 0 h 5862918"/>
              <a:gd name="connsiteX1" fmla="*/ 5862918 w 5862918"/>
              <a:gd name="connsiteY1" fmla="*/ 2931459 h 5862918"/>
              <a:gd name="connsiteX2" fmla="*/ 2931459 w 5862918"/>
              <a:gd name="connsiteY2" fmla="*/ 5862918 h 5862918"/>
              <a:gd name="connsiteX3" fmla="*/ 0 w 5862918"/>
              <a:gd name="connsiteY3" fmla="*/ 2931459 h 5862918"/>
              <a:gd name="connsiteX4" fmla="*/ 2931459 w 5862918"/>
              <a:gd name="connsiteY4" fmla="*/ 0 h 5862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918" h="5862918">
                <a:moveTo>
                  <a:pt x="2931459" y="0"/>
                </a:moveTo>
                <a:cubicBezTo>
                  <a:pt x="4550459" y="0"/>
                  <a:pt x="5862918" y="1312459"/>
                  <a:pt x="5862918" y="2931459"/>
                </a:cubicBezTo>
                <a:cubicBezTo>
                  <a:pt x="5862918" y="4550459"/>
                  <a:pt x="4550459" y="5862918"/>
                  <a:pt x="2931459" y="5862918"/>
                </a:cubicBezTo>
                <a:cubicBezTo>
                  <a:pt x="1312459" y="5862918"/>
                  <a:pt x="0" y="4550459"/>
                  <a:pt x="0" y="2931459"/>
                </a:cubicBezTo>
                <a:cubicBezTo>
                  <a:pt x="0" y="1312459"/>
                  <a:pt x="1312459" y="0"/>
                  <a:pt x="2931459" y="0"/>
                </a:cubicBezTo>
                <a:close/>
              </a:path>
            </a:pathLst>
          </a:custGeom>
        </p:spPr>
        <p:txBody>
          <a:bodyPr wrap="square">
            <a:noAutofit/>
          </a:bodyPr>
          <a:lstStyle>
            <a:lvl1pPr>
              <a:defRPr b="0" i="0"/>
            </a:lvl1pPr>
          </a:lstStyle>
          <a:p>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03481553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matchingName="Content 2" preserve="1" userDrawn="1">
  <p:cSld name="1_Content 2">
    <p:bg>
      <p:bgPr>
        <a:solidFill>
          <a:srgbClr val="007043"/>
        </a:solidFill>
        <a:effectLst/>
      </p:bgPr>
    </p:bg>
    <p:spTree>
      <p:nvGrpSpPr>
        <p:cNvPr id="1" name="Shape 20"/>
        <p:cNvGrpSpPr/>
        <p:nvPr/>
      </p:nvGrpSpPr>
      <p:grpSpPr>
        <a:xfrm>
          <a:off x="0" y="0"/>
          <a:ext cx="0" cy="0"/>
          <a:chOff x="0" y="0"/>
          <a:chExt cx="0" cy="0"/>
        </a:xfrm>
      </p:grpSpPr>
      <p:sp>
        <p:nvSpPr>
          <p:cNvPr id="22" name="Google Shape;22;p80"/>
          <p:cNvSpPr txBox="1">
            <a:spLocks noGrp="1"/>
          </p:cNvSpPr>
          <p:nvPr>
            <p:ph type="title"/>
          </p:nvPr>
        </p:nvSpPr>
        <p:spPr>
          <a:xfrm>
            <a:off x="859494" y="1646132"/>
            <a:ext cx="22690972"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CB772"/>
              </a:buClr>
              <a:buSzPts val="8800"/>
              <a:buFont typeface="Gill Sans"/>
              <a:buNone/>
              <a:defRPr sz="88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25" name="Google Shape;25;p80"/>
          <p:cNvSpPr txBox="1">
            <a:spLocks noGrp="1"/>
          </p:cNvSpPr>
          <p:nvPr>
            <p:ph type="body" idx="3"/>
          </p:nvPr>
        </p:nvSpPr>
        <p:spPr>
          <a:xfrm>
            <a:off x="859494" y="777435"/>
            <a:ext cx="4446588" cy="57785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3600"/>
              <a:buFont typeface="Gill Sans"/>
              <a:buNone/>
              <a:defRPr sz="36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Tree>
    <p:extLst>
      <p:ext uri="{BB962C8B-B14F-4D97-AF65-F5344CB8AC3E}">
        <p14:creationId xmlns:p14="http://schemas.microsoft.com/office/powerpoint/2010/main" val="59327182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matchingName="Content 2" preserve="1" userDrawn="1">
  <p:cSld name="Virtual Activities">
    <p:bg>
      <p:bgPr>
        <a:solidFill>
          <a:srgbClr val="007043"/>
        </a:solidFill>
        <a:effectLst/>
      </p:bgPr>
    </p:bg>
    <p:spTree>
      <p:nvGrpSpPr>
        <p:cNvPr id="1" name="Shape 20"/>
        <p:cNvGrpSpPr/>
        <p:nvPr/>
      </p:nvGrpSpPr>
      <p:grpSpPr>
        <a:xfrm>
          <a:off x="0" y="0"/>
          <a:ext cx="0" cy="0"/>
          <a:chOff x="0" y="0"/>
          <a:chExt cx="0" cy="0"/>
        </a:xfrm>
      </p:grpSpPr>
      <p:sp>
        <p:nvSpPr>
          <p:cNvPr id="23" name="Google Shape;23;p80"/>
          <p:cNvSpPr/>
          <p:nvPr userDrawn="1"/>
        </p:nvSpPr>
        <p:spPr>
          <a:xfrm>
            <a:off x="1" y="0"/>
            <a:ext cx="7030802" cy="13716000"/>
          </a:xfrm>
          <a:prstGeom prst="rect">
            <a:avLst/>
          </a:prstGeom>
          <a:solidFill>
            <a:srgbClr val="009457"/>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7" name="Google Shape;22;p80">
            <a:extLst>
              <a:ext uri="{FF2B5EF4-FFF2-40B4-BE49-F238E27FC236}">
                <a16:creationId xmlns:a16="http://schemas.microsoft.com/office/drawing/2014/main" id="{8DBD4E2B-FEDD-1443-BFAA-0B91BEC82725}"/>
              </a:ext>
            </a:extLst>
          </p:cNvPr>
          <p:cNvSpPr txBox="1">
            <a:spLocks noGrp="1"/>
          </p:cNvSpPr>
          <p:nvPr>
            <p:ph type="title"/>
          </p:nvPr>
        </p:nvSpPr>
        <p:spPr>
          <a:xfrm>
            <a:off x="9719430" y="1959434"/>
            <a:ext cx="11610596"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CB772"/>
              </a:buClr>
              <a:buSzPts val="8800"/>
              <a:buFont typeface="Gill Sans"/>
              <a:buNone/>
              <a:defRPr sz="88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9" name="Google Shape;24;p80">
            <a:extLst>
              <a:ext uri="{FF2B5EF4-FFF2-40B4-BE49-F238E27FC236}">
                <a16:creationId xmlns:a16="http://schemas.microsoft.com/office/drawing/2014/main" id="{B2F6E9B0-25C2-9D45-BB70-9C3032DC9069}"/>
              </a:ext>
            </a:extLst>
          </p:cNvPr>
          <p:cNvSpPr txBox="1">
            <a:spLocks noGrp="1"/>
          </p:cNvSpPr>
          <p:nvPr>
            <p:ph type="body" idx="1"/>
          </p:nvPr>
        </p:nvSpPr>
        <p:spPr>
          <a:xfrm>
            <a:off x="9719430" y="5309680"/>
            <a:ext cx="10959448" cy="6919912"/>
          </a:xfrm>
          <a:prstGeom prst="rect">
            <a:avLst/>
          </a:prstGeom>
          <a:noFill/>
          <a:ln>
            <a:noFill/>
          </a:ln>
        </p:spPr>
        <p:txBody>
          <a:bodyPr spcFirstLastPara="1" wrap="square" lIns="91425" tIns="45700" rIns="91425" bIns="45700" anchor="t" anchorCtr="0">
            <a:normAutofit/>
          </a:bodyPr>
          <a:lstStyle>
            <a:lvl1pPr marL="457200" marR="0" lvl="0" indent="-482600" algn="just" rtl="0">
              <a:lnSpc>
                <a:spcPct val="100000"/>
              </a:lnSpc>
              <a:spcBef>
                <a:spcPts val="0"/>
              </a:spcBef>
              <a:spcAft>
                <a:spcPts val="0"/>
              </a:spcAft>
              <a:buClr>
                <a:srgbClr val="FFFFFF"/>
              </a:buClr>
              <a:buSzPts val="4000"/>
              <a:buFont typeface="Arial"/>
              <a:buChar char="•"/>
              <a:defRPr sz="40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2pPr>
            <a:lvl3pPr marL="1371600" marR="0" lvl="2"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3pPr>
            <a:lvl4pPr marL="1828800" marR="0" lvl="3"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4pPr>
            <a:lvl5pPr marL="2286000" marR="0" lvl="4"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0" name="Google Shape;25;p80">
            <a:extLst>
              <a:ext uri="{FF2B5EF4-FFF2-40B4-BE49-F238E27FC236}">
                <a16:creationId xmlns:a16="http://schemas.microsoft.com/office/drawing/2014/main" id="{7DDCE308-6BBD-354B-B455-62603F5D0489}"/>
              </a:ext>
            </a:extLst>
          </p:cNvPr>
          <p:cNvSpPr txBox="1">
            <a:spLocks noGrp="1"/>
          </p:cNvSpPr>
          <p:nvPr>
            <p:ph type="body" idx="3"/>
          </p:nvPr>
        </p:nvSpPr>
        <p:spPr>
          <a:xfrm>
            <a:off x="9719430" y="1092639"/>
            <a:ext cx="9198490" cy="577850"/>
          </a:xfrm>
          <a:prstGeom prst="rect">
            <a:avLst/>
          </a:prstGeom>
          <a:noFill/>
          <a:ln>
            <a:noFill/>
          </a:ln>
        </p:spPr>
        <p:txBody>
          <a:bodyPr spcFirstLastPara="1" wrap="square" lIns="91425" tIns="45700" rIns="91425" bIns="45700" anchor="t" anchorCtr="0">
            <a:noAutofit/>
          </a:bodyPr>
          <a:lstStyle>
            <a:lvl1pPr marL="0" marR="0" lvl="0" indent="0" algn="just" rtl="0">
              <a:lnSpc>
                <a:spcPct val="100000"/>
              </a:lnSpc>
              <a:spcBef>
                <a:spcPts val="0"/>
              </a:spcBef>
              <a:spcAft>
                <a:spcPts val="0"/>
              </a:spcAft>
              <a:buClr>
                <a:srgbClr val="7A7B83"/>
              </a:buClr>
              <a:buSzPts val="3600"/>
              <a:buFont typeface="Gill Sans"/>
              <a:buNone/>
              <a:defRPr sz="3600" b="0" i="0" u="none" strike="noStrike" cap="none" spc="100" baseline="0">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1" name="Picture Placeholder 13">
            <a:extLst>
              <a:ext uri="{FF2B5EF4-FFF2-40B4-BE49-F238E27FC236}">
                <a16:creationId xmlns:a16="http://schemas.microsoft.com/office/drawing/2014/main" id="{6706AAD7-782E-5A44-8221-BB3E8103EC81}"/>
              </a:ext>
            </a:extLst>
          </p:cNvPr>
          <p:cNvSpPr>
            <a:spLocks noGrp="1"/>
          </p:cNvSpPr>
          <p:nvPr>
            <p:ph type="pic" sz="quarter" idx="10"/>
          </p:nvPr>
        </p:nvSpPr>
        <p:spPr>
          <a:xfrm>
            <a:off x="2278317" y="3440181"/>
            <a:ext cx="5862918" cy="5862918"/>
          </a:xfrm>
          <a:custGeom>
            <a:avLst/>
            <a:gdLst>
              <a:gd name="connsiteX0" fmla="*/ 2931459 w 5862918"/>
              <a:gd name="connsiteY0" fmla="*/ 0 h 5862918"/>
              <a:gd name="connsiteX1" fmla="*/ 5862918 w 5862918"/>
              <a:gd name="connsiteY1" fmla="*/ 2931459 h 5862918"/>
              <a:gd name="connsiteX2" fmla="*/ 2931459 w 5862918"/>
              <a:gd name="connsiteY2" fmla="*/ 5862918 h 5862918"/>
              <a:gd name="connsiteX3" fmla="*/ 0 w 5862918"/>
              <a:gd name="connsiteY3" fmla="*/ 2931459 h 5862918"/>
              <a:gd name="connsiteX4" fmla="*/ 2931459 w 5862918"/>
              <a:gd name="connsiteY4" fmla="*/ 0 h 5862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918" h="5862918">
                <a:moveTo>
                  <a:pt x="2931459" y="0"/>
                </a:moveTo>
                <a:cubicBezTo>
                  <a:pt x="4550459" y="0"/>
                  <a:pt x="5862918" y="1312459"/>
                  <a:pt x="5862918" y="2931459"/>
                </a:cubicBezTo>
                <a:cubicBezTo>
                  <a:pt x="5862918" y="4550459"/>
                  <a:pt x="4550459" y="5862918"/>
                  <a:pt x="2931459" y="5862918"/>
                </a:cubicBezTo>
                <a:cubicBezTo>
                  <a:pt x="1312459" y="5862918"/>
                  <a:pt x="0" y="4550459"/>
                  <a:pt x="0" y="2931459"/>
                </a:cubicBezTo>
                <a:cubicBezTo>
                  <a:pt x="0" y="1312459"/>
                  <a:pt x="1312459" y="0"/>
                  <a:pt x="2931459" y="0"/>
                </a:cubicBezTo>
                <a:close/>
              </a:path>
            </a:pathLst>
          </a:custGeom>
        </p:spPr>
        <p:txBody>
          <a:bodyPr wrap="square">
            <a:noAutofit/>
          </a:bodyPr>
          <a:lstStyle>
            <a:lvl1pPr>
              <a:defRPr b="0" i="0"/>
            </a:lvl1pPr>
          </a:lstStyle>
          <a:p>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94051592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matchingName="Content 3" preserve="1" userDrawn="1">
  <p:cSld name="Definition">
    <p:spTree>
      <p:nvGrpSpPr>
        <p:cNvPr id="1" name="Shape 30"/>
        <p:cNvGrpSpPr/>
        <p:nvPr/>
      </p:nvGrpSpPr>
      <p:grpSpPr>
        <a:xfrm>
          <a:off x="0" y="0"/>
          <a:ext cx="0" cy="0"/>
          <a:chOff x="0" y="0"/>
          <a:chExt cx="0" cy="0"/>
        </a:xfrm>
      </p:grpSpPr>
      <p:sp>
        <p:nvSpPr>
          <p:cNvPr id="6" name="Freeform 14">
            <a:extLst>
              <a:ext uri="{FF2B5EF4-FFF2-40B4-BE49-F238E27FC236}">
                <a16:creationId xmlns:a16="http://schemas.microsoft.com/office/drawing/2014/main" id="{D57DF3AC-F917-614E-9ACD-FC1A9E208CFA}"/>
              </a:ext>
            </a:extLst>
          </p:cNvPr>
          <p:cNvSpPr/>
          <p:nvPr userDrawn="1"/>
        </p:nvSpPr>
        <p:spPr>
          <a:xfrm>
            <a:off x="0" y="1"/>
            <a:ext cx="4340404" cy="13738918"/>
          </a:xfrm>
          <a:custGeom>
            <a:avLst/>
            <a:gdLst/>
            <a:ahLst/>
            <a:cxnLst/>
            <a:rect l="l" t="t" r="r" b="b"/>
            <a:pathLst>
              <a:path w="1741842" h="5528549">
                <a:moveTo>
                  <a:pt x="0" y="0"/>
                </a:moveTo>
                <a:lnTo>
                  <a:pt x="1741842" y="0"/>
                </a:lnTo>
                <a:lnTo>
                  <a:pt x="1741842" y="5528549"/>
                </a:lnTo>
                <a:lnTo>
                  <a:pt x="0" y="5528549"/>
                </a:lnTo>
                <a:close/>
              </a:path>
            </a:pathLst>
          </a:custGeom>
          <a:solidFill>
            <a:srgbClr val="009457"/>
          </a:solidFill>
        </p:spPr>
      </p:sp>
      <p:grpSp>
        <p:nvGrpSpPr>
          <p:cNvPr id="7" name="Group 6">
            <a:extLst>
              <a:ext uri="{FF2B5EF4-FFF2-40B4-BE49-F238E27FC236}">
                <a16:creationId xmlns:a16="http://schemas.microsoft.com/office/drawing/2014/main" id="{D1B1EFEF-D24A-B44C-9156-61E96E0A18F7}"/>
              </a:ext>
            </a:extLst>
          </p:cNvPr>
          <p:cNvGrpSpPr/>
          <p:nvPr userDrawn="1"/>
        </p:nvGrpSpPr>
        <p:grpSpPr>
          <a:xfrm>
            <a:off x="1694986" y="2918174"/>
            <a:ext cx="8184996" cy="5912492"/>
            <a:chOff x="691376" y="1672684"/>
            <a:chExt cx="8184995" cy="5912492"/>
          </a:xfrm>
        </p:grpSpPr>
        <p:sp>
          <p:nvSpPr>
            <p:cNvPr id="8" name="Rectangle 7">
              <a:extLst>
                <a:ext uri="{FF2B5EF4-FFF2-40B4-BE49-F238E27FC236}">
                  <a16:creationId xmlns:a16="http://schemas.microsoft.com/office/drawing/2014/main" id="{1C85AAA8-5F7B-8347-B53E-2D1661C4C04E}"/>
                </a:ext>
              </a:extLst>
            </p:cNvPr>
            <p:cNvSpPr/>
            <p:nvPr/>
          </p:nvSpPr>
          <p:spPr>
            <a:xfrm>
              <a:off x="691376" y="1672684"/>
              <a:ext cx="6646127" cy="5912492"/>
            </a:xfrm>
            <a:prstGeom prst="rect">
              <a:avLst/>
            </a:prstGeom>
            <a:solidFill>
              <a:srgbClr val="F4F5F8"/>
            </a:solidFill>
            <a:ln w="168275">
              <a:solidFill>
                <a:srgbClr val="242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0" i="0" dirty="0">
                <a:latin typeface="Gill Sans MT" panose="020B0502020104020203" pitchFamily="34" charset="77"/>
              </a:endParaRPr>
            </a:p>
          </p:txBody>
        </p:sp>
        <p:sp>
          <p:nvSpPr>
            <p:cNvPr id="9" name="Rectangle 8">
              <a:extLst>
                <a:ext uri="{FF2B5EF4-FFF2-40B4-BE49-F238E27FC236}">
                  <a16:creationId xmlns:a16="http://schemas.microsoft.com/office/drawing/2014/main" id="{BFCA2492-A0E9-8C44-96B4-49371D0AD2D3}"/>
                </a:ext>
              </a:extLst>
            </p:cNvPr>
            <p:cNvSpPr/>
            <p:nvPr/>
          </p:nvSpPr>
          <p:spPr>
            <a:xfrm>
              <a:off x="6400800" y="3172146"/>
              <a:ext cx="2475571" cy="3537045"/>
            </a:xfrm>
            <a:prstGeom prst="rect">
              <a:avLst/>
            </a:prstGeom>
            <a:solidFill>
              <a:srgbClr val="F4F5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0" i="0" dirty="0">
                <a:latin typeface="Gill Sans MT" panose="020B0502020104020203" pitchFamily="34" charset="77"/>
              </a:endParaRPr>
            </a:p>
          </p:txBody>
        </p:sp>
      </p:grpSp>
      <p:sp>
        <p:nvSpPr>
          <p:cNvPr id="2" name="TextBox 1">
            <a:extLst>
              <a:ext uri="{FF2B5EF4-FFF2-40B4-BE49-F238E27FC236}">
                <a16:creationId xmlns:a16="http://schemas.microsoft.com/office/drawing/2014/main" id="{714875C8-1628-B546-9EE9-2886652493F4}"/>
              </a:ext>
            </a:extLst>
          </p:cNvPr>
          <p:cNvSpPr txBox="1"/>
          <p:nvPr userDrawn="1"/>
        </p:nvSpPr>
        <p:spPr>
          <a:xfrm>
            <a:off x="2746309" y="3765176"/>
            <a:ext cx="46581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b="0" i="0" spc="100" baseline="0" dirty="0">
                <a:solidFill>
                  <a:srgbClr val="000000"/>
                </a:solidFill>
                <a:latin typeface="Gill Sans MT" panose="020B0502020104020203" pitchFamily="34" charset="77"/>
                <a:cs typeface="Gill Sans" panose="020B0502020104020203" pitchFamily="34" charset="-79"/>
              </a:rPr>
              <a:t>DEFINITION</a:t>
            </a:r>
          </a:p>
        </p:txBody>
      </p:sp>
      <p:sp>
        <p:nvSpPr>
          <p:cNvPr id="4" name="Text Placeholder 3">
            <a:extLst>
              <a:ext uri="{FF2B5EF4-FFF2-40B4-BE49-F238E27FC236}">
                <a16:creationId xmlns:a16="http://schemas.microsoft.com/office/drawing/2014/main" id="{1524E505-0CBF-0C42-8825-B206E28FB000}"/>
              </a:ext>
            </a:extLst>
          </p:cNvPr>
          <p:cNvSpPr>
            <a:spLocks noGrp="1"/>
          </p:cNvSpPr>
          <p:nvPr>
            <p:ph type="body" sz="quarter" idx="10" hasCustomPrompt="1"/>
          </p:nvPr>
        </p:nvSpPr>
        <p:spPr>
          <a:xfrm>
            <a:off x="2746376" y="4706939"/>
            <a:ext cx="5402544" cy="3537046"/>
          </a:xfrm>
        </p:spPr>
        <p:txBody>
          <a:bodyPr>
            <a:normAutofit/>
          </a:bodyPr>
          <a:lstStyle>
            <a:lvl1pPr marL="0" indent="0">
              <a:buNone/>
              <a:defRPr sz="11500" b="0" i="0">
                <a:solidFill>
                  <a:srgbClr val="009457"/>
                </a:solidFill>
              </a:defRPr>
            </a:lvl1pPr>
          </a:lstStyle>
          <a:p>
            <a:pPr lvl="0"/>
            <a:r>
              <a:rPr lang="en-US" dirty="0"/>
              <a:t>Word</a:t>
            </a:r>
          </a:p>
        </p:txBody>
      </p:sp>
      <p:sp>
        <p:nvSpPr>
          <p:cNvPr id="14" name="Text Placeholder 13">
            <a:extLst>
              <a:ext uri="{FF2B5EF4-FFF2-40B4-BE49-F238E27FC236}">
                <a16:creationId xmlns:a16="http://schemas.microsoft.com/office/drawing/2014/main" id="{86CE9F79-099C-6F49-94FE-86A262A4AAFE}"/>
              </a:ext>
            </a:extLst>
          </p:cNvPr>
          <p:cNvSpPr>
            <a:spLocks noGrp="1"/>
          </p:cNvSpPr>
          <p:nvPr>
            <p:ph type="body" sz="quarter" idx="11"/>
          </p:nvPr>
        </p:nvSpPr>
        <p:spPr>
          <a:xfrm>
            <a:off x="11018839" y="2918172"/>
            <a:ext cx="11841162" cy="8029228"/>
          </a:xfrm>
        </p:spPr>
        <p:txBody>
          <a:bodyPr/>
          <a:lstStyle>
            <a:lvl1pPr marL="0" indent="0">
              <a:buNone/>
              <a:defRPr b="0" i="0">
                <a:solidFill>
                  <a:schemeClr val="bg2"/>
                </a:solidFill>
              </a:defRPr>
            </a:lvl1pPr>
            <a:lvl2pPr marL="0" indent="0">
              <a:buNone/>
              <a:defRPr b="0" i="0">
                <a:solidFill>
                  <a:schemeClr val="bg2"/>
                </a:solidFill>
                <a:latin typeface="Gill Sans MT" panose="020B0502020104020203" pitchFamily="34" charset="77"/>
              </a:defRPr>
            </a:lvl2pPr>
            <a:lvl3pPr marL="0" indent="0">
              <a:buNone/>
              <a:defRPr b="0" i="0">
                <a:solidFill>
                  <a:schemeClr val="bg2"/>
                </a:solidFill>
              </a:defRPr>
            </a:lvl3pPr>
            <a:lvl4pPr marL="0" indent="0">
              <a:buNone/>
              <a:defRPr b="0" i="0">
                <a:solidFill>
                  <a:schemeClr val="bg2"/>
                </a:solidFill>
              </a:defRPr>
            </a:lvl4pPr>
            <a:lvl5pPr marL="0" indent="0">
              <a:buNone/>
              <a:defRPr b="0" i="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04973449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matchingName="Group 3" preserve="1">
  <p:cSld name="Group 3">
    <p:spTree>
      <p:nvGrpSpPr>
        <p:cNvPr id="1" name="Shape 36"/>
        <p:cNvGrpSpPr/>
        <p:nvPr/>
      </p:nvGrpSpPr>
      <p:grpSpPr>
        <a:xfrm>
          <a:off x="0" y="0"/>
          <a:ext cx="0" cy="0"/>
          <a:chOff x="0" y="0"/>
          <a:chExt cx="0" cy="0"/>
        </a:xfrm>
      </p:grpSpPr>
      <p:sp>
        <p:nvSpPr>
          <p:cNvPr id="37" name="Google Shape;37;p84"/>
          <p:cNvSpPr txBox="1">
            <a:spLocks noGrp="1"/>
          </p:cNvSpPr>
          <p:nvPr>
            <p:ph type="title"/>
          </p:nvPr>
        </p:nvSpPr>
        <p:spPr>
          <a:xfrm>
            <a:off x="2121840" y="2279414"/>
            <a:ext cx="16482720"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grpSp>
        <p:nvGrpSpPr>
          <p:cNvPr id="38" name="Google Shape;38;p84"/>
          <p:cNvGrpSpPr/>
          <p:nvPr/>
        </p:nvGrpSpPr>
        <p:grpSpPr>
          <a:xfrm>
            <a:off x="2626554" y="4538631"/>
            <a:ext cx="8521696" cy="8552094"/>
            <a:chOff x="0" y="0"/>
            <a:chExt cx="6186406" cy="8552092"/>
          </a:xfrm>
        </p:grpSpPr>
        <p:sp>
          <p:nvSpPr>
            <p:cNvPr id="39" name="Google Shape;39;p84"/>
            <p:cNvSpPr/>
            <p:nvPr/>
          </p:nvSpPr>
          <p:spPr>
            <a:xfrm>
              <a:off x="0" y="0"/>
              <a:ext cx="6186406" cy="8552092"/>
            </a:xfrm>
            <a:prstGeom prst="rect">
              <a:avLst/>
            </a:prstGeom>
            <a:noFill/>
            <a:ln w="50800" cap="flat" cmpd="sng">
              <a:solidFill>
                <a:schemeClr val="accent3"/>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40" name="Google Shape;40;p84"/>
            <p:cNvSpPr/>
            <p:nvPr/>
          </p:nvSpPr>
          <p:spPr>
            <a:xfrm>
              <a:off x="435030" y="1016862"/>
              <a:ext cx="5103661" cy="790601"/>
            </a:xfrm>
            <a:prstGeom prst="roundRect">
              <a:avLst>
                <a:gd name="adj" fmla="val 50000"/>
              </a:avLst>
            </a:prstGeom>
            <a:solidFill>
              <a:schemeClr val="accent3"/>
            </a:solidFill>
            <a:ln w="38100" cap="flat" cmpd="sng">
              <a:solidFill>
                <a:schemeClr val="accent3"/>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grpSp>
      <p:grpSp>
        <p:nvGrpSpPr>
          <p:cNvPr id="41" name="Google Shape;41;p84"/>
          <p:cNvGrpSpPr/>
          <p:nvPr/>
        </p:nvGrpSpPr>
        <p:grpSpPr>
          <a:xfrm>
            <a:off x="12285208" y="4456251"/>
            <a:ext cx="8521696" cy="8552094"/>
            <a:chOff x="0" y="0"/>
            <a:chExt cx="6186406" cy="8552092"/>
          </a:xfrm>
        </p:grpSpPr>
        <p:sp>
          <p:nvSpPr>
            <p:cNvPr id="42" name="Google Shape;42;p84"/>
            <p:cNvSpPr/>
            <p:nvPr/>
          </p:nvSpPr>
          <p:spPr>
            <a:xfrm>
              <a:off x="0" y="0"/>
              <a:ext cx="6186406" cy="8552092"/>
            </a:xfrm>
            <a:prstGeom prst="rect">
              <a:avLst/>
            </a:prstGeom>
            <a:noFill/>
            <a:ln w="50800" cap="flat" cmpd="sng">
              <a:solidFill>
                <a:srgbClr val="393941"/>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43" name="Google Shape;43;p84"/>
            <p:cNvSpPr/>
            <p:nvPr/>
          </p:nvSpPr>
          <p:spPr>
            <a:xfrm>
              <a:off x="647715" y="1066832"/>
              <a:ext cx="4890976" cy="790601"/>
            </a:xfrm>
            <a:prstGeom prst="roundRect">
              <a:avLst>
                <a:gd name="adj" fmla="val 50000"/>
              </a:avLst>
            </a:prstGeom>
            <a:solidFill>
              <a:srgbClr val="393941"/>
            </a:solidFill>
            <a:ln w="38100" cap="flat" cmpd="sng">
              <a:solidFill>
                <a:srgbClr val="393941"/>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grpSp>
      <p:sp>
        <p:nvSpPr>
          <p:cNvPr id="44" name="Google Shape;44;p84"/>
          <p:cNvSpPr txBox="1">
            <a:spLocks noGrp="1"/>
          </p:cNvSpPr>
          <p:nvPr>
            <p:ph type="body" idx="1"/>
          </p:nvPr>
        </p:nvSpPr>
        <p:spPr>
          <a:xfrm>
            <a:off x="13177429" y="7116875"/>
            <a:ext cx="6737258" cy="5253038"/>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5" name="Google Shape;45;p84"/>
          <p:cNvSpPr txBox="1">
            <a:spLocks noGrp="1"/>
          </p:cNvSpPr>
          <p:nvPr>
            <p:ph type="body" idx="2"/>
          </p:nvPr>
        </p:nvSpPr>
        <p:spPr>
          <a:xfrm>
            <a:off x="3448019" y="7091891"/>
            <a:ext cx="6737258" cy="5253038"/>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6" name="Google Shape;46;p84"/>
          <p:cNvSpPr txBox="1">
            <a:spLocks noGrp="1"/>
          </p:cNvSpPr>
          <p:nvPr>
            <p:ph type="body" idx="3"/>
          </p:nvPr>
        </p:nvSpPr>
        <p:spPr>
          <a:xfrm>
            <a:off x="3917079" y="5720697"/>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7" name="Google Shape;47;p84"/>
          <p:cNvSpPr txBox="1">
            <a:spLocks noGrp="1"/>
          </p:cNvSpPr>
          <p:nvPr>
            <p:ph type="body" idx="4"/>
          </p:nvPr>
        </p:nvSpPr>
        <p:spPr>
          <a:xfrm>
            <a:off x="13646489" y="5720697"/>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89593321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matchingName="Group 3" preserve="1" userDrawn="1">
  <p:cSld name="1_Group 3">
    <p:spTree>
      <p:nvGrpSpPr>
        <p:cNvPr id="1" name="Shape 36"/>
        <p:cNvGrpSpPr/>
        <p:nvPr/>
      </p:nvGrpSpPr>
      <p:grpSpPr>
        <a:xfrm>
          <a:off x="0" y="0"/>
          <a:ext cx="0" cy="0"/>
          <a:chOff x="0" y="0"/>
          <a:chExt cx="0" cy="0"/>
        </a:xfrm>
      </p:grpSpPr>
      <p:sp>
        <p:nvSpPr>
          <p:cNvPr id="12" name="Google Shape;180;p107">
            <a:extLst>
              <a:ext uri="{FF2B5EF4-FFF2-40B4-BE49-F238E27FC236}">
                <a16:creationId xmlns:a16="http://schemas.microsoft.com/office/drawing/2014/main" id="{DAF9345C-5176-664C-8EF8-EE149E662B26}"/>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algn="ctr">
              <a:buClr>
                <a:srgbClr val="FFFFFF"/>
              </a:buClr>
              <a:buSzPts val="2300"/>
            </a:pPr>
            <a:endParaRPr sz="2300" dirty="0">
              <a:solidFill>
                <a:srgbClr val="A6A7AC"/>
              </a:solidFill>
              <a:latin typeface="PT Sans"/>
              <a:ea typeface="PT Sans"/>
              <a:cs typeface="PT Sans"/>
              <a:sym typeface="PT Sans"/>
            </a:endParaRPr>
          </a:p>
        </p:txBody>
      </p:sp>
      <p:sp>
        <p:nvSpPr>
          <p:cNvPr id="15" name="Rounded Rectangle 14">
            <a:extLst>
              <a:ext uri="{FF2B5EF4-FFF2-40B4-BE49-F238E27FC236}">
                <a16:creationId xmlns:a16="http://schemas.microsoft.com/office/drawing/2014/main" id="{65FDA49A-6DF6-1A48-B642-0926A2CE038D}"/>
              </a:ext>
            </a:extLst>
          </p:cNvPr>
          <p:cNvSpPr/>
          <p:nvPr userDrawn="1"/>
        </p:nvSpPr>
        <p:spPr>
          <a:xfrm>
            <a:off x="12571803" y="4538630"/>
            <a:ext cx="8592450" cy="8552092"/>
          </a:xfrm>
          <a:prstGeom prst="roundRect">
            <a:avLst/>
          </a:prstGeom>
          <a:solidFill>
            <a:srgbClr val="009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8255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Gill Sans MT" panose="020B0502020104020203"/>
              <a:ea typeface="+mn-ea"/>
              <a:cs typeface="+mn-cs"/>
              <a:sym typeface="PT Sans"/>
            </a:endParaRPr>
          </a:p>
        </p:txBody>
      </p:sp>
      <p:sp>
        <p:nvSpPr>
          <p:cNvPr id="14" name="Rounded Rectangle 13">
            <a:extLst>
              <a:ext uri="{FF2B5EF4-FFF2-40B4-BE49-F238E27FC236}">
                <a16:creationId xmlns:a16="http://schemas.microsoft.com/office/drawing/2014/main" id="{C892A157-C8E9-1849-A063-64E281EB040A}"/>
              </a:ext>
            </a:extLst>
          </p:cNvPr>
          <p:cNvSpPr/>
          <p:nvPr userDrawn="1"/>
        </p:nvSpPr>
        <p:spPr>
          <a:xfrm>
            <a:off x="2842395" y="4538630"/>
            <a:ext cx="8592450" cy="8552092"/>
          </a:xfrm>
          <a:prstGeom prst="roundRect">
            <a:avLst/>
          </a:prstGeom>
          <a:solidFill>
            <a:srgbClr val="007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8255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Gill Sans MT" panose="020B0502020104020203"/>
              <a:ea typeface="+mn-ea"/>
              <a:cs typeface="+mn-cs"/>
              <a:sym typeface="PT Sans"/>
            </a:endParaRPr>
          </a:p>
        </p:txBody>
      </p:sp>
      <p:sp>
        <p:nvSpPr>
          <p:cNvPr id="37" name="Google Shape;37;p84"/>
          <p:cNvSpPr txBox="1">
            <a:spLocks noGrp="1"/>
          </p:cNvSpPr>
          <p:nvPr>
            <p:ph type="title"/>
          </p:nvPr>
        </p:nvSpPr>
        <p:spPr>
          <a:xfrm>
            <a:off x="3950642" y="1723364"/>
            <a:ext cx="16482720"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40" name="Google Shape;40;p84"/>
          <p:cNvSpPr/>
          <p:nvPr/>
        </p:nvSpPr>
        <p:spPr>
          <a:xfrm>
            <a:off x="3623506" y="5241168"/>
            <a:ext cx="7030228" cy="790602"/>
          </a:xfrm>
          <a:prstGeom prst="roundRect">
            <a:avLst>
              <a:gd name="adj" fmla="val 50000"/>
            </a:avLst>
          </a:prstGeom>
          <a:solidFill>
            <a:srgbClr val="FFFFFF"/>
          </a:solidFill>
          <a:ln w="38100" cap="flat" cmpd="sng">
            <a:no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43" name="Google Shape;43;p84"/>
          <p:cNvSpPr/>
          <p:nvPr/>
        </p:nvSpPr>
        <p:spPr>
          <a:xfrm>
            <a:off x="13499399" y="5208758"/>
            <a:ext cx="6737258" cy="790602"/>
          </a:xfrm>
          <a:prstGeom prst="roundRect">
            <a:avLst>
              <a:gd name="adj" fmla="val 50000"/>
            </a:avLst>
          </a:prstGeom>
          <a:solidFill>
            <a:srgbClr val="FFFFFF"/>
          </a:solidFill>
          <a:ln w="38100" cap="flat" cmpd="sng">
            <a:no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44" name="Google Shape;44;p84"/>
          <p:cNvSpPr txBox="1">
            <a:spLocks noGrp="1"/>
          </p:cNvSpPr>
          <p:nvPr userDrawn="1">
            <p:ph type="body" idx="1"/>
          </p:nvPr>
        </p:nvSpPr>
        <p:spPr>
          <a:xfrm>
            <a:off x="13499399" y="7116875"/>
            <a:ext cx="6737258" cy="5253038"/>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5" name="Google Shape;45;p84"/>
          <p:cNvSpPr txBox="1">
            <a:spLocks noGrp="1"/>
          </p:cNvSpPr>
          <p:nvPr userDrawn="1">
            <p:ph type="body" idx="2"/>
          </p:nvPr>
        </p:nvSpPr>
        <p:spPr>
          <a:xfrm>
            <a:off x="3769991" y="7091891"/>
            <a:ext cx="6737258" cy="1543977"/>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6" name="Google Shape;46;p84"/>
          <p:cNvSpPr txBox="1">
            <a:spLocks noGrp="1"/>
          </p:cNvSpPr>
          <p:nvPr userDrawn="1">
            <p:ph type="body" idx="3"/>
          </p:nvPr>
        </p:nvSpPr>
        <p:spPr>
          <a:xfrm>
            <a:off x="4239051" y="5384140"/>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chemeClr val="accent1"/>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7" name="Google Shape;47;p84"/>
          <p:cNvSpPr txBox="1">
            <a:spLocks noGrp="1"/>
          </p:cNvSpPr>
          <p:nvPr userDrawn="1">
            <p:ph type="body" idx="4"/>
          </p:nvPr>
        </p:nvSpPr>
        <p:spPr>
          <a:xfrm>
            <a:off x="13968459" y="5351728"/>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chemeClr val="accent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3" name="Picture Placeholder 2">
            <a:extLst>
              <a:ext uri="{FF2B5EF4-FFF2-40B4-BE49-F238E27FC236}">
                <a16:creationId xmlns:a16="http://schemas.microsoft.com/office/drawing/2014/main" id="{990A4A6C-FB7F-A843-AA7A-04B461A69A8A}"/>
              </a:ext>
            </a:extLst>
          </p:cNvPr>
          <p:cNvSpPr>
            <a:spLocks noGrp="1"/>
          </p:cNvSpPr>
          <p:nvPr>
            <p:ph type="pic" sz="quarter" idx="10"/>
          </p:nvPr>
        </p:nvSpPr>
        <p:spPr>
          <a:xfrm>
            <a:off x="3770313" y="9058443"/>
            <a:ext cx="6737350" cy="3226452"/>
          </a:xfrm>
          <a:prstGeom prst="roundRect">
            <a:avLst/>
          </a:prstGeom>
        </p:spPr>
        <p:txBody>
          <a:bodyPr/>
          <a:lstStyle/>
          <a:p>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51364410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matchingName="Text-Heavy 5" preserve="1" userDrawn="1">
  <p:cSld name="Text-Heavy 5">
    <p:spTree>
      <p:nvGrpSpPr>
        <p:cNvPr id="1" name="Shape 48"/>
        <p:cNvGrpSpPr/>
        <p:nvPr/>
      </p:nvGrpSpPr>
      <p:grpSpPr>
        <a:xfrm>
          <a:off x="0" y="0"/>
          <a:ext cx="0" cy="0"/>
          <a:chOff x="0" y="0"/>
          <a:chExt cx="0" cy="0"/>
        </a:xfrm>
      </p:grpSpPr>
      <p:sp>
        <p:nvSpPr>
          <p:cNvPr id="49" name="Google Shape;49;p85"/>
          <p:cNvSpPr/>
          <p:nvPr/>
        </p:nvSpPr>
        <p:spPr>
          <a:xfrm>
            <a:off x="2362401" y="-16264"/>
            <a:ext cx="7030802" cy="13748528"/>
          </a:xfrm>
          <a:prstGeom prst="rect">
            <a:avLst/>
          </a:prstGeom>
          <a:solidFill>
            <a:schemeClr val="accent3"/>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50" name="Google Shape;50;p85"/>
          <p:cNvSpPr txBox="1">
            <a:spLocks noGrp="1"/>
          </p:cNvSpPr>
          <p:nvPr>
            <p:ph type="body" idx="1"/>
          </p:nvPr>
        </p:nvSpPr>
        <p:spPr>
          <a:xfrm>
            <a:off x="10534174" y="2013138"/>
            <a:ext cx="3571876" cy="587376"/>
          </a:xfrm>
          <a:prstGeom prst="rect">
            <a:avLst/>
          </a:prstGeom>
          <a:noFill/>
          <a:ln>
            <a:noFill/>
          </a:ln>
        </p:spPr>
        <p:txBody>
          <a:bodyPr spcFirstLastPara="1" wrap="square" lIns="91425" tIns="45700" rIns="91425" bIns="45700" anchor="t" anchorCtr="0">
            <a:normAutofit/>
          </a:bodyPr>
          <a:lstStyle>
            <a:lvl1pPr marL="457200" marR="0" lvl="0" indent="-228600" algn="just" rtl="0">
              <a:lnSpc>
                <a:spcPct val="100000"/>
              </a:lnSpc>
              <a:spcBef>
                <a:spcPts val="0"/>
              </a:spcBef>
              <a:spcAft>
                <a:spcPts val="0"/>
              </a:spcAft>
              <a:buClr>
                <a:srgbClr val="515257"/>
              </a:buClr>
              <a:buSzPts val="2400"/>
              <a:buFont typeface="Gill Sans"/>
              <a:buNone/>
              <a:defRPr sz="24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51" name="Google Shape;51;p85"/>
          <p:cNvSpPr txBox="1">
            <a:spLocks noGrp="1"/>
          </p:cNvSpPr>
          <p:nvPr>
            <p:ph type="body" idx="2"/>
          </p:nvPr>
        </p:nvSpPr>
        <p:spPr>
          <a:xfrm>
            <a:off x="10534174" y="2776147"/>
            <a:ext cx="11863388" cy="222494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7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52" name="Google Shape;52;p85"/>
          <p:cNvSpPr txBox="1">
            <a:spLocks noGrp="1"/>
          </p:cNvSpPr>
          <p:nvPr>
            <p:ph type="body" idx="3"/>
          </p:nvPr>
        </p:nvSpPr>
        <p:spPr>
          <a:xfrm>
            <a:off x="10534263" y="6327037"/>
            <a:ext cx="11235238" cy="5229226"/>
          </a:xfrm>
          <a:prstGeom prst="rect">
            <a:avLst/>
          </a:prstGeom>
          <a:noFill/>
          <a:ln>
            <a:noFill/>
          </a:ln>
        </p:spPr>
        <p:txBody>
          <a:bodyPr spcFirstLastPara="1" wrap="square" lIns="91425" tIns="45700" rIns="91425" bIns="45700" anchor="t" anchorCtr="0">
            <a:normAutofit/>
          </a:bodyPr>
          <a:lstStyle>
            <a:lvl1pPr marL="457200" marR="0" lvl="0" indent="-228600" algn="just" rtl="0">
              <a:lnSpc>
                <a:spcPct val="100000"/>
              </a:lnSpc>
              <a:spcBef>
                <a:spcPts val="0"/>
              </a:spcBef>
              <a:spcAft>
                <a:spcPts val="0"/>
              </a:spcAft>
              <a:buClr>
                <a:srgbClr val="515257"/>
              </a:buClr>
              <a:buSzPts val="3200"/>
              <a:buFont typeface="Gill Sans"/>
              <a:buNone/>
              <a:defRPr sz="32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93486846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matchingName="Group 2" preserve="1" userDrawn="1">
  <p:cSld name="Group 2">
    <p:spTree>
      <p:nvGrpSpPr>
        <p:cNvPr id="1" name="Shape 55"/>
        <p:cNvGrpSpPr/>
        <p:nvPr/>
      </p:nvGrpSpPr>
      <p:grpSpPr>
        <a:xfrm>
          <a:off x="0" y="0"/>
          <a:ext cx="0" cy="0"/>
          <a:chOff x="0" y="0"/>
          <a:chExt cx="0" cy="0"/>
        </a:xfrm>
      </p:grpSpPr>
      <p:sp>
        <p:nvSpPr>
          <p:cNvPr id="56" name="Google Shape;56;p86"/>
          <p:cNvSpPr txBox="1">
            <a:spLocks noGrp="1"/>
          </p:cNvSpPr>
          <p:nvPr>
            <p:ph type="sldNum" idx="12"/>
          </p:nvPr>
        </p:nvSpPr>
        <p:spPr>
          <a:xfrm>
            <a:off x="11971114" y="11525250"/>
            <a:ext cx="432248" cy="815608"/>
          </a:xfrm>
          <a:prstGeom prst="rect">
            <a:avLst/>
          </a:prstGeom>
          <a:noFill/>
          <a:ln>
            <a:noFill/>
          </a:ln>
        </p:spPr>
        <p:txBody>
          <a:bodyPr spcFirstLastPara="1" wrap="square" lIns="38100" tIns="38100" rIns="38100" bIns="38100" anchor="t" anchorCtr="0">
            <a:spAutoFit/>
          </a:bodyPr>
          <a:lstStyle>
            <a:lvl1pPr marL="0" lvl="0" indent="0" algn="ctr">
              <a:lnSpc>
                <a:spcPct val="100000"/>
              </a:lnSpc>
              <a:spcBef>
                <a:spcPts val="0"/>
              </a:spcBef>
              <a:spcAft>
                <a:spcPts val="0"/>
              </a:spcAft>
              <a:buClr>
                <a:srgbClr val="FFFFFF"/>
              </a:buClr>
              <a:buSzPts val="2400"/>
              <a:buFont typeface="Roboto"/>
              <a:buNone/>
              <a:defRPr sz="2400" cap="none">
                <a:solidFill>
                  <a:srgbClr val="FFFFFF"/>
                </a:solidFill>
                <a:latin typeface="Roboto"/>
                <a:ea typeface="Roboto"/>
                <a:cs typeface="Roboto"/>
                <a:sym typeface="Roboto"/>
              </a:defRPr>
            </a:lvl1pPr>
            <a:lvl2pPr marL="0" lvl="1" indent="0" algn="ctr">
              <a:lnSpc>
                <a:spcPct val="100000"/>
              </a:lnSpc>
              <a:spcBef>
                <a:spcPts val="0"/>
              </a:spcBef>
              <a:spcAft>
                <a:spcPts val="0"/>
              </a:spcAft>
              <a:buClr>
                <a:srgbClr val="FFFFFF"/>
              </a:buClr>
              <a:buSzPts val="2400"/>
              <a:buFont typeface="Roboto"/>
              <a:buNone/>
              <a:defRPr sz="2400" cap="none">
                <a:solidFill>
                  <a:srgbClr val="FFFFFF"/>
                </a:solidFill>
                <a:latin typeface="Roboto"/>
                <a:ea typeface="Roboto"/>
                <a:cs typeface="Roboto"/>
                <a:sym typeface="Roboto"/>
              </a:defRPr>
            </a:lvl2pPr>
            <a:lvl3pPr marL="0" lvl="2" indent="0" algn="ctr">
              <a:lnSpc>
                <a:spcPct val="100000"/>
              </a:lnSpc>
              <a:spcBef>
                <a:spcPts val="0"/>
              </a:spcBef>
              <a:spcAft>
                <a:spcPts val="0"/>
              </a:spcAft>
              <a:buClr>
                <a:srgbClr val="FFFFFF"/>
              </a:buClr>
              <a:buSzPts val="2400"/>
              <a:buFont typeface="Roboto"/>
              <a:buNone/>
              <a:defRPr sz="2400" cap="none">
                <a:solidFill>
                  <a:srgbClr val="FFFFFF"/>
                </a:solidFill>
                <a:latin typeface="Roboto"/>
                <a:ea typeface="Roboto"/>
                <a:cs typeface="Roboto"/>
                <a:sym typeface="Roboto"/>
              </a:defRPr>
            </a:lvl3pPr>
            <a:lvl4pPr marL="0" lvl="3" indent="0" algn="ctr">
              <a:lnSpc>
                <a:spcPct val="100000"/>
              </a:lnSpc>
              <a:spcBef>
                <a:spcPts val="0"/>
              </a:spcBef>
              <a:spcAft>
                <a:spcPts val="0"/>
              </a:spcAft>
              <a:buClr>
                <a:srgbClr val="FFFFFF"/>
              </a:buClr>
              <a:buSzPts val="2400"/>
              <a:buFont typeface="Roboto"/>
              <a:buNone/>
              <a:defRPr sz="2400" cap="none">
                <a:solidFill>
                  <a:srgbClr val="FFFFFF"/>
                </a:solidFill>
                <a:latin typeface="Roboto"/>
                <a:ea typeface="Roboto"/>
                <a:cs typeface="Roboto"/>
                <a:sym typeface="Roboto"/>
              </a:defRPr>
            </a:lvl4pPr>
            <a:lvl5pPr marL="0" lvl="4" indent="0" algn="ctr">
              <a:lnSpc>
                <a:spcPct val="100000"/>
              </a:lnSpc>
              <a:spcBef>
                <a:spcPts val="0"/>
              </a:spcBef>
              <a:spcAft>
                <a:spcPts val="0"/>
              </a:spcAft>
              <a:buClr>
                <a:srgbClr val="FFFFFF"/>
              </a:buClr>
              <a:buSzPts val="2400"/>
              <a:buFont typeface="Roboto"/>
              <a:buNone/>
              <a:defRPr sz="2400" cap="none">
                <a:solidFill>
                  <a:srgbClr val="FFFFFF"/>
                </a:solidFill>
                <a:latin typeface="Roboto"/>
                <a:ea typeface="Roboto"/>
                <a:cs typeface="Roboto"/>
                <a:sym typeface="Roboto"/>
              </a:defRPr>
            </a:lvl5pPr>
            <a:lvl6pPr marL="0" lvl="5" indent="0" algn="ctr">
              <a:lnSpc>
                <a:spcPct val="100000"/>
              </a:lnSpc>
              <a:spcBef>
                <a:spcPts val="0"/>
              </a:spcBef>
              <a:spcAft>
                <a:spcPts val="0"/>
              </a:spcAft>
              <a:buClr>
                <a:srgbClr val="FFFFFF"/>
              </a:buClr>
              <a:buSzPts val="2400"/>
              <a:buFont typeface="Roboto"/>
              <a:buNone/>
              <a:defRPr sz="2400" cap="none">
                <a:solidFill>
                  <a:srgbClr val="FFFFFF"/>
                </a:solidFill>
                <a:latin typeface="Roboto"/>
                <a:ea typeface="Roboto"/>
                <a:cs typeface="Roboto"/>
                <a:sym typeface="Roboto"/>
              </a:defRPr>
            </a:lvl6pPr>
            <a:lvl7pPr marL="0" lvl="6" indent="0" algn="ctr">
              <a:lnSpc>
                <a:spcPct val="100000"/>
              </a:lnSpc>
              <a:spcBef>
                <a:spcPts val="0"/>
              </a:spcBef>
              <a:spcAft>
                <a:spcPts val="0"/>
              </a:spcAft>
              <a:buClr>
                <a:srgbClr val="FFFFFF"/>
              </a:buClr>
              <a:buSzPts val="2400"/>
              <a:buFont typeface="Roboto"/>
              <a:buNone/>
              <a:defRPr sz="2400" cap="none">
                <a:solidFill>
                  <a:srgbClr val="FFFFFF"/>
                </a:solidFill>
                <a:latin typeface="Roboto"/>
                <a:ea typeface="Roboto"/>
                <a:cs typeface="Roboto"/>
                <a:sym typeface="Roboto"/>
              </a:defRPr>
            </a:lvl7pPr>
            <a:lvl8pPr marL="0" lvl="7" indent="0" algn="ctr">
              <a:lnSpc>
                <a:spcPct val="100000"/>
              </a:lnSpc>
              <a:spcBef>
                <a:spcPts val="0"/>
              </a:spcBef>
              <a:spcAft>
                <a:spcPts val="0"/>
              </a:spcAft>
              <a:buClr>
                <a:srgbClr val="FFFFFF"/>
              </a:buClr>
              <a:buSzPts val="2400"/>
              <a:buFont typeface="Roboto"/>
              <a:buNone/>
              <a:defRPr sz="2400" cap="none">
                <a:solidFill>
                  <a:srgbClr val="FFFFFF"/>
                </a:solidFill>
                <a:latin typeface="Roboto"/>
                <a:ea typeface="Roboto"/>
                <a:cs typeface="Roboto"/>
                <a:sym typeface="Roboto"/>
              </a:defRPr>
            </a:lvl8pPr>
            <a:lvl9pPr marL="0" lvl="8" indent="0" algn="ctr">
              <a:lnSpc>
                <a:spcPct val="100000"/>
              </a:lnSpc>
              <a:spcBef>
                <a:spcPts val="0"/>
              </a:spcBef>
              <a:spcAft>
                <a:spcPts val="0"/>
              </a:spcAft>
              <a:buClr>
                <a:srgbClr val="FFFFFF"/>
              </a:buClr>
              <a:buSzPts val="2400"/>
              <a:buFont typeface="Roboto"/>
              <a:buNone/>
              <a:defRPr sz="2400" cap="none">
                <a:solidFill>
                  <a:srgbClr val="FFFFFF"/>
                </a:solidFill>
                <a:latin typeface="Roboto"/>
                <a:ea typeface="Roboto"/>
                <a:cs typeface="Roboto"/>
                <a:sym typeface="Roboto"/>
              </a:defRPr>
            </a:lvl9pPr>
          </a:lstStyle>
          <a:p>
            <a:fld id="{00000000-1234-1234-1234-123412341234}" type="slidenum">
              <a:rPr lang="en-US" smtClean="0"/>
              <a:pPr/>
              <a:t>‹#›</a:t>
            </a:fld>
            <a:endParaRPr lang="en-US" dirty="0"/>
          </a:p>
        </p:txBody>
      </p:sp>
      <p:sp>
        <p:nvSpPr>
          <p:cNvPr id="57" name="Google Shape;57;p86"/>
          <p:cNvSpPr txBox="1"/>
          <p:nvPr/>
        </p:nvSpPr>
        <p:spPr>
          <a:xfrm>
            <a:off x="11971114" y="11525250"/>
            <a:ext cx="432248" cy="384721"/>
          </a:xfrm>
          <a:prstGeom prst="rect">
            <a:avLst/>
          </a:prstGeom>
          <a:noFill/>
          <a:ln>
            <a:noFill/>
          </a:ln>
        </p:spPr>
        <p:txBody>
          <a:bodyPr spcFirstLastPara="1" wrap="square" lIns="38100" tIns="38100" rIns="38100" bIns="38100" anchor="t" anchorCtr="0">
            <a:spAutoFit/>
          </a:bodyPr>
          <a:lstStyle/>
          <a:p>
            <a:pPr marL="0" marR="0" lvl="0" indent="0" algn="l" rtl="0">
              <a:lnSpc>
                <a:spcPct val="100000"/>
              </a:lnSpc>
              <a:spcBef>
                <a:spcPts val="0"/>
              </a:spcBef>
              <a:spcAft>
                <a:spcPts val="0"/>
              </a:spcAft>
              <a:buClr>
                <a:srgbClr val="393941"/>
              </a:buClr>
              <a:buSzPts val="2000"/>
              <a:buFont typeface="Gill Sans"/>
              <a:buNone/>
            </a:pPr>
            <a:fld id="{00000000-1234-1234-1234-123412341234}" type="slidenum">
              <a:rPr lang="en-US" sz="2000" b="0" i="0" u="none" strike="noStrike" cap="none">
                <a:solidFill>
                  <a:srgbClr val="393941"/>
                </a:solidFill>
                <a:latin typeface="Gill Sans MT" panose="020B0502020104020203" pitchFamily="34" charset="77"/>
                <a:ea typeface="Gill Sans"/>
                <a:cs typeface="Gill Sans"/>
                <a:sym typeface="Gill Sans"/>
              </a:rPr>
              <a:pPr marL="0" marR="0" lvl="0" indent="0" algn="l" rtl="0">
                <a:lnSpc>
                  <a:spcPct val="100000"/>
                </a:lnSpc>
                <a:spcBef>
                  <a:spcPts val="0"/>
                </a:spcBef>
                <a:spcAft>
                  <a:spcPts val="0"/>
                </a:spcAft>
                <a:buClr>
                  <a:srgbClr val="393941"/>
                </a:buClr>
                <a:buSzPts val="2000"/>
                <a:buFont typeface="Gill Sans"/>
                <a:buNone/>
              </a:pPr>
              <a:t>‹#›</a:t>
            </a:fld>
            <a:endParaRPr sz="2000" b="0" i="0" u="none" strike="noStrike" cap="none" dirty="0">
              <a:solidFill>
                <a:srgbClr val="393941"/>
              </a:solidFill>
              <a:latin typeface="Gill Sans MT" panose="020B0502020104020203" pitchFamily="34" charset="77"/>
              <a:ea typeface="Gill Sans"/>
              <a:cs typeface="Gill Sans"/>
              <a:sym typeface="Gill Sans"/>
            </a:endParaRPr>
          </a:p>
        </p:txBody>
      </p:sp>
      <p:sp>
        <p:nvSpPr>
          <p:cNvPr id="58" name="Google Shape;58;p86"/>
          <p:cNvSpPr/>
          <p:nvPr/>
        </p:nvSpPr>
        <p:spPr>
          <a:xfrm>
            <a:off x="2860049" y="4520277"/>
            <a:ext cx="2827058" cy="2827058"/>
          </a:xfrm>
          <a:prstGeom prst="ellipse">
            <a:avLst/>
          </a:prstGeom>
          <a:solidFill>
            <a:schemeClr val="accent3"/>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Gill Sans MT" panose="020B0502020104020203" pitchFamily="34" charset="77"/>
              <a:ea typeface="Gill Sans"/>
              <a:cs typeface="Gill Sans"/>
              <a:sym typeface="Gill Sans"/>
            </a:endParaRPr>
          </a:p>
        </p:txBody>
      </p:sp>
      <p:sp>
        <p:nvSpPr>
          <p:cNvPr id="59" name="Google Shape;59;p86"/>
          <p:cNvSpPr/>
          <p:nvPr/>
        </p:nvSpPr>
        <p:spPr>
          <a:xfrm>
            <a:off x="18696898" y="4596476"/>
            <a:ext cx="2827056" cy="2827056"/>
          </a:xfrm>
          <a:prstGeom prst="ellipse">
            <a:avLst/>
          </a:prstGeom>
          <a:solidFill>
            <a:schemeClr val="accent3"/>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60" name="Google Shape;60;p86"/>
          <p:cNvSpPr/>
          <p:nvPr/>
        </p:nvSpPr>
        <p:spPr>
          <a:xfrm>
            <a:off x="8138998" y="4596476"/>
            <a:ext cx="2827056" cy="2827056"/>
          </a:xfrm>
          <a:prstGeom prst="ellipse">
            <a:avLst/>
          </a:prstGeom>
          <a:solidFill>
            <a:schemeClr val="accent3"/>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61" name="Google Shape;61;p86"/>
          <p:cNvSpPr/>
          <p:nvPr/>
        </p:nvSpPr>
        <p:spPr>
          <a:xfrm>
            <a:off x="13417947" y="4596476"/>
            <a:ext cx="2827058" cy="2827056"/>
          </a:xfrm>
          <a:prstGeom prst="ellipse">
            <a:avLst/>
          </a:prstGeom>
          <a:solidFill>
            <a:schemeClr val="accent3"/>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66" name="Google Shape;66;p86"/>
          <p:cNvSpPr txBox="1">
            <a:spLocks noGrp="1"/>
          </p:cNvSpPr>
          <p:nvPr>
            <p:ph type="body" idx="1"/>
          </p:nvPr>
        </p:nvSpPr>
        <p:spPr>
          <a:xfrm>
            <a:off x="2155616" y="8903599"/>
            <a:ext cx="4235868" cy="43164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2pPr>
            <a:lvl3pPr marL="1371600" marR="0" lvl="2"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3pPr>
            <a:lvl4pPr marL="1828800" marR="0" lvl="3"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4pPr>
            <a:lvl5pPr marL="2286000" marR="0" lvl="4"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67" name="Google Shape;67;p86"/>
          <p:cNvSpPr txBox="1">
            <a:spLocks noGrp="1"/>
          </p:cNvSpPr>
          <p:nvPr>
            <p:ph type="body" idx="6"/>
          </p:nvPr>
        </p:nvSpPr>
        <p:spPr>
          <a:xfrm>
            <a:off x="7434590" y="8903599"/>
            <a:ext cx="4235868" cy="43164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2pPr>
            <a:lvl3pPr marL="1371600" marR="0" lvl="2"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3pPr>
            <a:lvl4pPr marL="1828800" marR="0" lvl="3"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4pPr>
            <a:lvl5pPr marL="2286000" marR="0" lvl="4"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68" name="Google Shape;68;p86"/>
          <p:cNvSpPr txBox="1">
            <a:spLocks noGrp="1"/>
          </p:cNvSpPr>
          <p:nvPr>
            <p:ph type="body" idx="7"/>
          </p:nvPr>
        </p:nvSpPr>
        <p:spPr>
          <a:xfrm>
            <a:off x="12713544" y="8903599"/>
            <a:ext cx="4235868" cy="43164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2pPr>
            <a:lvl3pPr marL="1371600" marR="0" lvl="2"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3pPr>
            <a:lvl4pPr marL="1828800" marR="0" lvl="3"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4pPr>
            <a:lvl5pPr marL="2286000" marR="0" lvl="4"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69" name="Google Shape;69;p86"/>
          <p:cNvSpPr txBox="1">
            <a:spLocks noGrp="1"/>
          </p:cNvSpPr>
          <p:nvPr>
            <p:ph type="body" idx="8"/>
          </p:nvPr>
        </p:nvSpPr>
        <p:spPr>
          <a:xfrm>
            <a:off x="17992516" y="8903599"/>
            <a:ext cx="4235868" cy="43164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2pPr>
            <a:lvl3pPr marL="1371600" marR="0" lvl="2"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3pPr>
            <a:lvl4pPr marL="1828800" marR="0" lvl="3"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4pPr>
            <a:lvl5pPr marL="2286000" marR="0" lvl="4"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0" name="Google Shape;70;p86"/>
          <p:cNvSpPr txBox="1">
            <a:spLocks noGrp="1"/>
          </p:cNvSpPr>
          <p:nvPr>
            <p:ph type="body" idx="9"/>
          </p:nvPr>
        </p:nvSpPr>
        <p:spPr>
          <a:xfrm>
            <a:off x="2155616" y="8020327"/>
            <a:ext cx="423586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393941"/>
              </a:buClr>
              <a:buSzPts val="3200"/>
              <a:buFont typeface="Gill Sans"/>
              <a:buNone/>
              <a:defRPr sz="32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1" name="Google Shape;71;p86"/>
          <p:cNvSpPr txBox="1">
            <a:spLocks noGrp="1"/>
          </p:cNvSpPr>
          <p:nvPr>
            <p:ph type="body" idx="13"/>
          </p:nvPr>
        </p:nvSpPr>
        <p:spPr>
          <a:xfrm>
            <a:off x="7434590" y="8020327"/>
            <a:ext cx="423586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393941"/>
              </a:buClr>
              <a:buSzPts val="3200"/>
              <a:buFont typeface="Gill Sans"/>
              <a:buNone/>
              <a:defRPr sz="32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2" name="Google Shape;72;p86"/>
          <p:cNvSpPr txBox="1">
            <a:spLocks noGrp="1"/>
          </p:cNvSpPr>
          <p:nvPr>
            <p:ph type="body" idx="14"/>
          </p:nvPr>
        </p:nvSpPr>
        <p:spPr>
          <a:xfrm>
            <a:off x="12713544" y="8020327"/>
            <a:ext cx="423586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393941"/>
              </a:buClr>
              <a:buSzPts val="3200"/>
              <a:buFont typeface="Gill Sans"/>
              <a:buNone/>
              <a:defRPr sz="32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3" name="Google Shape;73;p86"/>
          <p:cNvSpPr txBox="1">
            <a:spLocks noGrp="1"/>
          </p:cNvSpPr>
          <p:nvPr>
            <p:ph type="body" idx="15"/>
          </p:nvPr>
        </p:nvSpPr>
        <p:spPr>
          <a:xfrm>
            <a:off x="17991838" y="8020327"/>
            <a:ext cx="423586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393941"/>
              </a:buClr>
              <a:buSzPts val="3200"/>
              <a:buFont typeface="Gill Sans"/>
              <a:buNone/>
              <a:defRPr sz="32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4" name="Google Shape;74;p86"/>
          <p:cNvSpPr txBox="1">
            <a:spLocks noGrp="1"/>
          </p:cNvSpPr>
          <p:nvPr>
            <p:ph type="title"/>
          </p:nvPr>
        </p:nvSpPr>
        <p:spPr>
          <a:xfrm>
            <a:off x="2121841" y="2408765"/>
            <a:ext cx="19402114" cy="1438518"/>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Tree>
    <p:extLst>
      <p:ext uri="{BB962C8B-B14F-4D97-AF65-F5344CB8AC3E}">
        <p14:creationId xmlns:p14="http://schemas.microsoft.com/office/powerpoint/2010/main" val="188628748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matchingName="Text-Heavy 4" preserve="1">
  <p:cSld name="Text-Heavy 4">
    <p:spTree>
      <p:nvGrpSpPr>
        <p:cNvPr id="1" name="Shape 75"/>
        <p:cNvGrpSpPr/>
        <p:nvPr/>
      </p:nvGrpSpPr>
      <p:grpSpPr>
        <a:xfrm>
          <a:off x="0" y="0"/>
          <a:ext cx="0" cy="0"/>
          <a:chOff x="0" y="0"/>
          <a:chExt cx="0" cy="0"/>
        </a:xfrm>
      </p:grpSpPr>
      <p:sp>
        <p:nvSpPr>
          <p:cNvPr id="76" name="Google Shape;76;p87"/>
          <p:cNvSpPr/>
          <p:nvPr/>
        </p:nvSpPr>
        <p:spPr>
          <a:xfrm>
            <a:off x="2362401" y="-16264"/>
            <a:ext cx="7030802" cy="13748528"/>
          </a:xfrm>
          <a:prstGeom prst="rect">
            <a:avLst/>
          </a:prstGeom>
          <a:solidFill>
            <a:schemeClr val="accent3"/>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77" name="Google Shape;77;p87"/>
          <p:cNvSpPr txBox="1">
            <a:spLocks noGrp="1"/>
          </p:cNvSpPr>
          <p:nvPr>
            <p:ph type="body" idx="1"/>
          </p:nvPr>
        </p:nvSpPr>
        <p:spPr>
          <a:xfrm>
            <a:off x="10534174" y="2013138"/>
            <a:ext cx="3571876" cy="587376"/>
          </a:xfrm>
          <a:prstGeom prst="rect">
            <a:avLst/>
          </a:prstGeom>
          <a:noFill/>
          <a:ln>
            <a:noFill/>
          </a:ln>
        </p:spPr>
        <p:txBody>
          <a:bodyPr spcFirstLastPara="1" wrap="square" lIns="91425" tIns="45700" rIns="91425" bIns="45700" anchor="t" anchorCtr="0">
            <a:normAutofit/>
          </a:bodyPr>
          <a:lstStyle>
            <a:lvl1pPr marL="457200" marR="0" lvl="0" indent="-228600" algn="just" rtl="0">
              <a:lnSpc>
                <a:spcPct val="100000"/>
              </a:lnSpc>
              <a:spcBef>
                <a:spcPts val="0"/>
              </a:spcBef>
              <a:spcAft>
                <a:spcPts val="0"/>
              </a:spcAft>
              <a:buClr>
                <a:srgbClr val="515257"/>
              </a:buClr>
              <a:buSzPts val="2400"/>
              <a:buFont typeface="Gill Sans"/>
              <a:buNone/>
              <a:defRPr sz="24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8" name="Google Shape;78;p87"/>
          <p:cNvSpPr txBox="1">
            <a:spLocks noGrp="1"/>
          </p:cNvSpPr>
          <p:nvPr>
            <p:ph type="body" idx="2"/>
          </p:nvPr>
        </p:nvSpPr>
        <p:spPr>
          <a:xfrm>
            <a:off x="10534174" y="2776147"/>
            <a:ext cx="11863388" cy="222494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7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9" name="Google Shape;79;p87"/>
          <p:cNvSpPr txBox="1">
            <a:spLocks noGrp="1"/>
          </p:cNvSpPr>
          <p:nvPr>
            <p:ph type="body" idx="3"/>
          </p:nvPr>
        </p:nvSpPr>
        <p:spPr>
          <a:xfrm>
            <a:off x="10534263" y="6327037"/>
            <a:ext cx="11235238" cy="5229226"/>
          </a:xfrm>
          <a:prstGeom prst="rect">
            <a:avLst/>
          </a:prstGeom>
          <a:noFill/>
          <a:ln>
            <a:noFill/>
          </a:ln>
        </p:spPr>
        <p:txBody>
          <a:bodyPr spcFirstLastPara="1" wrap="square" lIns="91425" tIns="45700" rIns="91425" bIns="45700" anchor="t" anchorCtr="0">
            <a:normAutofit/>
          </a:bodyPr>
          <a:lstStyle>
            <a:lvl1pPr marL="457200" marR="0" lvl="0" indent="-228600" algn="just" rtl="0">
              <a:lnSpc>
                <a:spcPct val="100000"/>
              </a:lnSpc>
              <a:spcBef>
                <a:spcPts val="0"/>
              </a:spcBef>
              <a:spcAft>
                <a:spcPts val="0"/>
              </a:spcAft>
              <a:buClr>
                <a:srgbClr val="515257"/>
              </a:buClr>
              <a:buSzPts val="3200"/>
              <a:buFont typeface="Gill Sans"/>
              <a:buNone/>
              <a:defRPr sz="32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Tree>
    <p:extLst>
      <p:ext uri="{BB962C8B-B14F-4D97-AF65-F5344CB8AC3E}">
        <p14:creationId xmlns:p14="http://schemas.microsoft.com/office/powerpoint/2010/main" val="93693319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matchingName="Content 5" preserve="1">
  <p:cSld name="Content 5">
    <p:spTree>
      <p:nvGrpSpPr>
        <p:cNvPr id="1" name="Shape 80"/>
        <p:cNvGrpSpPr/>
        <p:nvPr/>
      </p:nvGrpSpPr>
      <p:grpSpPr>
        <a:xfrm>
          <a:off x="0" y="0"/>
          <a:ext cx="0" cy="0"/>
          <a:chOff x="0" y="0"/>
          <a:chExt cx="0" cy="0"/>
        </a:xfrm>
      </p:grpSpPr>
      <p:sp>
        <p:nvSpPr>
          <p:cNvPr id="81" name="Google Shape;81;p91"/>
          <p:cNvSpPr/>
          <p:nvPr/>
        </p:nvSpPr>
        <p:spPr>
          <a:xfrm>
            <a:off x="1"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chemeClr val="accent3"/>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82" name="Google Shape;82;p91"/>
          <p:cNvSpPr>
            <a:spLocks noGrp="1"/>
          </p:cNvSpPr>
          <p:nvPr>
            <p:ph type="pic" idx="2"/>
          </p:nvPr>
        </p:nvSpPr>
        <p:spPr>
          <a:xfrm>
            <a:off x="990601" y="3268664"/>
            <a:ext cx="9432926" cy="7902576"/>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83" name="Google Shape;83;p91"/>
          <p:cNvSpPr>
            <a:spLocks noGrp="1"/>
          </p:cNvSpPr>
          <p:nvPr>
            <p:ph type="pic" idx="3"/>
          </p:nvPr>
        </p:nvSpPr>
        <p:spPr>
          <a:xfrm>
            <a:off x="990601" y="3268664"/>
            <a:ext cx="9432926" cy="7902576"/>
          </a:xfrm>
          <a:prstGeom prst="rect">
            <a:avLst/>
          </a:prstGeom>
          <a:solidFill>
            <a:schemeClr val="lt1"/>
          </a:solid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84" name="Google Shape;84;p91"/>
          <p:cNvSpPr txBox="1">
            <a:spLocks noGrp="1"/>
          </p:cNvSpPr>
          <p:nvPr>
            <p:ph type="body" idx="1"/>
          </p:nvPr>
        </p:nvSpPr>
        <p:spPr>
          <a:xfrm>
            <a:off x="12738100" y="7485065"/>
            <a:ext cx="9956800" cy="5099050"/>
          </a:xfrm>
          <a:prstGeom prst="rect">
            <a:avLst/>
          </a:prstGeom>
          <a:noFill/>
          <a:ln>
            <a:noFill/>
          </a:ln>
        </p:spPr>
        <p:txBody>
          <a:bodyPr spcFirstLastPara="1" wrap="square" lIns="91425" tIns="45700" rIns="91425" bIns="45700" anchor="t" anchorCtr="0">
            <a:normAutofit/>
          </a:bodyPr>
          <a:lstStyle>
            <a:lvl1pPr marL="457200" marR="0" lvl="0" indent="-508000" algn="just" rtl="0">
              <a:lnSpc>
                <a:spcPct val="100000"/>
              </a:lnSpc>
              <a:spcBef>
                <a:spcPts val="0"/>
              </a:spcBef>
              <a:spcAft>
                <a:spcPts val="0"/>
              </a:spcAft>
              <a:buClr>
                <a:srgbClr val="393941"/>
              </a:buClr>
              <a:buSzPts val="4400"/>
              <a:buFont typeface="Noto Sans Symbols"/>
              <a:buChar char="✔"/>
              <a:defRPr sz="44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L="914400" marR="0" lvl="1" indent="-508000" algn="just" rtl="0">
              <a:lnSpc>
                <a:spcPct val="100000"/>
              </a:lnSpc>
              <a:spcBef>
                <a:spcPts val="1800"/>
              </a:spcBef>
              <a:spcAft>
                <a:spcPts val="0"/>
              </a:spcAft>
              <a:buClr>
                <a:srgbClr val="393941"/>
              </a:buClr>
              <a:buSzPts val="4400"/>
              <a:buFont typeface="Noto Sans Symbols"/>
              <a:buChar char="✔"/>
              <a:defRPr sz="4400" b="0" i="0" u="none" strike="noStrike" cap="none">
                <a:solidFill>
                  <a:srgbClr val="393941"/>
                </a:solidFill>
                <a:latin typeface="Gill Sans"/>
                <a:ea typeface="Gill Sans"/>
                <a:cs typeface="Gill Sans"/>
                <a:sym typeface="Gill Sans"/>
              </a:defRPr>
            </a:lvl2pPr>
            <a:lvl3pPr marL="1371600" marR="0" lvl="2" indent="-508000" algn="just" rtl="0">
              <a:lnSpc>
                <a:spcPct val="100000"/>
              </a:lnSpc>
              <a:spcBef>
                <a:spcPts val="1800"/>
              </a:spcBef>
              <a:spcAft>
                <a:spcPts val="0"/>
              </a:spcAft>
              <a:buClr>
                <a:srgbClr val="393941"/>
              </a:buClr>
              <a:buSzPts val="4400"/>
              <a:buFont typeface="Noto Sans Symbols"/>
              <a:buChar char="✔"/>
              <a:defRPr sz="4400" b="0" i="0" u="none" strike="noStrike" cap="none">
                <a:solidFill>
                  <a:srgbClr val="393941"/>
                </a:solidFill>
                <a:latin typeface="Gill Sans"/>
                <a:ea typeface="Gill Sans"/>
                <a:cs typeface="Gill Sans"/>
                <a:sym typeface="Gill Sans"/>
              </a:defRPr>
            </a:lvl3pPr>
            <a:lvl4pPr marL="1828800" marR="0" lvl="3" indent="-508000" algn="just" rtl="0">
              <a:lnSpc>
                <a:spcPct val="100000"/>
              </a:lnSpc>
              <a:spcBef>
                <a:spcPts val="1800"/>
              </a:spcBef>
              <a:spcAft>
                <a:spcPts val="0"/>
              </a:spcAft>
              <a:buClr>
                <a:srgbClr val="393941"/>
              </a:buClr>
              <a:buSzPts val="4400"/>
              <a:buFont typeface="Noto Sans Symbols"/>
              <a:buChar char="✔"/>
              <a:defRPr sz="4400" b="0" i="0" u="none" strike="noStrike" cap="none">
                <a:solidFill>
                  <a:srgbClr val="393941"/>
                </a:solidFill>
                <a:latin typeface="Gill Sans"/>
                <a:ea typeface="Gill Sans"/>
                <a:cs typeface="Gill Sans"/>
                <a:sym typeface="Gill Sans"/>
              </a:defRPr>
            </a:lvl4pPr>
            <a:lvl5pPr marL="2286000" marR="0" lvl="4" indent="-508000" algn="just" rtl="0">
              <a:lnSpc>
                <a:spcPct val="100000"/>
              </a:lnSpc>
              <a:spcBef>
                <a:spcPts val="1800"/>
              </a:spcBef>
              <a:spcAft>
                <a:spcPts val="0"/>
              </a:spcAft>
              <a:buClr>
                <a:srgbClr val="393941"/>
              </a:buClr>
              <a:buSzPts val="4400"/>
              <a:buFont typeface="Noto Sans Symbols"/>
              <a:buChar char="✔"/>
              <a:defRPr sz="4400" b="0" i="0" u="none" strike="noStrike" cap="none">
                <a:solidFill>
                  <a:srgbClr val="393941"/>
                </a:solidFill>
                <a:latin typeface="Gill Sans"/>
                <a:ea typeface="Gill Sans"/>
                <a:cs typeface="Gill Sans"/>
                <a:sym typeface="Gill Sans"/>
              </a:defRPr>
            </a:lvl5pPr>
            <a:lvl6pPr marL="2743200" marR="0" lvl="5" indent="-228600" algn="just" rtl="0">
              <a:lnSpc>
                <a:spcPct val="100000"/>
              </a:lnSpc>
              <a:spcBef>
                <a:spcPts val="180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85" name="Google Shape;85;p91"/>
          <p:cNvSpPr txBox="1">
            <a:spLocks noGrp="1"/>
          </p:cNvSpPr>
          <p:nvPr>
            <p:ph type="body" idx="4"/>
          </p:nvPr>
        </p:nvSpPr>
        <p:spPr>
          <a:xfrm>
            <a:off x="12716420" y="2123741"/>
            <a:ext cx="4446588" cy="57785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3600"/>
              <a:buFont typeface="Gill Sans"/>
              <a:buNone/>
              <a:defRPr sz="3600" b="0" i="0" u="none" strike="noStrike" cap="none">
                <a:solidFill>
                  <a:srgbClr val="7A7B83"/>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86" name="Google Shape;86;p91"/>
          <p:cNvSpPr txBox="1">
            <a:spLocks noGrp="1"/>
          </p:cNvSpPr>
          <p:nvPr>
            <p:ph type="title"/>
          </p:nvPr>
        </p:nvSpPr>
        <p:spPr>
          <a:xfrm>
            <a:off x="12716421" y="3455236"/>
            <a:ext cx="9080154"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09457"/>
              </a:buClr>
              <a:buSzPts val="12000"/>
              <a:buFont typeface="Gill Sans"/>
              <a:buNone/>
              <a:defRPr sz="12000" b="0" i="0" u="none" strike="noStrike" cap="none">
                <a:solidFill>
                  <a:schemeClr val="accent3"/>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Tree>
    <p:extLst>
      <p:ext uri="{BB962C8B-B14F-4D97-AF65-F5344CB8AC3E}">
        <p14:creationId xmlns:p14="http://schemas.microsoft.com/office/powerpoint/2010/main" val="781936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Group 3" preserve="1" userDrawn="1">
  <p:cSld name="1_Group 3">
    <p:spTree>
      <p:nvGrpSpPr>
        <p:cNvPr id="1" name="Shape 36"/>
        <p:cNvGrpSpPr/>
        <p:nvPr/>
      </p:nvGrpSpPr>
      <p:grpSpPr>
        <a:xfrm>
          <a:off x="0" y="0"/>
          <a:ext cx="0" cy="0"/>
          <a:chOff x="0" y="0"/>
          <a:chExt cx="0" cy="0"/>
        </a:xfrm>
      </p:grpSpPr>
      <p:sp>
        <p:nvSpPr>
          <p:cNvPr id="15" name="Rounded Rectangle 14">
            <a:extLst>
              <a:ext uri="{FF2B5EF4-FFF2-40B4-BE49-F238E27FC236}">
                <a16:creationId xmlns:a16="http://schemas.microsoft.com/office/drawing/2014/main" id="{65FDA49A-6DF6-1A48-B642-0926A2CE038D}"/>
              </a:ext>
            </a:extLst>
          </p:cNvPr>
          <p:cNvSpPr/>
          <p:nvPr userDrawn="1"/>
        </p:nvSpPr>
        <p:spPr>
          <a:xfrm>
            <a:off x="12571803" y="4538630"/>
            <a:ext cx="8592450" cy="8552092"/>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8255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Gill Sans MT" panose="020B0502020104020203"/>
              <a:ea typeface="+mn-ea"/>
              <a:cs typeface="+mn-cs"/>
              <a:sym typeface="PT Sans"/>
            </a:endParaRPr>
          </a:p>
        </p:txBody>
      </p:sp>
      <p:sp>
        <p:nvSpPr>
          <p:cNvPr id="14" name="Rounded Rectangle 13">
            <a:extLst>
              <a:ext uri="{FF2B5EF4-FFF2-40B4-BE49-F238E27FC236}">
                <a16:creationId xmlns:a16="http://schemas.microsoft.com/office/drawing/2014/main" id="{C892A157-C8E9-1849-A063-64E281EB040A}"/>
              </a:ext>
            </a:extLst>
          </p:cNvPr>
          <p:cNvSpPr/>
          <p:nvPr userDrawn="1"/>
        </p:nvSpPr>
        <p:spPr>
          <a:xfrm>
            <a:off x="2842395" y="4538630"/>
            <a:ext cx="8592450" cy="8552092"/>
          </a:xfrm>
          <a:prstGeom prst="roundRect">
            <a:avLst/>
          </a:prstGeom>
          <a:solidFill>
            <a:srgbClr val="007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8255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Gill Sans MT" panose="020B0502020104020203"/>
              <a:ea typeface="+mn-ea"/>
              <a:cs typeface="+mn-cs"/>
              <a:sym typeface="PT Sans"/>
            </a:endParaRPr>
          </a:p>
        </p:txBody>
      </p:sp>
      <p:sp>
        <p:nvSpPr>
          <p:cNvPr id="37" name="Google Shape;37;p84"/>
          <p:cNvSpPr txBox="1">
            <a:spLocks noGrp="1"/>
          </p:cNvSpPr>
          <p:nvPr>
            <p:ph type="title"/>
          </p:nvPr>
        </p:nvSpPr>
        <p:spPr>
          <a:xfrm>
            <a:off x="3950642" y="1723364"/>
            <a:ext cx="16482720"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40" name="Google Shape;40;p84"/>
          <p:cNvSpPr/>
          <p:nvPr/>
        </p:nvSpPr>
        <p:spPr>
          <a:xfrm>
            <a:off x="3477020" y="5555493"/>
            <a:ext cx="7030228" cy="790602"/>
          </a:xfrm>
          <a:prstGeom prst="roundRect">
            <a:avLst>
              <a:gd name="adj" fmla="val 50000"/>
            </a:avLst>
          </a:prstGeom>
          <a:solidFill>
            <a:srgbClr val="FFFFFF"/>
          </a:solidFill>
          <a:ln w="38100" cap="flat" cmpd="sng">
            <a:no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43" name="Google Shape;43;p84"/>
          <p:cNvSpPr/>
          <p:nvPr/>
        </p:nvSpPr>
        <p:spPr>
          <a:xfrm>
            <a:off x="13499401" y="5523083"/>
            <a:ext cx="6737258" cy="790602"/>
          </a:xfrm>
          <a:prstGeom prst="roundRect">
            <a:avLst>
              <a:gd name="adj" fmla="val 50000"/>
            </a:avLst>
          </a:prstGeom>
          <a:solidFill>
            <a:srgbClr val="FFFFFF"/>
          </a:solidFill>
          <a:ln w="38100" cap="flat" cmpd="sng">
            <a:no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44" name="Google Shape;44;p84"/>
          <p:cNvSpPr txBox="1">
            <a:spLocks noGrp="1"/>
          </p:cNvSpPr>
          <p:nvPr userDrawn="1">
            <p:ph type="body" idx="1"/>
          </p:nvPr>
        </p:nvSpPr>
        <p:spPr>
          <a:xfrm>
            <a:off x="13499401" y="7116875"/>
            <a:ext cx="6737258" cy="5253038"/>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5" name="Google Shape;45;p84"/>
          <p:cNvSpPr txBox="1">
            <a:spLocks noGrp="1"/>
          </p:cNvSpPr>
          <p:nvPr userDrawn="1">
            <p:ph type="body" idx="2"/>
          </p:nvPr>
        </p:nvSpPr>
        <p:spPr>
          <a:xfrm>
            <a:off x="3769991" y="7091891"/>
            <a:ext cx="6737258" cy="1700334"/>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6" name="Google Shape;46;p84"/>
          <p:cNvSpPr txBox="1">
            <a:spLocks noGrp="1"/>
          </p:cNvSpPr>
          <p:nvPr userDrawn="1">
            <p:ph type="body" idx="3"/>
          </p:nvPr>
        </p:nvSpPr>
        <p:spPr>
          <a:xfrm>
            <a:off x="4239051" y="5698465"/>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0094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7" name="Google Shape;47;p84"/>
          <p:cNvSpPr txBox="1">
            <a:spLocks noGrp="1"/>
          </p:cNvSpPr>
          <p:nvPr userDrawn="1">
            <p:ph type="body" idx="4"/>
          </p:nvPr>
        </p:nvSpPr>
        <p:spPr>
          <a:xfrm>
            <a:off x="13968461" y="5666053"/>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chemeClr val="bg1">
                    <a:lumMod val="50000"/>
                  </a:schemeClr>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cxnSp>
        <p:nvCxnSpPr>
          <p:cNvPr id="13" name="Straight Connector 12">
            <a:extLst>
              <a:ext uri="{FF2B5EF4-FFF2-40B4-BE49-F238E27FC236}">
                <a16:creationId xmlns:a16="http://schemas.microsoft.com/office/drawing/2014/main" id="{8BD88121-7C76-624A-8BB7-E0FA18057111}"/>
              </a:ext>
            </a:extLst>
          </p:cNvPr>
          <p:cNvCxnSpPr>
            <a:cxnSpLocks/>
          </p:cNvCxnSpPr>
          <p:nvPr userDrawn="1"/>
        </p:nvCxnSpPr>
        <p:spPr>
          <a:xfrm>
            <a:off x="9636348" y="3392656"/>
            <a:ext cx="5111308" cy="0"/>
          </a:xfrm>
          <a:prstGeom prst="line">
            <a:avLst/>
          </a:prstGeom>
          <a:ln w="38100">
            <a:solidFill>
              <a:srgbClr val="1E9457"/>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F06D7648-78C7-0F43-BB8E-4CF6CECA30F6}"/>
              </a:ext>
            </a:extLst>
          </p:cNvPr>
          <p:cNvSpPr>
            <a:spLocks noGrp="1"/>
          </p:cNvSpPr>
          <p:nvPr>
            <p:ph type="pic" sz="quarter" idx="10"/>
          </p:nvPr>
        </p:nvSpPr>
        <p:spPr>
          <a:xfrm>
            <a:off x="3657600" y="9328248"/>
            <a:ext cx="6849648" cy="3226452"/>
          </a:xfrm>
          <a:prstGeom prst="roundRect">
            <a:avLst/>
          </a:prstGeom>
        </p:spPr>
        <p:txBody>
          <a:bodyPr/>
          <a:lstStyle>
            <a:lvl1pPr>
              <a:defRPr b="0" i="0">
                <a:latin typeface="Gill Sans MT" panose="020B0502020104020203" pitchFamily="34" charset="77"/>
              </a:defRPr>
            </a:lvl1pPr>
          </a:lstStyle>
          <a:p>
            <a:endParaRPr lang="en-US"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17104237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matchingName="Data 1" preserve="1">
  <p:cSld name="Data 1">
    <p:spTree>
      <p:nvGrpSpPr>
        <p:cNvPr id="1" name="Shape 87"/>
        <p:cNvGrpSpPr/>
        <p:nvPr/>
      </p:nvGrpSpPr>
      <p:grpSpPr>
        <a:xfrm>
          <a:off x="0" y="0"/>
          <a:ext cx="0" cy="0"/>
          <a:chOff x="0" y="0"/>
          <a:chExt cx="0" cy="0"/>
        </a:xfrm>
      </p:grpSpPr>
      <p:sp>
        <p:nvSpPr>
          <p:cNvPr id="88" name="Google Shape;88;p92"/>
          <p:cNvSpPr>
            <a:spLocks noGrp="1"/>
          </p:cNvSpPr>
          <p:nvPr>
            <p:ph type="chart" idx="2"/>
          </p:nvPr>
        </p:nvSpPr>
        <p:spPr>
          <a:xfrm>
            <a:off x="9593264" y="1363664"/>
            <a:ext cx="13917612" cy="11329988"/>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89" name="Google Shape;89;p92"/>
          <p:cNvSpPr txBox="1">
            <a:spLocks noGrp="1"/>
          </p:cNvSpPr>
          <p:nvPr>
            <p:ph type="body" idx="1"/>
          </p:nvPr>
        </p:nvSpPr>
        <p:spPr>
          <a:xfrm>
            <a:off x="1035029" y="2923305"/>
            <a:ext cx="7309150" cy="5189538"/>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70000"/>
              </a:lnSpc>
              <a:spcBef>
                <a:spcPts val="0"/>
              </a:spcBef>
              <a:spcAft>
                <a:spcPts val="0"/>
              </a:spcAft>
              <a:buClr>
                <a:srgbClr val="009457"/>
              </a:buClr>
              <a:buSzPts val="8800"/>
              <a:buFont typeface="Gill Sans"/>
              <a:buNone/>
              <a:defRPr sz="8800" b="0" i="0" u="none" strike="noStrike" cap="none">
                <a:solidFill>
                  <a:schemeClr val="accent3"/>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90" name="Google Shape;90;p92"/>
          <p:cNvSpPr txBox="1">
            <a:spLocks noGrp="1"/>
          </p:cNvSpPr>
          <p:nvPr>
            <p:ph type="body" idx="3"/>
          </p:nvPr>
        </p:nvSpPr>
        <p:spPr>
          <a:xfrm>
            <a:off x="1035029" y="8631029"/>
            <a:ext cx="7309150" cy="1114830"/>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0"/>
              </a:spcBef>
              <a:spcAft>
                <a:spcPts val="0"/>
              </a:spcAft>
              <a:buClr>
                <a:srgbClr val="34373A"/>
              </a:buClr>
              <a:buSzPts val="3200"/>
              <a:buFont typeface="Gill Sans"/>
              <a:buNone/>
              <a:defRPr sz="3200" b="0" i="0" u="none" strike="noStrike" cap="none">
                <a:solidFill>
                  <a:srgbClr val="34373A"/>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91" name="Google Shape;91;p92"/>
          <p:cNvSpPr txBox="1">
            <a:spLocks noGrp="1"/>
          </p:cNvSpPr>
          <p:nvPr>
            <p:ph type="body" idx="4"/>
          </p:nvPr>
        </p:nvSpPr>
        <p:spPr>
          <a:xfrm>
            <a:off x="1035029" y="10178954"/>
            <a:ext cx="7309150" cy="263814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A7B83"/>
              </a:buClr>
              <a:buSzPts val="2800"/>
              <a:buFont typeface="Gill Sans"/>
              <a:buNone/>
              <a:defRPr sz="2800" b="0" i="0" u="none" strike="noStrike" cap="none">
                <a:solidFill>
                  <a:srgbClr val="7A7B83"/>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92" name="Google Shape;92;p92"/>
          <p:cNvSpPr txBox="1">
            <a:spLocks noGrp="1"/>
          </p:cNvSpPr>
          <p:nvPr>
            <p:ph type="body" idx="5"/>
          </p:nvPr>
        </p:nvSpPr>
        <p:spPr>
          <a:xfrm>
            <a:off x="3897590" y="1984713"/>
            <a:ext cx="4446588" cy="577850"/>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Tree>
    <p:extLst>
      <p:ext uri="{BB962C8B-B14F-4D97-AF65-F5344CB8AC3E}">
        <p14:creationId xmlns:p14="http://schemas.microsoft.com/office/powerpoint/2010/main" val="398024396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matchingName="Text-Heavy Group" preserve="1">
  <p:cSld name="Text-Heavy Group">
    <p:spTree>
      <p:nvGrpSpPr>
        <p:cNvPr id="1" name="Shape 146"/>
        <p:cNvGrpSpPr/>
        <p:nvPr/>
      </p:nvGrpSpPr>
      <p:grpSpPr>
        <a:xfrm>
          <a:off x="0" y="0"/>
          <a:ext cx="0" cy="0"/>
          <a:chOff x="0" y="0"/>
          <a:chExt cx="0" cy="0"/>
        </a:xfrm>
      </p:grpSpPr>
      <p:sp>
        <p:nvSpPr>
          <p:cNvPr id="147" name="Google Shape;147;p104"/>
          <p:cNvSpPr/>
          <p:nvPr/>
        </p:nvSpPr>
        <p:spPr>
          <a:xfrm>
            <a:off x="2157488" y="2581955"/>
            <a:ext cx="6186408" cy="8552094"/>
          </a:xfrm>
          <a:prstGeom prst="rect">
            <a:avLst/>
          </a:prstGeom>
          <a:noFill/>
          <a:ln w="50800" cap="flat" cmpd="sng">
            <a:solidFill>
              <a:schemeClr val="accent3"/>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148" name="Google Shape;148;p104"/>
          <p:cNvSpPr/>
          <p:nvPr/>
        </p:nvSpPr>
        <p:spPr>
          <a:xfrm>
            <a:off x="3709410" y="9307037"/>
            <a:ext cx="3082564" cy="790602"/>
          </a:xfrm>
          <a:prstGeom prst="roundRect">
            <a:avLst>
              <a:gd name="adj" fmla="val 50000"/>
            </a:avLst>
          </a:prstGeom>
          <a:solidFill>
            <a:schemeClr val="accent3"/>
          </a:solidFill>
          <a:ln w="38100" cap="flat" cmpd="sng">
            <a:solidFill>
              <a:schemeClr val="accent3">
                <a:lumMod val="75000"/>
              </a:schemeClr>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149" name="Google Shape;149;p104"/>
          <p:cNvSpPr/>
          <p:nvPr/>
        </p:nvSpPr>
        <p:spPr>
          <a:xfrm>
            <a:off x="9098798" y="2581955"/>
            <a:ext cx="6186408" cy="8552094"/>
          </a:xfrm>
          <a:prstGeom prst="rect">
            <a:avLst/>
          </a:prstGeom>
          <a:noFill/>
          <a:ln w="50800" cap="flat" cmpd="sng">
            <a:solidFill>
              <a:srgbClr val="393941"/>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150" name="Google Shape;150;p104"/>
          <p:cNvSpPr/>
          <p:nvPr/>
        </p:nvSpPr>
        <p:spPr>
          <a:xfrm>
            <a:off x="10650720" y="9307037"/>
            <a:ext cx="3082564" cy="790602"/>
          </a:xfrm>
          <a:prstGeom prst="roundRect">
            <a:avLst>
              <a:gd name="adj" fmla="val 50000"/>
            </a:avLst>
          </a:prstGeom>
          <a:solidFill>
            <a:schemeClr val="bg2"/>
          </a:solidFill>
          <a:ln w="38100" cap="flat" cmpd="sng">
            <a:solidFill>
              <a:srgbClr val="393941"/>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151" name="Google Shape;151;p104"/>
          <p:cNvSpPr/>
          <p:nvPr/>
        </p:nvSpPr>
        <p:spPr>
          <a:xfrm>
            <a:off x="16040106" y="2581955"/>
            <a:ext cx="6186408" cy="8552094"/>
          </a:xfrm>
          <a:prstGeom prst="rect">
            <a:avLst/>
          </a:prstGeom>
          <a:noFill/>
          <a:ln w="50800" cap="flat" cmpd="sng">
            <a:solidFill>
              <a:schemeClr val="accent3"/>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152" name="Google Shape;152;p104"/>
          <p:cNvSpPr/>
          <p:nvPr/>
        </p:nvSpPr>
        <p:spPr>
          <a:xfrm>
            <a:off x="17592028" y="9307037"/>
            <a:ext cx="3082564" cy="790602"/>
          </a:xfrm>
          <a:prstGeom prst="roundRect">
            <a:avLst>
              <a:gd name="adj" fmla="val 50000"/>
            </a:avLst>
          </a:prstGeom>
          <a:solidFill>
            <a:schemeClr val="accent3"/>
          </a:solidFill>
          <a:ln w="38100" cap="flat" cmpd="sng">
            <a:solidFill>
              <a:schemeClr val="accent3">
                <a:lumMod val="75000"/>
              </a:schemeClr>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153" name="Google Shape;153;p104"/>
          <p:cNvSpPr>
            <a:spLocks noGrp="1"/>
          </p:cNvSpPr>
          <p:nvPr>
            <p:ph type="pic" idx="2"/>
          </p:nvPr>
        </p:nvSpPr>
        <p:spPr>
          <a:xfrm>
            <a:off x="4492661" y="3392001"/>
            <a:ext cx="1516062" cy="1516062"/>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54" name="Google Shape;154;p104"/>
          <p:cNvSpPr>
            <a:spLocks noGrp="1"/>
          </p:cNvSpPr>
          <p:nvPr>
            <p:ph type="pic" idx="3"/>
          </p:nvPr>
        </p:nvSpPr>
        <p:spPr>
          <a:xfrm>
            <a:off x="11433971" y="3392001"/>
            <a:ext cx="1516062" cy="1516062"/>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55" name="Google Shape;155;p104"/>
          <p:cNvSpPr>
            <a:spLocks noGrp="1"/>
          </p:cNvSpPr>
          <p:nvPr>
            <p:ph type="pic" idx="4"/>
          </p:nvPr>
        </p:nvSpPr>
        <p:spPr>
          <a:xfrm>
            <a:off x="18387981" y="3392001"/>
            <a:ext cx="1516062" cy="1516062"/>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56" name="Google Shape;156;p104"/>
          <p:cNvSpPr txBox="1">
            <a:spLocks noGrp="1"/>
          </p:cNvSpPr>
          <p:nvPr>
            <p:ph type="body" idx="1"/>
          </p:nvPr>
        </p:nvSpPr>
        <p:spPr>
          <a:xfrm>
            <a:off x="4029111" y="9473736"/>
            <a:ext cx="2443162" cy="457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FFFEFF"/>
              </a:buClr>
              <a:buSzPts val="2800"/>
              <a:buFont typeface="Gill Sans"/>
              <a:buNone/>
              <a:defRPr sz="28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57" name="Google Shape;157;p104"/>
          <p:cNvSpPr txBox="1">
            <a:spLocks noGrp="1"/>
          </p:cNvSpPr>
          <p:nvPr>
            <p:ph type="body" idx="5"/>
          </p:nvPr>
        </p:nvSpPr>
        <p:spPr>
          <a:xfrm>
            <a:off x="10970421" y="9481844"/>
            <a:ext cx="2443162" cy="457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FFFEFF"/>
              </a:buClr>
              <a:buSzPts val="2800"/>
              <a:buFont typeface="Gill Sans"/>
              <a:buNone/>
              <a:defRPr sz="28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58" name="Google Shape;158;p104"/>
          <p:cNvSpPr txBox="1">
            <a:spLocks noGrp="1"/>
          </p:cNvSpPr>
          <p:nvPr>
            <p:ph type="body" idx="6"/>
          </p:nvPr>
        </p:nvSpPr>
        <p:spPr>
          <a:xfrm>
            <a:off x="17911729" y="9473736"/>
            <a:ext cx="2443162" cy="457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FFFEFF"/>
              </a:buClr>
              <a:buSzPts val="2800"/>
              <a:buFont typeface="Gill Sans"/>
              <a:buNone/>
              <a:defRPr sz="28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59" name="Google Shape;159;p104"/>
          <p:cNvSpPr txBox="1">
            <a:spLocks noGrp="1"/>
          </p:cNvSpPr>
          <p:nvPr>
            <p:ph type="body" idx="7"/>
          </p:nvPr>
        </p:nvSpPr>
        <p:spPr>
          <a:xfrm>
            <a:off x="2805205" y="5674899"/>
            <a:ext cx="4656138" cy="496190"/>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3E4247"/>
              </a:buClr>
              <a:buSzPts val="3000"/>
              <a:buFont typeface="Gill Sans"/>
              <a:buNone/>
              <a:defRPr sz="3000" b="0" i="0" u="none" strike="noStrike" cap="none">
                <a:solidFill>
                  <a:srgbClr val="3E424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60" name="Google Shape;160;p104"/>
          <p:cNvSpPr txBox="1">
            <a:spLocks noGrp="1"/>
          </p:cNvSpPr>
          <p:nvPr>
            <p:ph type="body" idx="8"/>
          </p:nvPr>
        </p:nvSpPr>
        <p:spPr>
          <a:xfrm>
            <a:off x="2687785" y="6438349"/>
            <a:ext cx="4890978" cy="210185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61" name="Google Shape;161;p104"/>
          <p:cNvSpPr txBox="1">
            <a:spLocks noGrp="1"/>
          </p:cNvSpPr>
          <p:nvPr>
            <p:ph type="body" idx="9"/>
          </p:nvPr>
        </p:nvSpPr>
        <p:spPr>
          <a:xfrm>
            <a:off x="9863933" y="5674899"/>
            <a:ext cx="4656138" cy="496190"/>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3E4247"/>
              </a:buClr>
              <a:buSzPts val="3000"/>
              <a:buFont typeface="Gill Sans"/>
              <a:buNone/>
              <a:defRPr sz="3000" b="0" i="0" u="none" strike="noStrike" cap="none">
                <a:solidFill>
                  <a:srgbClr val="3E424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62" name="Google Shape;162;p104"/>
          <p:cNvSpPr txBox="1">
            <a:spLocks noGrp="1"/>
          </p:cNvSpPr>
          <p:nvPr>
            <p:ph type="body" idx="13"/>
          </p:nvPr>
        </p:nvSpPr>
        <p:spPr>
          <a:xfrm>
            <a:off x="9746513" y="6438349"/>
            <a:ext cx="4890978" cy="210185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63" name="Google Shape;163;p104"/>
          <p:cNvSpPr txBox="1">
            <a:spLocks noGrp="1"/>
          </p:cNvSpPr>
          <p:nvPr>
            <p:ph type="body" idx="14"/>
          </p:nvPr>
        </p:nvSpPr>
        <p:spPr>
          <a:xfrm>
            <a:off x="16805243" y="5674899"/>
            <a:ext cx="4656138" cy="496190"/>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3E4247"/>
              </a:buClr>
              <a:buSzPts val="3000"/>
              <a:buFont typeface="Gill Sans"/>
              <a:buNone/>
              <a:defRPr sz="3000" b="0" i="0" u="none" strike="noStrike" cap="none">
                <a:solidFill>
                  <a:srgbClr val="3E424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64" name="Google Shape;164;p104"/>
          <p:cNvSpPr txBox="1">
            <a:spLocks noGrp="1"/>
          </p:cNvSpPr>
          <p:nvPr>
            <p:ph type="body" idx="15"/>
          </p:nvPr>
        </p:nvSpPr>
        <p:spPr>
          <a:xfrm>
            <a:off x="16687821" y="6438349"/>
            <a:ext cx="4890978" cy="210185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Tree>
    <p:extLst>
      <p:ext uri="{BB962C8B-B14F-4D97-AF65-F5344CB8AC3E}">
        <p14:creationId xmlns:p14="http://schemas.microsoft.com/office/powerpoint/2010/main" val="239489813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matchingName="Text-Heavy 2" preserve="1">
  <p:cSld name="Text-Heavy 2">
    <p:spTree>
      <p:nvGrpSpPr>
        <p:cNvPr id="1" name="Shape 165"/>
        <p:cNvGrpSpPr/>
        <p:nvPr/>
      </p:nvGrpSpPr>
      <p:grpSpPr>
        <a:xfrm>
          <a:off x="0" y="0"/>
          <a:ext cx="0" cy="0"/>
          <a:chOff x="0" y="0"/>
          <a:chExt cx="0" cy="0"/>
        </a:xfrm>
      </p:grpSpPr>
      <p:sp>
        <p:nvSpPr>
          <p:cNvPr id="166" name="Google Shape;166;p105"/>
          <p:cNvSpPr txBox="1"/>
          <p:nvPr/>
        </p:nvSpPr>
        <p:spPr>
          <a:xfrm>
            <a:off x="23721611" y="119902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dirty="0">
              <a:solidFill>
                <a:srgbClr val="A6A7AC"/>
              </a:solidFill>
              <a:latin typeface="PT Sans"/>
              <a:ea typeface="PT Sans"/>
              <a:cs typeface="PT Sans"/>
              <a:sym typeface="PT Sans"/>
            </a:endParaRPr>
          </a:p>
        </p:txBody>
      </p:sp>
      <p:sp>
        <p:nvSpPr>
          <p:cNvPr id="167" name="Google Shape;167;p105"/>
          <p:cNvSpPr txBox="1">
            <a:spLocks noGrp="1"/>
          </p:cNvSpPr>
          <p:nvPr>
            <p:ph type="body" idx="1"/>
          </p:nvPr>
        </p:nvSpPr>
        <p:spPr>
          <a:xfrm>
            <a:off x="2143788" y="2128838"/>
            <a:ext cx="3571876" cy="587376"/>
          </a:xfrm>
          <a:prstGeom prst="rect">
            <a:avLst/>
          </a:prstGeom>
          <a:noFill/>
          <a:ln>
            <a:noFill/>
          </a:ln>
        </p:spPr>
        <p:txBody>
          <a:bodyPr spcFirstLastPara="1" wrap="square" lIns="91425" tIns="45700" rIns="91425" bIns="45700" anchor="t" anchorCtr="0">
            <a:normAutofit/>
          </a:bodyPr>
          <a:lstStyle>
            <a:lvl1pPr marL="457200" marR="0" lvl="0" indent="-228600" algn="just" rtl="0">
              <a:lnSpc>
                <a:spcPct val="100000"/>
              </a:lnSpc>
              <a:spcBef>
                <a:spcPts val="0"/>
              </a:spcBef>
              <a:spcAft>
                <a:spcPts val="0"/>
              </a:spcAft>
              <a:buClr>
                <a:srgbClr val="515257"/>
              </a:buClr>
              <a:buSzPts val="2400"/>
              <a:buFont typeface="Gill Sans"/>
              <a:buNone/>
              <a:defRPr sz="24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68" name="Google Shape;168;p105"/>
          <p:cNvSpPr txBox="1">
            <a:spLocks noGrp="1"/>
          </p:cNvSpPr>
          <p:nvPr>
            <p:ph type="body" idx="2"/>
          </p:nvPr>
        </p:nvSpPr>
        <p:spPr>
          <a:xfrm>
            <a:off x="2143791" y="3001965"/>
            <a:ext cx="6385978" cy="222494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7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cxnSp>
        <p:nvCxnSpPr>
          <p:cNvPr id="169" name="Google Shape;169;p105"/>
          <p:cNvCxnSpPr/>
          <p:nvPr/>
        </p:nvCxnSpPr>
        <p:spPr>
          <a:xfrm>
            <a:off x="5350281" y="18349849"/>
            <a:ext cx="805298" cy="2"/>
          </a:xfrm>
          <a:prstGeom prst="straightConnector1">
            <a:avLst/>
          </a:prstGeom>
          <a:noFill/>
          <a:ln w="9525" cap="flat" cmpd="sng">
            <a:solidFill>
              <a:srgbClr val="26B470"/>
            </a:solidFill>
            <a:prstDash val="solid"/>
            <a:round/>
            <a:headEnd type="none" w="sm" len="sm"/>
            <a:tailEnd type="none" w="sm" len="sm"/>
          </a:ln>
        </p:spPr>
      </p:cxnSp>
      <p:sp>
        <p:nvSpPr>
          <p:cNvPr id="170" name="Google Shape;170;p105"/>
          <p:cNvSpPr/>
          <p:nvPr userDrawn="1"/>
        </p:nvSpPr>
        <p:spPr>
          <a:xfrm>
            <a:off x="9827215" y="11610199"/>
            <a:ext cx="8418382" cy="2105802"/>
          </a:xfrm>
          <a:prstGeom prst="rect">
            <a:avLst/>
          </a:prstGeom>
          <a:solidFill>
            <a:schemeClr val="accent3"/>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171" name="Google Shape;171;p105"/>
          <p:cNvSpPr txBox="1">
            <a:spLocks noGrp="1"/>
          </p:cNvSpPr>
          <p:nvPr>
            <p:ph type="body" idx="3"/>
          </p:nvPr>
        </p:nvSpPr>
        <p:spPr>
          <a:xfrm>
            <a:off x="9827215" y="2716215"/>
            <a:ext cx="8418382" cy="10136186"/>
          </a:xfrm>
          <a:prstGeom prst="rect">
            <a:avLst/>
          </a:prstGeom>
          <a:noFill/>
          <a:ln>
            <a:noFill/>
          </a:ln>
        </p:spPr>
        <p:txBody>
          <a:bodyPr spcFirstLastPara="1" wrap="square" lIns="91425" tIns="45700" rIns="91425" bIns="45700" anchor="t" anchorCtr="0">
            <a:normAutofit/>
          </a:bodyPr>
          <a:lstStyle>
            <a:lvl1pPr marL="457200" marR="0" lvl="0" indent="-228600" algn="just" rtl="0">
              <a:lnSpc>
                <a:spcPct val="100000"/>
              </a:lnSpc>
              <a:spcBef>
                <a:spcPts val="0"/>
              </a:spcBef>
              <a:spcAft>
                <a:spcPts val="0"/>
              </a:spcAft>
              <a:buClr>
                <a:srgbClr val="515257"/>
              </a:buClr>
              <a:buSzPts val="3200"/>
              <a:buFont typeface="Gill Sans"/>
              <a:buNone/>
              <a:defRPr sz="32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Tree>
    <p:extLst>
      <p:ext uri="{BB962C8B-B14F-4D97-AF65-F5344CB8AC3E}">
        <p14:creationId xmlns:p14="http://schemas.microsoft.com/office/powerpoint/2010/main" val="186654031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matchingName="Text-Heavy 3" preserve="1">
  <p:cSld name="Text-Heavy 3">
    <p:spTree>
      <p:nvGrpSpPr>
        <p:cNvPr id="1" name="Shape 172"/>
        <p:cNvGrpSpPr/>
        <p:nvPr/>
      </p:nvGrpSpPr>
      <p:grpSpPr>
        <a:xfrm>
          <a:off x="0" y="0"/>
          <a:ext cx="0" cy="0"/>
          <a:chOff x="0" y="0"/>
          <a:chExt cx="0" cy="0"/>
        </a:xfrm>
      </p:grpSpPr>
      <p:sp>
        <p:nvSpPr>
          <p:cNvPr id="173" name="Google Shape;173;p106"/>
          <p:cNvSpPr txBox="1"/>
          <p:nvPr/>
        </p:nvSpPr>
        <p:spPr>
          <a:xfrm>
            <a:off x="23721611" y="119902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dirty="0">
              <a:solidFill>
                <a:srgbClr val="A6A7AC"/>
              </a:solidFill>
              <a:latin typeface="PT Sans"/>
              <a:ea typeface="PT Sans"/>
              <a:cs typeface="PT Sans"/>
              <a:sym typeface="PT Sans"/>
            </a:endParaRPr>
          </a:p>
        </p:txBody>
      </p:sp>
      <p:sp>
        <p:nvSpPr>
          <p:cNvPr id="174" name="Google Shape;174;p106"/>
          <p:cNvSpPr txBox="1">
            <a:spLocks noGrp="1"/>
          </p:cNvSpPr>
          <p:nvPr>
            <p:ph type="body" idx="1"/>
          </p:nvPr>
        </p:nvSpPr>
        <p:spPr>
          <a:xfrm>
            <a:off x="2143788" y="2128838"/>
            <a:ext cx="3571876" cy="587376"/>
          </a:xfrm>
          <a:prstGeom prst="rect">
            <a:avLst/>
          </a:prstGeom>
          <a:noFill/>
          <a:ln>
            <a:noFill/>
          </a:ln>
        </p:spPr>
        <p:txBody>
          <a:bodyPr spcFirstLastPara="1" wrap="square" lIns="91425" tIns="45700" rIns="91425" bIns="45700" anchor="t" anchorCtr="0">
            <a:normAutofit/>
          </a:bodyPr>
          <a:lstStyle>
            <a:lvl1pPr marL="457200" marR="0" lvl="0" indent="-228600" algn="just" rtl="0">
              <a:lnSpc>
                <a:spcPct val="100000"/>
              </a:lnSpc>
              <a:spcBef>
                <a:spcPts val="0"/>
              </a:spcBef>
              <a:spcAft>
                <a:spcPts val="0"/>
              </a:spcAft>
              <a:buClr>
                <a:srgbClr val="515257"/>
              </a:buClr>
              <a:buSzPts val="2400"/>
              <a:buFont typeface="Gill Sans"/>
              <a:buNone/>
              <a:defRPr sz="24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75" name="Google Shape;175;p106"/>
          <p:cNvSpPr/>
          <p:nvPr/>
        </p:nvSpPr>
        <p:spPr>
          <a:xfrm>
            <a:off x="9827215" y="0"/>
            <a:ext cx="8418382" cy="13716000"/>
          </a:xfrm>
          <a:prstGeom prst="rect">
            <a:avLst/>
          </a:prstGeom>
          <a:solidFill>
            <a:schemeClr val="accent3"/>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176" name="Google Shape;176;p106"/>
          <p:cNvSpPr txBox="1">
            <a:spLocks noGrp="1"/>
          </p:cNvSpPr>
          <p:nvPr>
            <p:ph type="body" idx="2"/>
          </p:nvPr>
        </p:nvSpPr>
        <p:spPr>
          <a:xfrm>
            <a:off x="2143791" y="3371243"/>
            <a:ext cx="6879894" cy="10215402"/>
          </a:xfrm>
          <a:prstGeom prst="rect">
            <a:avLst/>
          </a:prstGeom>
          <a:noFill/>
          <a:ln>
            <a:noFill/>
          </a:ln>
        </p:spPr>
        <p:txBody>
          <a:bodyPr spcFirstLastPara="1" wrap="square" lIns="91425" tIns="45700" rIns="91425" bIns="45700" anchor="t" anchorCtr="0">
            <a:normAutofit/>
          </a:bodyPr>
          <a:lstStyle>
            <a:lvl1pPr marL="457200" marR="0" lvl="0" indent="-228600" algn="just" rtl="0">
              <a:lnSpc>
                <a:spcPct val="100000"/>
              </a:lnSpc>
              <a:spcBef>
                <a:spcPts val="0"/>
              </a:spcBef>
              <a:spcAft>
                <a:spcPts val="0"/>
              </a:spcAft>
              <a:buClr>
                <a:srgbClr val="515257"/>
              </a:buClr>
              <a:buSzPts val="3200"/>
              <a:buFont typeface="Gill Sans"/>
              <a:buNone/>
              <a:defRPr sz="32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cxnSp>
        <p:nvCxnSpPr>
          <p:cNvPr id="177" name="Google Shape;177;p106"/>
          <p:cNvCxnSpPr/>
          <p:nvPr/>
        </p:nvCxnSpPr>
        <p:spPr>
          <a:xfrm flipH="1">
            <a:off x="1169955" y="10965883"/>
            <a:ext cx="2" cy="2620762"/>
          </a:xfrm>
          <a:prstGeom prst="straightConnector1">
            <a:avLst/>
          </a:prstGeom>
          <a:noFill/>
          <a:ln w="9525" cap="flat" cmpd="sng">
            <a:solidFill>
              <a:srgbClr val="26B470"/>
            </a:solidFill>
            <a:prstDash val="solid"/>
            <a:round/>
            <a:headEnd type="none" w="sm" len="sm"/>
            <a:tailEnd type="none" w="sm" len="sm"/>
          </a:ln>
        </p:spPr>
      </p:cxnSp>
      <p:sp>
        <p:nvSpPr>
          <p:cNvPr id="178" name="Google Shape;178;p106"/>
          <p:cNvSpPr>
            <a:spLocks noGrp="1"/>
          </p:cNvSpPr>
          <p:nvPr>
            <p:ph type="pic" idx="3"/>
          </p:nvPr>
        </p:nvSpPr>
        <p:spPr>
          <a:xfrm>
            <a:off x="13036722" y="3802064"/>
            <a:ext cx="7251700" cy="725170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Tree>
    <p:extLst>
      <p:ext uri="{BB962C8B-B14F-4D97-AF65-F5344CB8AC3E}">
        <p14:creationId xmlns:p14="http://schemas.microsoft.com/office/powerpoint/2010/main" val="305208002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matchingName="Text-Heavy 6" preserve="1">
  <p:cSld name="Text-Heavy 6">
    <p:spTree>
      <p:nvGrpSpPr>
        <p:cNvPr id="1" name="Shape 179"/>
        <p:cNvGrpSpPr/>
        <p:nvPr/>
      </p:nvGrpSpPr>
      <p:grpSpPr>
        <a:xfrm>
          <a:off x="0" y="0"/>
          <a:ext cx="0" cy="0"/>
          <a:chOff x="0" y="0"/>
          <a:chExt cx="0" cy="0"/>
        </a:xfrm>
      </p:grpSpPr>
      <p:sp>
        <p:nvSpPr>
          <p:cNvPr id="180" name="Google Shape;180;p107"/>
          <p:cNvSpPr/>
          <p:nvPr/>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chemeClr val="accent3"/>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181" name="Google Shape;181;p107"/>
          <p:cNvSpPr txBox="1">
            <a:spLocks noGrp="1"/>
          </p:cNvSpPr>
          <p:nvPr>
            <p:ph type="body" idx="1"/>
          </p:nvPr>
        </p:nvSpPr>
        <p:spPr>
          <a:xfrm>
            <a:off x="10534174" y="2013138"/>
            <a:ext cx="3571876" cy="587376"/>
          </a:xfrm>
          <a:prstGeom prst="rect">
            <a:avLst/>
          </a:prstGeom>
          <a:noFill/>
          <a:ln>
            <a:noFill/>
          </a:ln>
        </p:spPr>
        <p:txBody>
          <a:bodyPr spcFirstLastPara="1" wrap="square" lIns="91425" tIns="45700" rIns="91425" bIns="45700" anchor="t" anchorCtr="0">
            <a:normAutofit/>
          </a:bodyPr>
          <a:lstStyle>
            <a:lvl1pPr marL="457200" marR="0" lvl="0" indent="-228600" algn="just" rtl="0">
              <a:lnSpc>
                <a:spcPct val="100000"/>
              </a:lnSpc>
              <a:spcBef>
                <a:spcPts val="0"/>
              </a:spcBef>
              <a:spcAft>
                <a:spcPts val="0"/>
              </a:spcAft>
              <a:buClr>
                <a:srgbClr val="515257"/>
              </a:buClr>
              <a:buSzPts val="2400"/>
              <a:buFont typeface="Gill Sans"/>
              <a:buNone/>
              <a:defRPr sz="24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82" name="Google Shape;182;p107"/>
          <p:cNvSpPr txBox="1">
            <a:spLocks noGrp="1"/>
          </p:cNvSpPr>
          <p:nvPr>
            <p:ph type="body" idx="2"/>
          </p:nvPr>
        </p:nvSpPr>
        <p:spPr>
          <a:xfrm>
            <a:off x="10534174" y="2776147"/>
            <a:ext cx="11863388" cy="222494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7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83" name="Google Shape;183;p107"/>
          <p:cNvSpPr txBox="1">
            <a:spLocks noGrp="1"/>
          </p:cNvSpPr>
          <p:nvPr>
            <p:ph type="body" idx="3"/>
          </p:nvPr>
        </p:nvSpPr>
        <p:spPr>
          <a:xfrm>
            <a:off x="10534263" y="6327037"/>
            <a:ext cx="9956902" cy="5229226"/>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200"/>
              <a:buFont typeface="Gill Sans"/>
              <a:buNone/>
              <a:defRPr sz="32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84" name="Google Shape;184;p107"/>
          <p:cNvSpPr>
            <a:spLocks noGrp="1"/>
          </p:cNvSpPr>
          <p:nvPr>
            <p:ph type="pic" idx="4"/>
          </p:nvPr>
        </p:nvSpPr>
        <p:spPr>
          <a:xfrm>
            <a:off x="1485900" y="3888618"/>
            <a:ext cx="8726488" cy="6707188"/>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Tree>
    <p:extLst>
      <p:ext uri="{BB962C8B-B14F-4D97-AF65-F5344CB8AC3E}">
        <p14:creationId xmlns:p14="http://schemas.microsoft.com/office/powerpoint/2010/main" val="342765700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matchingName="Photo 1" preserve="1">
  <p:cSld name="Photo 1">
    <p:spTree>
      <p:nvGrpSpPr>
        <p:cNvPr id="1" name="Shape 192"/>
        <p:cNvGrpSpPr/>
        <p:nvPr/>
      </p:nvGrpSpPr>
      <p:grpSpPr>
        <a:xfrm>
          <a:off x="0" y="0"/>
          <a:ext cx="0" cy="0"/>
          <a:chOff x="0" y="0"/>
          <a:chExt cx="0" cy="0"/>
        </a:xfrm>
      </p:grpSpPr>
      <p:sp>
        <p:nvSpPr>
          <p:cNvPr id="193" name="Google Shape;193;p109"/>
          <p:cNvSpPr/>
          <p:nvPr/>
        </p:nvSpPr>
        <p:spPr>
          <a:xfrm>
            <a:off x="10708863" y="-41664"/>
            <a:ext cx="8418382" cy="13799328"/>
          </a:xfrm>
          <a:prstGeom prst="rect">
            <a:avLst/>
          </a:prstGeom>
          <a:solidFill>
            <a:schemeClr val="accent3"/>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194" name="Google Shape;194;p109"/>
          <p:cNvSpPr>
            <a:spLocks noGrp="1"/>
          </p:cNvSpPr>
          <p:nvPr>
            <p:ph type="pic" idx="2"/>
          </p:nvPr>
        </p:nvSpPr>
        <p:spPr>
          <a:xfrm>
            <a:off x="13659071" y="3883113"/>
            <a:ext cx="9571734" cy="6592910"/>
          </a:xfrm>
          <a:prstGeom prst="rect">
            <a:avLst/>
          </a:prstGeom>
          <a:solidFill>
            <a:schemeClr val="lt1"/>
          </a:solidFill>
          <a:ln>
            <a:noFill/>
          </a:ln>
        </p:spPr>
        <p:txBody>
          <a:bodyPr spcFirstLastPara="1" wrap="square" lIns="91425" tIns="91425" rIns="91425" bIns="91425" anchor="ctr" anchorCtr="0">
            <a:noAutofit/>
          </a:bodyPr>
          <a:lstStyle>
            <a:lvl1pPr lvl="0">
              <a:spcBef>
                <a:spcPts val="0"/>
              </a:spcBef>
              <a:spcAft>
                <a:spcPts val="0"/>
              </a:spcAft>
              <a:buNone/>
              <a:defRPr b="0" i="0"/>
            </a:lvl1pPr>
          </a:lstStyle>
          <a:p>
            <a:endParaRPr dirty="0"/>
          </a:p>
        </p:txBody>
      </p:sp>
      <p:cxnSp>
        <p:nvCxnSpPr>
          <p:cNvPr id="196" name="Google Shape;196;p109"/>
          <p:cNvCxnSpPr/>
          <p:nvPr/>
        </p:nvCxnSpPr>
        <p:spPr>
          <a:xfrm flipH="1">
            <a:off x="1045065" y="12403713"/>
            <a:ext cx="2" cy="2620762"/>
          </a:xfrm>
          <a:prstGeom prst="straightConnector1">
            <a:avLst/>
          </a:prstGeom>
          <a:noFill/>
          <a:ln w="9525" cap="flat" cmpd="sng">
            <a:solidFill>
              <a:srgbClr val="26B470"/>
            </a:solidFill>
            <a:prstDash val="solid"/>
            <a:round/>
            <a:headEnd type="none" w="sm" len="sm"/>
            <a:tailEnd type="none" w="sm" len="sm"/>
          </a:ln>
        </p:spPr>
      </p:cxnSp>
      <p:sp>
        <p:nvSpPr>
          <p:cNvPr id="197" name="Google Shape;197;p109"/>
          <p:cNvSpPr>
            <a:spLocks noGrp="1"/>
          </p:cNvSpPr>
          <p:nvPr>
            <p:ph type="pic" idx="3"/>
          </p:nvPr>
        </p:nvSpPr>
        <p:spPr>
          <a:xfrm>
            <a:off x="13664220" y="3859214"/>
            <a:ext cx="10555288" cy="6640512"/>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98" name="Google Shape;198;p109"/>
          <p:cNvSpPr txBox="1">
            <a:spLocks noGrp="1"/>
          </p:cNvSpPr>
          <p:nvPr>
            <p:ph type="body" idx="1"/>
          </p:nvPr>
        </p:nvSpPr>
        <p:spPr>
          <a:xfrm>
            <a:off x="-1043954" y="5410995"/>
            <a:ext cx="10275136" cy="3536950"/>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100000"/>
              </a:lnSpc>
              <a:spcBef>
                <a:spcPts val="0"/>
              </a:spcBef>
              <a:spcAft>
                <a:spcPts val="0"/>
              </a:spcAft>
              <a:buClr>
                <a:srgbClr val="009457"/>
              </a:buClr>
              <a:buSzPts val="8800"/>
              <a:buFont typeface="Gill Sans"/>
              <a:buNone/>
              <a:defRPr sz="8800" b="0" i="0" u="none" strike="noStrike" cap="none">
                <a:solidFill>
                  <a:srgbClr val="0094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Tree>
    <p:extLst>
      <p:ext uri="{BB962C8B-B14F-4D97-AF65-F5344CB8AC3E}">
        <p14:creationId xmlns:p14="http://schemas.microsoft.com/office/powerpoint/2010/main" val="28633493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matchingName="Photo 2" preserve="1" userDrawn="1">
  <p:cSld name="Photo 2">
    <p:spTree>
      <p:nvGrpSpPr>
        <p:cNvPr id="1" name="Shape 199"/>
        <p:cNvGrpSpPr/>
        <p:nvPr/>
      </p:nvGrpSpPr>
      <p:grpSpPr>
        <a:xfrm>
          <a:off x="0" y="0"/>
          <a:ext cx="0" cy="0"/>
          <a:chOff x="0" y="0"/>
          <a:chExt cx="0" cy="0"/>
        </a:xfrm>
      </p:grpSpPr>
      <p:sp>
        <p:nvSpPr>
          <p:cNvPr id="200" name="Google Shape;200;p110"/>
          <p:cNvSpPr/>
          <p:nvPr/>
        </p:nvSpPr>
        <p:spPr>
          <a:xfrm>
            <a:off x="10708863" y="-41664"/>
            <a:ext cx="8418382" cy="13799328"/>
          </a:xfrm>
          <a:prstGeom prst="rect">
            <a:avLst/>
          </a:prstGeom>
          <a:solidFill>
            <a:schemeClr val="accent3"/>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cxnSp>
        <p:nvCxnSpPr>
          <p:cNvPr id="202" name="Google Shape;202;p110"/>
          <p:cNvCxnSpPr/>
          <p:nvPr/>
        </p:nvCxnSpPr>
        <p:spPr>
          <a:xfrm flipH="1">
            <a:off x="1045065" y="12403713"/>
            <a:ext cx="2" cy="2620762"/>
          </a:xfrm>
          <a:prstGeom prst="straightConnector1">
            <a:avLst/>
          </a:prstGeom>
          <a:noFill/>
          <a:ln w="9525" cap="flat" cmpd="sng">
            <a:solidFill>
              <a:srgbClr val="26B470"/>
            </a:solidFill>
            <a:prstDash val="solid"/>
            <a:round/>
            <a:headEnd type="none" w="sm" len="sm"/>
            <a:tailEnd type="none" w="sm" len="sm"/>
          </a:ln>
        </p:spPr>
      </p:cxnSp>
      <p:sp>
        <p:nvSpPr>
          <p:cNvPr id="203" name="Google Shape;203;p110"/>
          <p:cNvSpPr txBox="1">
            <a:spLocks noGrp="1"/>
          </p:cNvSpPr>
          <p:nvPr>
            <p:ph type="body" idx="1"/>
          </p:nvPr>
        </p:nvSpPr>
        <p:spPr>
          <a:xfrm>
            <a:off x="-1043954" y="5410995"/>
            <a:ext cx="10275136" cy="3536950"/>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100000"/>
              </a:lnSpc>
              <a:spcBef>
                <a:spcPts val="0"/>
              </a:spcBef>
              <a:spcAft>
                <a:spcPts val="0"/>
              </a:spcAft>
              <a:buClr>
                <a:srgbClr val="2CB772"/>
              </a:buClr>
              <a:buSzPts val="8800"/>
              <a:buFont typeface="Gill Sans"/>
              <a:buNone/>
              <a:defRPr sz="8800" b="0" i="0" u="none" strike="noStrike" cap="none">
                <a:solidFill>
                  <a:schemeClr val="accent3"/>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04" name="Google Shape;204;p110"/>
          <p:cNvSpPr>
            <a:spLocks noGrp="1"/>
          </p:cNvSpPr>
          <p:nvPr>
            <p:ph type="pic" idx="2"/>
          </p:nvPr>
        </p:nvSpPr>
        <p:spPr>
          <a:xfrm>
            <a:off x="13303107" y="1772753"/>
            <a:ext cx="7920602" cy="508525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05" name="Google Shape;205;p110"/>
          <p:cNvSpPr>
            <a:spLocks noGrp="1"/>
          </p:cNvSpPr>
          <p:nvPr>
            <p:ph type="pic" idx="3"/>
          </p:nvPr>
        </p:nvSpPr>
        <p:spPr>
          <a:xfrm>
            <a:off x="13303107" y="7267173"/>
            <a:ext cx="7920602" cy="508525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Tree>
    <p:extLst>
      <p:ext uri="{BB962C8B-B14F-4D97-AF65-F5344CB8AC3E}">
        <p14:creationId xmlns:p14="http://schemas.microsoft.com/office/powerpoint/2010/main" val="389995389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matchingName="Content 4">
  <p:cSld name="Content 4">
    <p:spTree>
      <p:nvGrpSpPr>
        <p:cNvPr id="1" name="Shape 128"/>
        <p:cNvGrpSpPr/>
        <p:nvPr/>
      </p:nvGrpSpPr>
      <p:grpSpPr>
        <a:xfrm>
          <a:off x="0" y="0"/>
          <a:ext cx="0" cy="0"/>
          <a:chOff x="0" y="0"/>
          <a:chExt cx="0" cy="0"/>
        </a:xfrm>
      </p:grpSpPr>
      <p:sp>
        <p:nvSpPr>
          <p:cNvPr id="129" name="Google Shape;129;p101"/>
          <p:cNvSpPr txBox="1"/>
          <p:nvPr/>
        </p:nvSpPr>
        <p:spPr>
          <a:xfrm>
            <a:off x="23721611" y="403521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dirty="0">
              <a:solidFill>
                <a:srgbClr val="A6A7AC"/>
              </a:solidFill>
              <a:latin typeface="PT Sans"/>
              <a:ea typeface="PT Sans"/>
              <a:cs typeface="PT Sans"/>
              <a:sym typeface="PT Sans"/>
            </a:endParaRPr>
          </a:p>
        </p:txBody>
      </p:sp>
      <p:sp>
        <p:nvSpPr>
          <p:cNvPr id="130" name="Google Shape;130;p101"/>
          <p:cNvSpPr txBox="1">
            <a:spLocks noGrp="1"/>
          </p:cNvSpPr>
          <p:nvPr>
            <p:ph type="title"/>
          </p:nvPr>
        </p:nvSpPr>
        <p:spPr>
          <a:xfrm>
            <a:off x="1729581" y="3095450"/>
            <a:ext cx="20915314"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31" name="Google Shape;131;p101"/>
          <p:cNvSpPr txBox="1">
            <a:spLocks noGrp="1"/>
          </p:cNvSpPr>
          <p:nvPr>
            <p:ph type="body" idx="1"/>
          </p:nvPr>
        </p:nvSpPr>
        <p:spPr>
          <a:xfrm>
            <a:off x="1729579" y="6256338"/>
            <a:ext cx="20914522" cy="5967412"/>
          </a:xfrm>
          <a:prstGeom prst="rect">
            <a:avLst/>
          </a:prstGeom>
          <a:noFill/>
          <a:ln>
            <a:noFill/>
          </a:ln>
        </p:spPr>
        <p:txBody>
          <a:bodyPr spcFirstLastPara="1" wrap="square" lIns="91425" tIns="45700" rIns="91425" bIns="45700" anchor="t" anchorCtr="0">
            <a:noAutofit/>
          </a:bodyPr>
          <a:lstStyle>
            <a:lvl1pPr marL="457200" marR="0" lvl="0"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2pPr>
            <a:lvl3pPr marL="1371600" marR="0" lvl="2"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3pPr>
            <a:lvl4pPr marL="1828800" marR="0" lvl="3"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4pPr>
            <a:lvl5pPr marL="2286000" marR="0" lvl="4"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5" name="Google Shape;180;p107">
            <a:extLst>
              <a:ext uri="{FF2B5EF4-FFF2-40B4-BE49-F238E27FC236}">
                <a16:creationId xmlns:a16="http://schemas.microsoft.com/office/drawing/2014/main" id="{D02B509D-9547-A341-BD7F-A7CC4DFD3128}"/>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07726258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matchingName="Text-Heavy 1" userDrawn="1">
  <p:cSld name="Text-Heavy 1">
    <p:spTree>
      <p:nvGrpSpPr>
        <p:cNvPr id="1" name="Shape 93"/>
        <p:cNvGrpSpPr/>
        <p:nvPr/>
      </p:nvGrpSpPr>
      <p:grpSpPr>
        <a:xfrm>
          <a:off x="0" y="0"/>
          <a:ext cx="0" cy="0"/>
          <a:chOff x="0" y="0"/>
          <a:chExt cx="0" cy="0"/>
        </a:xfrm>
      </p:grpSpPr>
      <p:sp>
        <p:nvSpPr>
          <p:cNvPr id="6" name="Google Shape;180;p107">
            <a:extLst>
              <a:ext uri="{FF2B5EF4-FFF2-40B4-BE49-F238E27FC236}">
                <a16:creationId xmlns:a16="http://schemas.microsoft.com/office/drawing/2014/main" id="{0BBCA29B-1B9D-A247-9323-DE3857634169}"/>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94" name="Google Shape;94;p94"/>
          <p:cNvSpPr txBox="1"/>
          <p:nvPr/>
        </p:nvSpPr>
        <p:spPr>
          <a:xfrm>
            <a:off x="23721611" y="119902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dirty="0">
              <a:solidFill>
                <a:srgbClr val="A6A7AC"/>
              </a:solidFill>
              <a:latin typeface="PT Sans"/>
              <a:ea typeface="PT Sans"/>
              <a:cs typeface="PT Sans"/>
              <a:sym typeface="PT Sans"/>
            </a:endParaRPr>
          </a:p>
        </p:txBody>
      </p:sp>
      <p:sp>
        <p:nvSpPr>
          <p:cNvPr id="96" name="Google Shape;96;p94"/>
          <p:cNvSpPr txBox="1">
            <a:spLocks noGrp="1"/>
          </p:cNvSpPr>
          <p:nvPr>
            <p:ph type="body" idx="2"/>
          </p:nvPr>
        </p:nvSpPr>
        <p:spPr>
          <a:xfrm>
            <a:off x="2143791" y="2336708"/>
            <a:ext cx="19488990" cy="2224946"/>
          </a:xfrm>
          <a:prstGeom prst="rect">
            <a:avLst/>
          </a:prstGeom>
          <a:noFill/>
          <a:ln>
            <a:noFill/>
          </a:ln>
        </p:spPr>
        <p:txBody>
          <a:bodyPr spcFirstLastPara="1" wrap="square" lIns="91425" tIns="45700" rIns="91425" bIns="45700" anchor="t" anchorCtr="0">
            <a:normAutofit/>
          </a:bodyPr>
          <a:lstStyle>
            <a:lvl1pPr marL="0" marR="0" lvl="0" indent="0" algn="l" rtl="0">
              <a:lnSpc>
                <a:spcPct val="90000"/>
              </a:lnSpc>
              <a:spcBef>
                <a:spcPts val="0"/>
              </a:spcBef>
              <a:spcAft>
                <a:spcPts val="0"/>
              </a:spcAft>
              <a:buClr>
                <a:srgbClr val="393941"/>
              </a:buClr>
              <a:buSzPts val="10000"/>
              <a:buFont typeface="Gill Sans"/>
              <a:buNone/>
              <a:defRPr sz="8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97" name="Google Shape;97;p94"/>
          <p:cNvSpPr txBox="1">
            <a:spLocks noGrp="1"/>
          </p:cNvSpPr>
          <p:nvPr>
            <p:ph type="body" idx="3"/>
          </p:nvPr>
        </p:nvSpPr>
        <p:spPr>
          <a:xfrm>
            <a:off x="2133898" y="5160200"/>
            <a:ext cx="19488990" cy="6996946"/>
          </a:xfrm>
          <a:prstGeom prst="rect">
            <a:avLst/>
          </a:prstGeom>
          <a:noFill/>
          <a:ln>
            <a:noFill/>
          </a:ln>
        </p:spPr>
        <p:txBody>
          <a:bodyPr spcFirstLastPara="1" wrap="square" lIns="91425" tIns="45700" rIns="91425" bIns="45700" anchor="t" anchorCtr="0">
            <a:noAutofit/>
          </a:bodyPr>
          <a:lstStyle>
            <a:lvl1pPr marL="0" marR="0" lvl="0" indent="0" algn="l" rtl="0">
              <a:lnSpc>
                <a:spcPct val="90000"/>
              </a:lnSpc>
              <a:spcBef>
                <a:spcPts val="0"/>
              </a:spcBef>
              <a:spcAft>
                <a:spcPts val="2400"/>
              </a:spcAft>
              <a:buClr>
                <a:srgbClr val="515257"/>
              </a:buClr>
              <a:buSzPts val="3600"/>
              <a:buFont typeface="Arial"/>
              <a:buNone/>
              <a:defRPr sz="44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24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 name="Google Shape;95;p94">
            <a:extLst>
              <a:ext uri="{FF2B5EF4-FFF2-40B4-BE49-F238E27FC236}">
                <a16:creationId xmlns:a16="http://schemas.microsoft.com/office/drawing/2014/main" id="{4C901C11-DC7F-6B49-8411-58EECDFB71C1}"/>
              </a:ext>
            </a:extLst>
          </p:cNvPr>
          <p:cNvSpPr txBox="1">
            <a:spLocks noGrp="1"/>
          </p:cNvSpPr>
          <p:nvPr>
            <p:ph type="body" idx="1"/>
          </p:nvPr>
        </p:nvSpPr>
        <p:spPr>
          <a:xfrm>
            <a:off x="2143791" y="1399289"/>
            <a:ext cx="12327712" cy="587376"/>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2800"/>
              <a:buFont typeface="Gill Sans"/>
              <a:buNone/>
              <a:defRPr sz="2800" b="0" i="0" u="none" strike="noStrike" cap="none">
                <a:solidFill>
                  <a:srgbClr val="7A7B83"/>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4657463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ext-Heavy 5">
  <p:cSld name="Text-Heavy 5">
    <p:spTree>
      <p:nvGrpSpPr>
        <p:cNvPr id="1" name="Shape 48"/>
        <p:cNvGrpSpPr/>
        <p:nvPr/>
      </p:nvGrpSpPr>
      <p:grpSpPr>
        <a:xfrm>
          <a:off x="0" y="0"/>
          <a:ext cx="0" cy="0"/>
          <a:chOff x="0" y="0"/>
          <a:chExt cx="0" cy="0"/>
        </a:xfrm>
      </p:grpSpPr>
      <p:sp>
        <p:nvSpPr>
          <p:cNvPr id="49" name="Google Shape;49;p85"/>
          <p:cNvSpPr/>
          <p:nvPr/>
        </p:nvSpPr>
        <p:spPr>
          <a:xfrm>
            <a:off x="2362401" y="-16264"/>
            <a:ext cx="7030802" cy="13748528"/>
          </a:xfrm>
          <a:prstGeom prst="rect">
            <a:avLst/>
          </a:prstGeom>
          <a:solidFill>
            <a:srgbClr val="009457"/>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50" name="Google Shape;50;p85"/>
          <p:cNvSpPr txBox="1">
            <a:spLocks noGrp="1"/>
          </p:cNvSpPr>
          <p:nvPr>
            <p:ph type="body" idx="1"/>
          </p:nvPr>
        </p:nvSpPr>
        <p:spPr>
          <a:xfrm>
            <a:off x="10534174" y="2013138"/>
            <a:ext cx="3571876" cy="587376"/>
          </a:xfrm>
          <a:prstGeom prst="rect">
            <a:avLst/>
          </a:prstGeom>
          <a:noFill/>
          <a:ln>
            <a:noFill/>
          </a:ln>
        </p:spPr>
        <p:txBody>
          <a:bodyPr spcFirstLastPara="1" wrap="square" lIns="91425" tIns="45700" rIns="91425" bIns="45700" anchor="t" anchorCtr="0">
            <a:normAutofit/>
          </a:bodyPr>
          <a:lstStyle>
            <a:lvl1pPr marL="457200" marR="0" lvl="0" indent="-228600" algn="just" rtl="0">
              <a:lnSpc>
                <a:spcPct val="100000"/>
              </a:lnSpc>
              <a:spcBef>
                <a:spcPts val="0"/>
              </a:spcBef>
              <a:spcAft>
                <a:spcPts val="0"/>
              </a:spcAft>
              <a:buClr>
                <a:srgbClr val="515257"/>
              </a:buClr>
              <a:buSzPts val="2400"/>
              <a:buFont typeface="Gill Sans"/>
              <a:buNone/>
              <a:defRPr sz="24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51" name="Google Shape;51;p85"/>
          <p:cNvSpPr txBox="1">
            <a:spLocks noGrp="1"/>
          </p:cNvSpPr>
          <p:nvPr>
            <p:ph type="body" idx="2"/>
          </p:nvPr>
        </p:nvSpPr>
        <p:spPr>
          <a:xfrm>
            <a:off x="10534174" y="2776147"/>
            <a:ext cx="11863388" cy="222494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7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52" name="Google Shape;52;p85"/>
          <p:cNvSpPr txBox="1">
            <a:spLocks noGrp="1"/>
          </p:cNvSpPr>
          <p:nvPr>
            <p:ph type="body" idx="3"/>
          </p:nvPr>
        </p:nvSpPr>
        <p:spPr>
          <a:xfrm>
            <a:off x="10534263" y="6327037"/>
            <a:ext cx="11235238" cy="5229226"/>
          </a:xfrm>
          <a:prstGeom prst="rect">
            <a:avLst/>
          </a:prstGeom>
          <a:noFill/>
          <a:ln>
            <a:noFill/>
          </a:ln>
        </p:spPr>
        <p:txBody>
          <a:bodyPr spcFirstLastPara="1" wrap="square" lIns="91425" tIns="45700" rIns="91425" bIns="45700" anchor="t" anchorCtr="0">
            <a:normAutofit/>
          </a:bodyPr>
          <a:lstStyle>
            <a:lvl1pPr marL="457200" marR="0" lvl="0" indent="-228600" algn="just" rtl="0">
              <a:lnSpc>
                <a:spcPct val="100000"/>
              </a:lnSpc>
              <a:spcBef>
                <a:spcPts val="0"/>
              </a:spcBef>
              <a:spcAft>
                <a:spcPts val="0"/>
              </a:spcAft>
              <a:buClr>
                <a:srgbClr val="515257"/>
              </a:buClr>
              <a:buSzPts val="3200"/>
              <a:buFont typeface="Gill Sans"/>
              <a:buNone/>
              <a:defRPr sz="32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53" name="Google Shape;53;p85"/>
          <p:cNvSpPr>
            <a:spLocks noGrp="1"/>
          </p:cNvSpPr>
          <p:nvPr>
            <p:ph type="pic" idx="4"/>
          </p:nvPr>
        </p:nvSpPr>
        <p:spPr>
          <a:xfrm>
            <a:off x="2362201" y="1"/>
            <a:ext cx="7031038" cy="1374775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54" name="Google Shape;54;p85"/>
          <p:cNvSpPr/>
          <p:nvPr/>
        </p:nvSpPr>
        <p:spPr>
          <a:xfrm>
            <a:off x="2362401" y="-164405"/>
            <a:ext cx="7030802" cy="13982006"/>
          </a:xfrm>
          <a:prstGeom prst="rect">
            <a:avLst/>
          </a:prstGeom>
          <a:solidFill>
            <a:srgbClr val="009457">
              <a:alpha val="67843"/>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Group 2">
  <p:cSld name="Group 2">
    <p:spTree>
      <p:nvGrpSpPr>
        <p:cNvPr id="1" name="Shape 55"/>
        <p:cNvGrpSpPr/>
        <p:nvPr/>
      </p:nvGrpSpPr>
      <p:grpSpPr>
        <a:xfrm>
          <a:off x="0" y="0"/>
          <a:ext cx="0" cy="0"/>
          <a:chOff x="0" y="0"/>
          <a:chExt cx="0" cy="0"/>
        </a:xfrm>
      </p:grpSpPr>
      <p:sp>
        <p:nvSpPr>
          <p:cNvPr id="56" name="Google Shape;56;p86"/>
          <p:cNvSpPr txBox="1">
            <a:spLocks noGrp="1"/>
          </p:cNvSpPr>
          <p:nvPr>
            <p:ph type="sldNum" idx="12"/>
          </p:nvPr>
        </p:nvSpPr>
        <p:spPr>
          <a:xfrm>
            <a:off x="11971114" y="11525250"/>
            <a:ext cx="432248" cy="815608"/>
          </a:xfrm>
          <a:prstGeom prst="rect">
            <a:avLst/>
          </a:prstGeom>
          <a:noFill/>
          <a:ln>
            <a:noFill/>
          </a:ln>
        </p:spPr>
        <p:txBody>
          <a:bodyPr spcFirstLastPara="1" wrap="square" lIns="38100" tIns="38100" rIns="38100" bIns="38100" anchor="t" anchorCtr="0">
            <a:spAutoFit/>
          </a:bodyPr>
          <a:lstStyle>
            <a:lvl1pPr marL="0" lvl="0" indent="0" algn="ctr">
              <a:lnSpc>
                <a:spcPct val="100000"/>
              </a:lnSpc>
              <a:spcBef>
                <a:spcPts val="0"/>
              </a:spcBef>
              <a:spcAft>
                <a:spcPts val="0"/>
              </a:spcAft>
              <a:buClr>
                <a:srgbClr val="FFFFFF"/>
              </a:buClr>
              <a:buSzPts val="2400"/>
              <a:buFont typeface="Roboto"/>
              <a:buNone/>
              <a:defRPr sz="2400" cap="none">
                <a:solidFill>
                  <a:srgbClr val="FFFFFF"/>
                </a:solidFill>
                <a:latin typeface="Roboto"/>
                <a:ea typeface="Roboto"/>
                <a:cs typeface="Roboto"/>
                <a:sym typeface="Roboto"/>
              </a:defRPr>
            </a:lvl1pPr>
            <a:lvl2pPr marL="0" lvl="1" indent="0" algn="ctr">
              <a:lnSpc>
                <a:spcPct val="100000"/>
              </a:lnSpc>
              <a:spcBef>
                <a:spcPts val="0"/>
              </a:spcBef>
              <a:spcAft>
                <a:spcPts val="0"/>
              </a:spcAft>
              <a:buClr>
                <a:srgbClr val="FFFFFF"/>
              </a:buClr>
              <a:buSzPts val="2400"/>
              <a:buFont typeface="Roboto"/>
              <a:buNone/>
              <a:defRPr sz="2400" cap="none">
                <a:solidFill>
                  <a:srgbClr val="FFFFFF"/>
                </a:solidFill>
                <a:latin typeface="Roboto"/>
                <a:ea typeface="Roboto"/>
                <a:cs typeface="Roboto"/>
                <a:sym typeface="Roboto"/>
              </a:defRPr>
            </a:lvl2pPr>
            <a:lvl3pPr marL="0" lvl="2" indent="0" algn="ctr">
              <a:lnSpc>
                <a:spcPct val="100000"/>
              </a:lnSpc>
              <a:spcBef>
                <a:spcPts val="0"/>
              </a:spcBef>
              <a:spcAft>
                <a:spcPts val="0"/>
              </a:spcAft>
              <a:buClr>
                <a:srgbClr val="FFFFFF"/>
              </a:buClr>
              <a:buSzPts val="2400"/>
              <a:buFont typeface="Roboto"/>
              <a:buNone/>
              <a:defRPr sz="2400" cap="none">
                <a:solidFill>
                  <a:srgbClr val="FFFFFF"/>
                </a:solidFill>
                <a:latin typeface="Roboto"/>
                <a:ea typeface="Roboto"/>
                <a:cs typeface="Roboto"/>
                <a:sym typeface="Roboto"/>
              </a:defRPr>
            </a:lvl3pPr>
            <a:lvl4pPr marL="0" lvl="3" indent="0" algn="ctr">
              <a:lnSpc>
                <a:spcPct val="100000"/>
              </a:lnSpc>
              <a:spcBef>
                <a:spcPts val="0"/>
              </a:spcBef>
              <a:spcAft>
                <a:spcPts val="0"/>
              </a:spcAft>
              <a:buClr>
                <a:srgbClr val="FFFFFF"/>
              </a:buClr>
              <a:buSzPts val="2400"/>
              <a:buFont typeface="Roboto"/>
              <a:buNone/>
              <a:defRPr sz="2400" cap="none">
                <a:solidFill>
                  <a:srgbClr val="FFFFFF"/>
                </a:solidFill>
                <a:latin typeface="Roboto"/>
                <a:ea typeface="Roboto"/>
                <a:cs typeface="Roboto"/>
                <a:sym typeface="Roboto"/>
              </a:defRPr>
            </a:lvl4pPr>
            <a:lvl5pPr marL="0" lvl="4" indent="0" algn="ctr">
              <a:lnSpc>
                <a:spcPct val="100000"/>
              </a:lnSpc>
              <a:spcBef>
                <a:spcPts val="0"/>
              </a:spcBef>
              <a:spcAft>
                <a:spcPts val="0"/>
              </a:spcAft>
              <a:buClr>
                <a:srgbClr val="FFFFFF"/>
              </a:buClr>
              <a:buSzPts val="2400"/>
              <a:buFont typeface="Roboto"/>
              <a:buNone/>
              <a:defRPr sz="2400" cap="none">
                <a:solidFill>
                  <a:srgbClr val="FFFFFF"/>
                </a:solidFill>
                <a:latin typeface="Roboto"/>
                <a:ea typeface="Roboto"/>
                <a:cs typeface="Roboto"/>
                <a:sym typeface="Roboto"/>
              </a:defRPr>
            </a:lvl5pPr>
            <a:lvl6pPr marL="0" lvl="5" indent="0" algn="ctr">
              <a:lnSpc>
                <a:spcPct val="100000"/>
              </a:lnSpc>
              <a:spcBef>
                <a:spcPts val="0"/>
              </a:spcBef>
              <a:spcAft>
                <a:spcPts val="0"/>
              </a:spcAft>
              <a:buClr>
                <a:srgbClr val="FFFFFF"/>
              </a:buClr>
              <a:buSzPts val="2400"/>
              <a:buFont typeface="Roboto"/>
              <a:buNone/>
              <a:defRPr sz="2400" cap="none">
                <a:solidFill>
                  <a:srgbClr val="FFFFFF"/>
                </a:solidFill>
                <a:latin typeface="Roboto"/>
                <a:ea typeface="Roboto"/>
                <a:cs typeface="Roboto"/>
                <a:sym typeface="Roboto"/>
              </a:defRPr>
            </a:lvl6pPr>
            <a:lvl7pPr marL="0" lvl="6" indent="0" algn="ctr">
              <a:lnSpc>
                <a:spcPct val="100000"/>
              </a:lnSpc>
              <a:spcBef>
                <a:spcPts val="0"/>
              </a:spcBef>
              <a:spcAft>
                <a:spcPts val="0"/>
              </a:spcAft>
              <a:buClr>
                <a:srgbClr val="FFFFFF"/>
              </a:buClr>
              <a:buSzPts val="2400"/>
              <a:buFont typeface="Roboto"/>
              <a:buNone/>
              <a:defRPr sz="2400" cap="none">
                <a:solidFill>
                  <a:srgbClr val="FFFFFF"/>
                </a:solidFill>
                <a:latin typeface="Roboto"/>
                <a:ea typeface="Roboto"/>
                <a:cs typeface="Roboto"/>
                <a:sym typeface="Roboto"/>
              </a:defRPr>
            </a:lvl7pPr>
            <a:lvl8pPr marL="0" lvl="7" indent="0" algn="ctr">
              <a:lnSpc>
                <a:spcPct val="100000"/>
              </a:lnSpc>
              <a:spcBef>
                <a:spcPts val="0"/>
              </a:spcBef>
              <a:spcAft>
                <a:spcPts val="0"/>
              </a:spcAft>
              <a:buClr>
                <a:srgbClr val="FFFFFF"/>
              </a:buClr>
              <a:buSzPts val="2400"/>
              <a:buFont typeface="Roboto"/>
              <a:buNone/>
              <a:defRPr sz="2400" cap="none">
                <a:solidFill>
                  <a:srgbClr val="FFFFFF"/>
                </a:solidFill>
                <a:latin typeface="Roboto"/>
                <a:ea typeface="Roboto"/>
                <a:cs typeface="Roboto"/>
                <a:sym typeface="Roboto"/>
              </a:defRPr>
            </a:lvl8pPr>
            <a:lvl9pPr marL="0" lvl="8" indent="0" algn="ctr">
              <a:lnSpc>
                <a:spcPct val="100000"/>
              </a:lnSpc>
              <a:spcBef>
                <a:spcPts val="0"/>
              </a:spcBef>
              <a:spcAft>
                <a:spcPts val="0"/>
              </a:spcAft>
              <a:buClr>
                <a:srgbClr val="FFFFFF"/>
              </a:buClr>
              <a:buSzPts val="2400"/>
              <a:buFont typeface="Roboto"/>
              <a:buNone/>
              <a:defRPr sz="2400" cap="none">
                <a:solidFill>
                  <a:srgbClr val="FFFFFF"/>
                </a:solidFill>
                <a:latin typeface="Roboto"/>
                <a:ea typeface="Roboto"/>
                <a:cs typeface="Roboto"/>
                <a:sym typeface="Roboto"/>
              </a:defRPr>
            </a:lvl9pPr>
          </a:lstStyle>
          <a:p>
            <a:fld id="{00000000-1234-1234-1234-123412341234}" type="slidenum">
              <a:rPr lang="en-US" smtClean="0"/>
              <a:pPr/>
              <a:t>‹#›</a:t>
            </a:fld>
            <a:endParaRPr lang="en-US" dirty="0"/>
          </a:p>
        </p:txBody>
      </p:sp>
      <p:sp>
        <p:nvSpPr>
          <p:cNvPr id="57" name="Google Shape;57;p86"/>
          <p:cNvSpPr txBox="1"/>
          <p:nvPr/>
        </p:nvSpPr>
        <p:spPr>
          <a:xfrm>
            <a:off x="11971114" y="11525250"/>
            <a:ext cx="432248" cy="384721"/>
          </a:xfrm>
          <a:prstGeom prst="rect">
            <a:avLst/>
          </a:prstGeom>
          <a:noFill/>
          <a:ln>
            <a:noFill/>
          </a:ln>
        </p:spPr>
        <p:txBody>
          <a:bodyPr spcFirstLastPara="1" wrap="square" lIns="38100" tIns="38100" rIns="38100" bIns="38100" anchor="t" anchorCtr="0">
            <a:spAutoFit/>
          </a:bodyPr>
          <a:lstStyle/>
          <a:p>
            <a:pPr marL="0" marR="0" lvl="0" indent="0" algn="l" rtl="0">
              <a:lnSpc>
                <a:spcPct val="100000"/>
              </a:lnSpc>
              <a:spcBef>
                <a:spcPts val="0"/>
              </a:spcBef>
              <a:spcAft>
                <a:spcPts val="0"/>
              </a:spcAft>
              <a:buClr>
                <a:srgbClr val="393941"/>
              </a:buClr>
              <a:buSzPts val="2000"/>
              <a:buFont typeface="Gill Sans"/>
              <a:buNone/>
            </a:pPr>
            <a:fld id="{00000000-1234-1234-1234-123412341234}" type="slidenum">
              <a:rPr lang="en-US" sz="2000" b="0" i="0" u="none" strike="noStrike" cap="none">
                <a:solidFill>
                  <a:srgbClr val="393941"/>
                </a:solidFill>
                <a:latin typeface="Gill Sans MT" panose="020B0502020104020203" pitchFamily="34" charset="77"/>
                <a:ea typeface="Gill Sans"/>
                <a:cs typeface="Gill Sans"/>
                <a:sym typeface="Gill Sans"/>
              </a:rPr>
              <a:pPr marL="0" marR="0" lvl="0" indent="0" algn="l" rtl="0">
                <a:lnSpc>
                  <a:spcPct val="100000"/>
                </a:lnSpc>
                <a:spcBef>
                  <a:spcPts val="0"/>
                </a:spcBef>
                <a:spcAft>
                  <a:spcPts val="0"/>
                </a:spcAft>
                <a:buClr>
                  <a:srgbClr val="393941"/>
                </a:buClr>
                <a:buSzPts val="2000"/>
                <a:buFont typeface="Gill Sans"/>
                <a:buNone/>
              </a:pPr>
              <a:t>‹#›</a:t>
            </a:fld>
            <a:endParaRPr sz="2000" b="0" i="0" u="none" strike="noStrike" cap="none" dirty="0">
              <a:solidFill>
                <a:srgbClr val="393941"/>
              </a:solidFill>
              <a:latin typeface="Gill Sans MT" panose="020B0502020104020203" pitchFamily="34" charset="77"/>
              <a:ea typeface="Gill Sans"/>
              <a:cs typeface="Gill Sans"/>
              <a:sym typeface="Gill Sans"/>
            </a:endParaRPr>
          </a:p>
        </p:txBody>
      </p:sp>
      <p:sp>
        <p:nvSpPr>
          <p:cNvPr id="58" name="Google Shape;58;p86"/>
          <p:cNvSpPr/>
          <p:nvPr/>
        </p:nvSpPr>
        <p:spPr>
          <a:xfrm>
            <a:off x="2860049" y="4520277"/>
            <a:ext cx="2827058" cy="2827058"/>
          </a:xfrm>
          <a:prstGeom prst="ellipse">
            <a:avLst/>
          </a:prstGeom>
          <a:solidFill>
            <a:srgbClr val="009457"/>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Gill Sans MT" panose="020B0502020104020203" pitchFamily="34" charset="77"/>
              <a:ea typeface="Gill Sans"/>
              <a:cs typeface="Gill Sans"/>
              <a:sym typeface="Gill Sans"/>
            </a:endParaRPr>
          </a:p>
        </p:txBody>
      </p:sp>
      <p:sp>
        <p:nvSpPr>
          <p:cNvPr id="59" name="Google Shape;59;p86"/>
          <p:cNvSpPr/>
          <p:nvPr/>
        </p:nvSpPr>
        <p:spPr>
          <a:xfrm>
            <a:off x="18696898" y="4596476"/>
            <a:ext cx="2827056" cy="2827056"/>
          </a:xfrm>
          <a:prstGeom prst="ellipse">
            <a:avLst/>
          </a:prstGeom>
          <a:solidFill>
            <a:srgbClr val="009457"/>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60" name="Google Shape;60;p86"/>
          <p:cNvSpPr/>
          <p:nvPr/>
        </p:nvSpPr>
        <p:spPr>
          <a:xfrm>
            <a:off x="8138998" y="4596476"/>
            <a:ext cx="2827056" cy="2827056"/>
          </a:xfrm>
          <a:prstGeom prst="ellipse">
            <a:avLst/>
          </a:prstGeom>
          <a:solidFill>
            <a:srgbClr val="009457"/>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61" name="Google Shape;61;p86"/>
          <p:cNvSpPr/>
          <p:nvPr/>
        </p:nvSpPr>
        <p:spPr>
          <a:xfrm>
            <a:off x="13417947" y="4596476"/>
            <a:ext cx="2827058" cy="2827056"/>
          </a:xfrm>
          <a:prstGeom prst="ellipse">
            <a:avLst/>
          </a:prstGeom>
          <a:solidFill>
            <a:srgbClr val="009457"/>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62" name="Google Shape;62;p86"/>
          <p:cNvSpPr>
            <a:spLocks noGrp="1"/>
          </p:cNvSpPr>
          <p:nvPr>
            <p:ph type="pic" idx="2"/>
          </p:nvPr>
        </p:nvSpPr>
        <p:spPr>
          <a:xfrm>
            <a:off x="2860677" y="4595815"/>
            <a:ext cx="2825750" cy="2827338"/>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63" name="Google Shape;63;p86"/>
          <p:cNvSpPr>
            <a:spLocks noGrp="1"/>
          </p:cNvSpPr>
          <p:nvPr>
            <p:ph type="pic" idx="3"/>
          </p:nvPr>
        </p:nvSpPr>
        <p:spPr>
          <a:xfrm>
            <a:off x="8140305" y="4595815"/>
            <a:ext cx="2825750" cy="2827338"/>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64" name="Google Shape;64;p86"/>
          <p:cNvSpPr>
            <a:spLocks noGrp="1"/>
          </p:cNvSpPr>
          <p:nvPr>
            <p:ph type="pic" idx="4"/>
          </p:nvPr>
        </p:nvSpPr>
        <p:spPr>
          <a:xfrm>
            <a:off x="13419253" y="4595815"/>
            <a:ext cx="2825750" cy="2827338"/>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65" name="Google Shape;65;p86"/>
          <p:cNvSpPr>
            <a:spLocks noGrp="1"/>
          </p:cNvSpPr>
          <p:nvPr>
            <p:ph type="pic" idx="5"/>
          </p:nvPr>
        </p:nvSpPr>
        <p:spPr>
          <a:xfrm>
            <a:off x="18696897" y="4595815"/>
            <a:ext cx="2825750" cy="2827338"/>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66" name="Google Shape;66;p86"/>
          <p:cNvSpPr txBox="1">
            <a:spLocks noGrp="1"/>
          </p:cNvSpPr>
          <p:nvPr>
            <p:ph type="body" idx="1"/>
          </p:nvPr>
        </p:nvSpPr>
        <p:spPr>
          <a:xfrm>
            <a:off x="2155616" y="8903599"/>
            <a:ext cx="4235868" cy="43164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2pPr>
            <a:lvl3pPr marL="1371600" marR="0" lvl="2"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3pPr>
            <a:lvl4pPr marL="1828800" marR="0" lvl="3"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4pPr>
            <a:lvl5pPr marL="2286000" marR="0" lvl="4"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67" name="Google Shape;67;p86"/>
          <p:cNvSpPr txBox="1">
            <a:spLocks noGrp="1"/>
          </p:cNvSpPr>
          <p:nvPr>
            <p:ph type="body" idx="6"/>
          </p:nvPr>
        </p:nvSpPr>
        <p:spPr>
          <a:xfrm>
            <a:off x="7434590" y="8903599"/>
            <a:ext cx="4235868" cy="43164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2pPr>
            <a:lvl3pPr marL="1371600" marR="0" lvl="2"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3pPr>
            <a:lvl4pPr marL="1828800" marR="0" lvl="3"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4pPr>
            <a:lvl5pPr marL="2286000" marR="0" lvl="4"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68" name="Google Shape;68;p86"/>
          <p:cNvSpPr txBox="1">
            <a:spLocks noGrp="1"/>
          </p:cNvSpPr>
          <p:nvPr>
            <p:ph type="body" idx="7"/>
          </p:nvPr>
        </p:nvSpPr>
        <p:spPr>
          <a:xfrm>
            <a:off x="12713544" y="8903599"/>
            <a:ext cx="4235868" cy="43164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2pPr>
            <a:lvl3pPr marL="1371600" marR="0" lvl="2"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3pPr>
            <a:lvl4pPr marL="1828800" marR="0" lvl="3"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4pPr>
            <a:lvl5pPr marL="2286000" marR="0" lvl="4"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69" name="Google Shape;69;p86"/>
          <p:cNvSpPr txBox="1">
            <a:spLocks noGrp="1"/>
          </p:cNvSpPr>
          <p:nvPr>
            <p:ph type="body" idx="8"/>
          </p:nvPr>
        </p:nvSpPr>
        <p:spPr>
          <a:xfrm>
            <a:off x="17992516" y="8903599"/>
            <a:ext cx="4235868" cy="43164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2pPr>
            <a:lvl3pPr marL="1371600" marR="0" lvl="2"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3pPr>
            <a:lvl4pPr marL="1828800" marR="0" lvl="3"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4pPr>
            <a:lvl5pPr marL="2286000" marR="0" lvl="4"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0" name="Google Shape;70;p86"/>
          <p:cNvSpPr txBox="1">
            <a:spLocks noGrp="1"/>
          </p:cNvSpPr>
          <p:nvPr>
            <p:ph type="body" idx="9"/>
          </p:nvPr>
        </p:nvSpPr>
        <p:spPr>
          <a:xfrm>
            <a:off x="2155616" y="8020327"/>
            <a:ext cx="423586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393941"/>
              </a:buClr>
              <a:buSzPts val="3200"/>
              <a:buFont typeface="Gill Sans"/>
              <a:buNone/>
              <a:defRPr sz="32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1" name="Google Shape;71;p86"/>
          <p:cNvSpPr txBox="1">
            <a:spLocks noGrp="1"/>
          </p:cNvSpPr>
          <p:nvPr>
            <p:ph type="body" idx="13"/>
          </p:nvPr>
        </p:nvSpPr>
        <p:spPr>
          <a:xfrm>
            <a:off x="7434590" y="8020327"/>
            <a:ext cx="423586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393941"/>
              </a:buClr>
              <a:buSzPts val="3200"/>
              <a:buFont typeface="Gill Sans"/>
              <a:buNone/>
              <a:defRPr sz="32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2" name="Google Shape;72;p86"/>
          <p:cNvSpPr txBox="1">
            <a:spLocks noGrp="1"/>
          </p:cNvSpPr>
          <p:nvPr>
            <p:ph type="body" idx="14"/>
          </p:nvPr>
        </p:nvSpPr>
        <p:spPr>
          <a:xfrm>
            <a:off x="12713544" y="8020327"/>
            <a:ext cx="423586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393941"/>
              </a:buClr>
              <a:buSzPts val="3200"/>
              <a:buFont typeface="Gill Sans"/>
              <a:buNone/>
              <a:defRPr sz="32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3" name="Google Shape;73;p86"/>
          <p:cNvSpPr txBox="1">
            <a:spLocks noGrp="1"/>
          </p:cNvSpPr>
          <p:nvPr>
            <p:ph type="body" idx="15"/>
          </p:nvPr>
        </p:nvSpPr>
        <p:spPr>
          <a:xfrm>
            <a:off x="17991838" y="8020327"/>
            <a:ext cx="423586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393941"/>
              </a:buClr>
              <a:buSzPts val="3200"/>
              <a:buFont typeface="Gill Sans"/>
              <a:buNone/>
              <a:defRPr sz="32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4" name="Google Shape;74;p86"/>
          <p:cNvSpPr txBox="1">
            <a:spLocks noGrp="1"/>
          </p:cNvSpPr>
          <p:nvPr>
            <p:ph type="title"/>
          </p:nvPr>
        </p:nvSpPr>
        <p:spPr>
          <a:xfrm>
            <a:off x="2121841" y="2408765"/>
            <a:ext cx="19402114" cy="1438518"/>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ext-Heavy 4">
  <p:cSld name="Text-Heavy 4">
    <p:spTree>
      <p:nvGrpSpPr>
        <p:cNvPr id="1" name="Shape 75"/>
        <p:cNvGrpSpPr/>
        <p:nvPr/>
      </p:nvGrpSpPr>
      <p:grpSpPr>
        <a:xfrm>
          <a:off x="0" y="0"/>
          <a:ext cx="0" cy="0"/>
          <a:chOff x="0" y="0"/>
          <a:chExt cx="0" cy="0"/>
        </a:xfrm>
      </p:grpSpPr>
      <p:sp>
        <p:nvSpPr>
          <p:cNvPr id="76" name="Google Shape;76;p87"/>
          <p:cNvSpPr/>
          <p:nvPr/>
        </p:nvSpPr>
        <p:spPr>
          <a:xfrm>
            <a:off x="2362401" y="-16264"/>
            <a:ext cx="7030802" cy="13748528"/>
          </a:xfrm>
          <a:prstGeom prst="rect">
            <a:avLst/>
          </a:prstGeom>
          <a:solidFill>
            <a:srgbClr val="009457"/>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77" name="Google Shape;77;p87"/>
          <p:cNvSpPr txBox="1">
            <a:spLocks noGrp="1"/>
          </p:cNvSpPr>
          <p:nvPr>
            <p:ph type="body" idx="1"/>
          </p:nvPr>
        </p:nvSpPr>
        <p:spPr>
          <a:xfrm>
            <a:off x="10534174" y="2013138"/>
            <a:ext cx="3571876" cy="587376"/>
          </a:xfrm>
          <a:prstGeom prst="rect">
            <a:avLst/>
          </a:prstGeom>
          <a:noFill/>
          <a:ln>
            <a:noFill/>
          </a:ln>
        </p:spPr>
        <p:txBody>
          <a:bodyPr spcFirstLastPara="1" wrap="square" lIns="91425" tIns="45700" rIns="91425" bIns="45700" anchor="t" anchorCtr="0">
            <a:normAutofit/>
          </a:bodyPr>
          <a:lstStyle>
            <a:lvl1pPr marL="457200" marR="0" lvl="0" indent="-228600" algn="just" rtl="0">
              <a:lnSpc>
                <a:spcPct val="100000"/>
              </a:lnSpc>
              <a:spcBef>
                <a:spcPts val="0"/>
              </a:spcBef>
              <a:spcAft>
                <a:spcPts val="0"/>
              </a:spcAft>
              <a:buClr>
                <a:srgbClr val="515257"/>
              </a:buClr>
              <a:buSzPts val="2400"/>
              <a:buFont typeface="Gill Sans"/>
              <a:buNone/>
              <a:defRPr sz="24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8" name="Google Shape;78;p87"/>
          <p:cNvSpPr txBox="1">
            <a:spLocks noGrp="1"/>
          </p:cNvSpPr>
          <p:nvPr>
            <p:ph type="body" idx="2"/>
          </p:nvPr>
        </p:nvSpPr>
        <p:spPr>
          <a:xfrm>
            <a:off x="10534174" y="2776147"/>
            <a:ext cx="11863388" cy="222494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7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9" name="Google Shape;79;p87"/>
          <p:cNvSpPr txBox="1">
            <a:spLocks noGrp="1"/>
          </p:cNvSpPr>
          <p:nvPr>
            <p:ph type="body" idx="3"/>
          </p:nvPr>
        </p:nvSpPr>
        <p:spPr>
          <a:xfrm>
            <a:off x="10534263" y="6327037"/>
            <a:ext cx="11235238" cy="5229226"/>
          </a:xfrm>
          <a:prstGeom prst="rect">
            <a:avLst/>
          </a:prstGeom>
          <a:noFill/>
          <a:ln>
            <a:noFill/>
          </a:ln>
        </p:spPr>
        <p:txBody>
          <a:bodyPr spcFirstLastPara="1" wrap="square" lIns="91425" tIns="45700" rIns="91425" bIns="45700" anchor="t" anchorCtr="0">
            <a:normAutofit/>
          </a:bodyPr>
          <a:lstStyle>
            <a:lvl1pPr marL="457200" marR="0" lvl="0" indent="-228600" algn="just" rtl="0">
              <a:lnSpc>
                <a:spcPct val="100000"/>
              </a:lnSpc>
              <a:spcBef>
                <a:spcPts val="0"/>
              </a:spcBef>
              <a:spcAft>
                <a:spcPts val="0"/>
              </a:spcAft>
              <a:buClr>
                <a:srgbClr val="515257"/>
              </a:buClr>
              <a:buSzPts val="3200"/>
              <a:buFont typeface="Gill Sans"/>
              <a:buNone/>
              <a:defRPr sz="32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Content 5">
  <p:cSld name="Content 5">
    <p:spTree>
      <p:nvGrpSpPr>
        <p:cNvPr id="1" name="Shape 80"/>
        <p:cNvGrpSpPr/>
        <p:nvPr/>
      </p:nvGrpSpPr>
      <p:grpSpPr>
        <a:xfrm>
          <a:off x="0" y="0"/>
          <a:ext cx="0" cy="0"/>
          <a:chOff x="0" y="0"/>
          <a:chExt cx="0" cy="0"/>
        </a:xfrm>
      </p:grpSpPr>
      <p:sp>
        <p:nvSpPr>
          <p:cNvPr id="81" name="Google Shape;81;p91"/>
          <p:cNvSpPr/>
          <p:nvPr/>
        </p:nvSpPr>
        <p:spPr>
          <a:xfrm>
            <a:off x="1"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009457"/>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82" name="Google Shape;82;p91"/>
          <p:cNvSpPr>
            <a:spLocks noGrp="1"/>
          </p:cNvSpPr>
          <p:nvPr>
            <p:ph type="pic" idx="2"/>
          </p:nvPr>
        </p:nvSpPr>
        <p:spPr>
          <a:xfrm>
            <a:off x="990601" y="3268664"/>
            <a:ext cx="9432926" cy="7902576"/>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83" name="Google Shape;83;p91"/>
          <p:cNvSpPr>
            <a:spLocks noGrp="1"/>
          </p:cNvSpPr>
          <p:nvPr>
            <p:ph type="pic" idx="3"/>
          </p:nvPr>
        </p:nvSpPr>
        <p:spPr>
          <a:xfrm>
            <a:off x="990601" y="3268664"/>
            <a:ext cx="9432926" cy="7902576"/>
          </a:xfrm>
          <a:prstGeom prst="rect">
            <a:avLst/>
          </a:prstGeom>
          <a:solidFill>
            <a:schemeClr val="lt1"/>
          </a:solid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84" name="Google Shape;84;p91"/>
          <p:cNvSpPr txBox="1">
            <a:spLocks noGrp="1"/>
          </p:cNvSpPr>
          <p:nvPr>
            <p:ph type="body" idx="1"/>
          </p:nvPr>
        </p:nvSpPr>
        <p:spPr>
          <a:xfrm>
            <a:off x="12738100" y="7485065"/>
            <a:ext cx="9956800" cy="5099050"/>
          </a:xfrm>
          <a:prstGeom prst="rect">
            <a:avLst/>
          </a:prstGeom>
          <a:noFill/>
          <a:ln>
            <a:noFill/>
          </a:ln>
        </p:spPr>
        <p:txBody>
          <a:bodyPr spcFirstLastPara="1" wrap="square" lIns="91425" tIns="45700" rIns="91425" bIns="45700" anchor="t" anchorCtr="0">
            <a:normAutofit/>
          </a:bodyPr>
          <a:lstStyle>
            <a:lvl1pPr marL="457200" marR="0" lvl="0" indent="-508000" algn="just" rtl="0">
              <a:lnSpc>
                <a:spcPct val="100000"/>
              </a:lnSpc>
              <a:spcBef>
                <a:spcPts val="0"/>
              </a:spcBef>
              <a:spcAft>
                <a:spcPts val="0"/>
              </a:spcAft>
              <a:buClr>
                <a:srgbClr val="393941"/>
              </a:buClr>
              <a:buSzPts val="4400"/>
              <a:buFont typeface="Noto Sans Symbols"/>
              <a:buChar char="✔"/>
              <a:defRPr sz="44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L="914400" marR="0" lvl="1" indent="-508000" algn="just" rtl="0">
              <a:lnSpc>
                <a:spcPct val="100000"/>
              </a:lnSpc>
              <a:spcBef>
                <a:spcPts val="1800"/>
              </a:spcBef>
              <a:spcAft>
                <a:spcPts val="0"/>
              </a:spcAft>
              <a:buClr>
                <a:srgbClr val="393941"/>
              </a:buClr>
              <a:buSzPts val="4400"/>
              <a:buFont typeface="Noto Sans Symbols"/>
              <a:buChar char="✔"/>
              <a:defRPr sz="4400" b="0" i="0" u="none" strike="noStrike" cap="none">
                <a:solidFill>
                  <a:srgbClr val="393941"/>
                </a:solidFill>
                <a:latin typeface="Gill Sans"/>
                <a:ea typeface="Gill Sans"/>
                <a:cs typeface="Gill Sans"/>
                <a:sym typeface="Gill Sans"/>
              </a:defRPr>
            </a:lvl2pPr>
            <a:lvl3pPr marL="1371600" marR="0" lvl="2" indent="-508000" algn="just" rtl="0">
              <a:lnSpc>
                <a:spcPct val="100000"/>
              </a:lnSpc>
              <a:spcBef>
                <a:spcPts val="1800"/>
              </a:spcBef>
              <a:spcAft>
                <a:spcPts val="0"/>
              </a:spcAft>
              <a:buClr>
                <a:srgbClr val="393941"/>
              </a:buClr>
              <a:buSzPts val="4400"/>
              <a:buFont typeface="Noto Sans Symbols"/>
              <a:buChar char="✔"/>
              <a:defRPr sz="4400" b="0" i="0" u="none" strike="noStrike" cap="none">
                <a:solidFill>
                  <a:srgbClr val="393941"/>
                </a:solidFill>
                <a:latin typeface="Gill Sans"/>
                <a:ea typeface="Gill Sans"/>
                <a:cs typeface="Gill Sans"/>
                <a:sym typeface="Gill Sans"/>
              </a:defRPr>
            </a:lvl3pPr>
            <a:lvl4pPr marL="1828800" marR="0" lvl="3" indent="-508000" algn="just" rtl="0">
              <a:lnSpc>
                <a:spcPct val="100000"/>
              </a:lnSpc>
              <a:spcBef>
                <a:spcPts val="1800"/>
              </a:spcBef>
              <a:spcAft>
                <a:spcPts val="0"/>
              </a:spcAft>
              <a:buClr>
                <a:srgbClr val="393941"/>
              </a:buClr>
              <a:buSzPts val="4400"/>
              <a:buFont typeface="Noto Sans Symbols"/>
              <a:buChar char="✔"/>
              <a:defRPr sz="4400" b="0" i="0" u="none" strike="noStrike" cap="none">
                <a:solidFill>
                  <a:srgbClr val="393941"/>
                </a:solidFill>
                <a:latin typeface="Gill Sans"/>
                <a:ea typeface="Gill Sans"/>
                <a:cs typeface="Gill Sans"/>
                <a:sym typeface="Gill Sans"/>
              </a:defRPr>
            </a:lvl4pPr>
            <a:lvl5pPr marL="2286000" marR="0" lvl="4" indent="-508000" algn="just" rtl="0">
              <a:lnSpc>
                <a:spcPct val="100000"/>
              </a:lnSpc>
              <a:spcBef>
                <a:spcPts val="1800"/>
              </a:spcBef>
              <a:spcAft>
                <a:spcPts val="0"/>
              </a:spcAft>
              <a:buClr>
                <a:srgbClr val="393941"/>
              </a:buClr>
              <a:buSzPts val="4400"/>
              <a:buFont typeface="Noto Sans Symbols"/>
              <a:buChar char="✔"/>
              <a:defRPr sz="4400" b="0" i="0" u="none" strike="noStrike" cap="none">
                <a:solidFill>
                  <a:srgbClr val="393941"/>
                </a:solidFill>
                <a:latin typeface="Gill Sans"/>
                <a:ea typeface="Gill Sans"/>
                <a:cs typeface="Gill Sans"/>
                <a:sym typeface="Gill Sans"/>
              </a:defRPr>
            </a:lvl5pPr>
            <a:lvl6pPr marL="2743200" marR="0" lvl="5" indent="-228600" algn="just" rtl="0">
              <a:lnSpc>
                <a:spcPct val="100000"/>
              </a:lnSpc>
              <a:spcBef>
                <a:spcPts val="180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85" name="Google Shape;85;p91"/>
          <p:cNvSpPr txBox="1">
            <a:spLocks noGrp="1"/>
          </p:cNvSpPr>
          <p:nvPr>
            <p:ph type="body" idx="4"/>
          </p:nvPr>
        </p:nvSpPr>
        <p:spPr>
          <a:xfrm>
            <a:off x="12716420" y="2123741"/>
            <a:ext cx="4446588" cy="57785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3600"/>
              <a:buFont typeface="Gill Sans"/>
              <a:buNone/>
              <a:defRPr sz="3600" b="0" i="0" u="none" strike="noStrike" cap="none">
                <a:solidFill>
                  <a:srgbClr val="7A7B83"/>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86" name="Google Shape;86;p91"/>
          <p:cNvSpPr txBox="1">
            <a:spLocks noGrp="1"/>
          </p:cNvSpPr>
          <p:nvPr>
            <p:ph type="title"/>
          </p:nvPr>
        </p:nvSpPr>
        <p:spPr>
          <a:xfrm>
            <a:off x="12716421" y="3455236"/>
            <a:ext cx="9080154"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09457"/>
              </a:buClr>
              <a:buSzPts val="12000"/>
              <a:buFont typeface="Gill Sans"/>
              <a:buNone/>
              <a:defRPr sz="12000" b="0" i="0" u="none" strike="noStrike" cap="none">
                <a:solidFill>
                  <a:srgbClr val="009457"/>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Data 1">
  <p:cSld name="Data 1">
    <p:spTree>
      <p:nvGrpSpPr>
        <p:cNvPr id="1" name="Shape 87"/>
        <p:cNvGrpSpPr/>
        <p:nvPr/>
      </p:nvGrpSpPr>
      <p:grpSpPr>
        <a:xfrm>
          <a:off x="0" y="0"/>
          <a:ext cx="0" cy="0"/>
          <a:chOff x="0" y="0"/>
          <a:chExt cx="0" cy="0"/>
        </a:xfrm>
      </p:grpSpPr>
      <p:sp>
        <p:nvSpPr>
          <p:cNvPr id="88" name="Google Shape;88;p92"/>
          <p:cNvSpPr>
            <a:spLocks noGrp="1"/>
          </p:cNvSpPr>
          <p:nvPr>
            <p:ph type="chart" idx="2"/>
          </p:nvPr>
        </p:nvSpPr>
        <p:spPr>
          <a:xfrm>
            <a:off x="9593264" y="1363664"/>
            <a:ext cx="13917612" cy="11329988"/>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89" name="Google Shape;89;p92"/>
          <p:cNvSpPr txBox="1">
            <a:spLocks noGrp="1"/>
          </p:cNvSpPr>
          <p:nvPr>
            <p:ph type="body" idx="1"/>
          </p:nvPr>
        </p:nvSpPr>
        <p:spPr>
          <a:xfrm>
            <a:off x="1035029" y="2923305"/>
            <a:ext cx="7309150" cy="5189538"/>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70000"/>
              </a:lnSpc>
              <a:spcBef>
                <a:spcPts val="0"/>
              </a:spcBef>
              <a:spcAft>
                <a:spcPts val="0"/>
              </a:spcAft>
              <a:buClr>
                <a:srgbClr val="009457"/>
              </a:buClr>
              <a:buSzPts val="8800"/>
              <a:buFont typeface="Gill Sans"/>
              <a:buNone/>
              <a:defRPr sz="8800" b="0" i="0" u="none" strike="noStrike" cap="none">
                <a:solidFill>
                  <a:srgbClr val="0094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90" name="Google Shape;90;p92"/>
          <p:cNvSpPr txBox="1">
            <a:spLocks noGrp="1"/>
          </p:cNvSpPr>
          <p:nvPr>
            <p:ph type="body" idx="3"/>
          </p:nvPr>
        </p:nvSpPr>
        <p:spPr>
          <a:xfrm>
            <a:off x="1035029" y="8631029"/>
            <a:ext cx="7309150" cy="1114830"/>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0"/>
              </a:spcBef>
              <a:spcAft>
                <a:spcPts val="0"/>
              </a:spcAft>
              <a:buClr>
                <a:srgbClr val="34373A"/>
              </a:buClr>
              <a:buSzPts val="3200"/>
              <a:buFont typeface="Gill Sans"/>
              <a:buNone/>
              <a:defRPr sz="3200" b="0" i="0" u="none" strike="noStrike" cap="none">
                <a:solidFill>
                  <a:srgbClr val="34373A"/>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91" name="Google Shape;91;p92"/>
          <p:cNvSpPr txBox="1">
            <a:spLocks noGrp="1"/>
          </p:cNvSpPr>
          <p:nvPr>
            <p:ph type="body" idx="4"/>
          </p:nvPr>
        </p:nvSpPr>
        <p:spPr>
          <a:xfrm>
            <a:off x="1035029" y="10178954"/>
            <a:ext cx="7309150" cy="263814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A7B83"/>
              </a:buClr>
              <a:buSzPts val="2800"/>
              <a:buFont typeface="Gill Sans"/>
              <a:buNone/>
              <a:defRPr sz="2800" b="0" i="0" u="none" strike="noStrike" cap="none">
                <a:solidFill>
                  <a:srgbClr val="7A7B83"/>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92" name="Google Shape;92;p92"/>
          <p:cNvSpPr txBox="1">
            <a:spLocks noGrp="1"/>
          </p:cNvSpPr>
          <p:nvPr>
            <p:ph type="body" idx="5"/>
          </p:nvPr>
        </p:nvSpPr>
        <p:spPr>
          <a:xfrm>
            <a:off x="3897590" y="1984713"/>
            <a:ext cx="4446588" cy="577850"/>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1_Text-Heavy Divider">
  <p:cSld name="1_Text-Heavy Divider">
    <p:bg>
      <p:bgPr>
        <a:solidFill>
          <a:srgbClr val="393941"/>
        </a:solidFill>
        <a:effectLst/>
      </p:bgPr>
    </p:bg>
    <p:spTree>
      <p:nvGrpSpPr>
        <p:cNvPr id="1" name="Shape 15"/>
        <p:cNvGrpSpPr/>
        <p:nvPr/>
      </p:nvGrpSpPr>
      <p:grpSpPr>
        <a:xfrm>
          <a:off x="0" y="0"/>
          <a:ext cx="0" cy="0"/>
          <a:chOff x="0" y="0"/>
          <a:chExt cx="0" cy="0"/>
        </a:xfrm>
      </p:grpSpPr>
      <p:sp>
        <p:nvSpPr>
          <p:cNvPr id="16" name="Google Shape;16;p79"/>
          <p:cNvSpPr txBox="1">
            <a:spLocks noGrp="1"/>
          </p:cNvSpPr>
          <p:nvPr>
            <p:ph type="title"/>
          </p:nvPr>
        </p:nvSpPr>
        <p:spPr>
          <a:xfrm>
            <a:off x="3950640" y="4066678"/>
            <a:ext cx="16482720" cy="1403384"/>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8" name="Google Shape;18;p79"/>
          <p:cNvSpPr txBox="1">
            <a:spLocks noGrp="1"/>
          </p:cNvSpPr>
          <p:nvPr>
            <p:ph type="body" idx="1"/>
          </p:nvPr>
        </p:nvSpPr>
        <p:spPr>
          <a:xfrm>
            <a:off x="9096376" y="2982331"/>
            <a:ext cx="5486400" cy="615950"/>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ECEDED"/>
              </a:buClr>
              <a:buSzPts val="3200"/>
              <a:buFont typeface="Gill Sans"/>
              <a:buNone/>
              <a:defRPr sz="3200" b="0" i="0" u="none" strike="noStrike" cap="none">
                <a:solidFill>
                  <a:srgbClr val="ECEDED"/>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9" name="Google Shape;19;p79"/>
          <p:cNvSpPr txBox="1">
            <a:spLocks noGrp="1"/>
          </p:cNvSpPr>
          <p:nvPr>
            <p:ph type="body" idx="2"/>
          </p:nvPr>
        </p:nvSpPr>
        <p:spPr>
          <a:xfrm>
            <a:off x="3950641" y="6062957"/>
            <a:ext cx="16482722" cy="376297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ECEDED"/>
              </a:buClr>
              <a:buSzPts val="4000"/>
              <a:buFont typeface="Gill Sans"/>
              <a:buNone/>
              <a:defRPr sz="4000" b="0" i="0" u="none" strike="noStrike" cap="none">
                <a:solidFill>
                  <a:srgbClr val="ECEDED"/>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ext-Heavy 1" preserve="1" userDrawn="1">
  <p:cSld name="1_Text-Heavy 1">
    <p:spTree>
      <p:nvGrpSpPr>
        <p:cNvPr id="1" name="Shape 93"/>
        <p:cNvGrpSpPr/>
        <p:nvPr/>
      </p:nvGrpSpPr>
      <p:grpSpPr>
        <a:xfrm>
          <a:off x="0" y="0"/>
          <a:ext cx="0" cy="0"/>
          <a:chOff x="0" y="0"/>
          <a:chExt cx="0" cy="0"/>
        </a:xfrm>
      </p:grpSpPr>
      <p:sp>
        <p:nvSpPr>
          <p:cNvPr id="6" name="Google Shape;180;p107">
            <a:extLst>
              <a:ext uri="{FF2B5EF4-FFF2-40B4-BE49-F238E27FC236}">
                <a16:creationId xmlns:a16="http://schemas.microsoft.com/office/drawing/2014/main" id="{0BBCA29B-1B9D-A247-9323-DE3857634169}"/>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94" name="Google Shape;94;p94"/>
          <p:cNvSpPr txBox="1"/>
          <p:nvPr/>
        </p:nvSpPr>
        <p:spPr>
          <a:xfrm>
            <a:off x="23721611" y="119902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dirty="0">
              <a:solidFill>
                <a:srgbClr val="A6A7AC"/>
              </a:solidFill>
              <a:latin typeface="PT Sans"/>
              <a:ea typeface="PT Sans"/>
              <a:cs typeface="PT Sans"/>
              <a:sym typeface="PT Sans"/>
            </a:endParaRPr>
          </a:p>
        </p:txBody>
      </p:sp>
      <p:sp>
        <p:nvSpPr>
          <p:cNvPr id="96" name="Google Shape;96;p94"/>
          <p:cNvSpPr txBox="1">
            <a:spLocks noGrp="1"/>
          </p:cNvSpPr>
          <p:nvPr>
            <p:ph type="body" idx="2"/>
          </p:nvPr>
        </p:nvSpPr>
        <p:spPr>
          <a:xfrm>
            <a:off x="2143791" y="1414465"/>
            <a:ext cx="19488990" cy="2224946"/>
          </a:xfrm>
          <a:prstGeom prst="rect">
            <a:avLst/>
          </a:prstGeom>
          <a:noFill/>
          <a:ln>
            <a:noFill/>
          </a:ln>
        </p:spPr>
        <p:txBody>
          <a:bodyPr spcFirstLastPara="1" wrap="square" lIns="91425" tIns="45700" rIns="91425" bIns="45700" anchor="t" anchorCtr="0">
            <a:normAutofit/>
          </a:bodyPr>
          <a:lstStyle>
            <a:lvl1pPr marL="0" marR="0" lvl="0" indent="0" algn="l" rtl="0">
              <a:lnSpc>
                <a:spcPct val="9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97" name="Google Shape;97;p94"/>
          <p:cNvSpPr txBox="1">
            <a:spLocks noGrp="1"/>
          </p:cNvSpPr>
          <p:nvPr>
            <p:ph type="body" idx="3"/>
          </p:nvPr>
        </p:nvSpPr>
        <p:spPr>
          <a:xfrm>
            <a:off x="2143791" y="4601497"/>
            <a:ext cx="19488990" cy="6996946"/>
          </a:xfrm>
          <a:prstGeom prst="rect">
            <a:avLst/>
          </a:prstGeom>
          <a:noFill/>
          <a:ln>
            <a:noFill/>
          </a:ln>
        </p:spPr>
        <p:txBody>
          <a:bodyPr spcFirstLastPara="1" wrap="square" lIns="91425" tIns="45700" rIns="91425" bIns="45700" anchor="t" anchorCtr="0">
            <a:noAutofit/>
          </a:bodyPr>
          <a:lstStyle>
            <a:lvl1pPr marL="0" marR="0" lvl="0" indent="0" algn="just" rtl="0">
              <a:lnSpc>
                <a:spcPct val="90000"/>
              </a:lnSpc>
              <a:spcBef>
                <a:spcPts val="0"/>
              </a:spcBef>
              <a:spcAft>
                <a:spcPts val="2400"/>
              </a:spcAft>
              <a:buClr>
                <a:srgbClr val="515257"/>
              </a:buClr>
              <a:buSzPts val="3600"/>
              <a:buFont typeface="Arial"/>
              <a:buNone/>
              <a:defRPr sz="44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24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8056262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ext-Heavy 1" preserve="1" userDrawn="1">
  <p:cSld name="1_Text-Heavy 1">
    <p:spTree>
      <p:nvGrpSpPr>
        <p:cNvPr id="1" name="Shape 93"/>
        <p:cNvGrpSpPr/>
        <p:nvPr/>
      </p:nvGrpSpPr>
      <p:grpSpPr>
        <a:xfrm>
          <a:off x="0" y="0"/>
          <a:ext cx="0" cy="0"/>
          <a:chOff x="0" y="0"/>
          <a:chExt cx="0" cy="0"/>
        </a:xfrm>
      </p:grpSpPr>
      <p:sp>
        <p:nvSpPr>
          <p:cNvPr id="6" name="Google Shape;180;p107">
            <a:extLst>
              <a:ext uri="{FF2B5EF4-FFF2-40B4-BE49-F238E27FC236}">
                <a16:creationId xmlns:a16="http://schemas.microsoft.com/office/drawing/2014/main" id="{0BBCA29B-1B9D-A247-9323-DE3857634169}"/>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94" name="Google Shape;94;p94"/>
          <p:cNvSpPr txBox="1"/>
          <p:nvPr/>
        </p:nvSpPr>
        <p:spPr>
          <a:xfrm>
            <a:off x="23721611" y="119902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dirty="0">
              <a:solidFill>
                <a:srgbClr val="A6A7AC"/>
              </a:solidFill>
              <a:latin typeface="PT Sans"/>
              <a:ea typeface="PT Sans"/>
              <a:cs typeface="PT Sans"/>
              <a:sym typeface="PT Sans"/>
            </a:endParaRPr>
          </a:p>
        </p:txBody>
      </p:sp>
      <p:sp>
        <p:nvSpPr>
          <p:cNvPr id="96" name="Google Shape;96;p94"/>
          <p:cNvSpPr txBox="1">
            <a:spLocks noGrp="1"/>
          </p:cNvSpPr>
          <p:nvPr>
            <p:ph type="body" idx="2"/>
          </p:nvPr>
        </p:nvSpPr>
        <p:spPr>
          <a:xfrm>
            <a:off x="2143791" y="2336708"/>
            <a:ext cx="19488990" cy="2224946"/>
          </a:xfrm>
          <a:prstGeom prst="rect">
            <a:avLst/>
          </a:prstGeom>
          <a:noFill/>
          <a:ln>
            <a:noFill/>
          </a:ln>
        </p:spPr>
        <p:txBody>
          <a:bodyPr spcFirstLastPara="1" wrap="square" lIns="91425" tIns="45700" rIns="91425" bIns="45700" anchor="t" anchorCtr="0">
            <a:normAutofit/>
          </a:bodyPr>
          <a:lstStyle>
            <a:lvl1pPr marL="0" marR="0" lvl="0" indent="0" algn="l" rtl="0">
              <a:lnSpc>
                <a:spcPct val="90000"/>
              </a:lnSpc>
              <a:spcBef>
                <a:spcPts val="0"/>
              </a:spcBef>
              <a:spcAft>
                <a:spcPts val="0"/>
              </a:spcAft>
              <a:buClr>
                <a:srgbClr val="393941"/>
              </a:buClr>
              <a:buSzPts val="10000"/>
              <a:buFont typeface="Gill Sans"/>
              <a:buNone/>
              <a:defRPr sz="8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97" name="Google Shape;97;p94"/>
          <p:cNvSpPr txBox="1">
            <a:spLocks noGrp="1"/>
          </p:cNvSpPr>
          <p:nvPr>
            <p:ph type="body" idx="3"/>
          </p:nvPr>
        </p:nvSpPr>
        <p:spPr>
          <a:xfrm>
            <a:off x="2133898" y="5160200"/>
            <a:ext cx="19488990" cy="6996946"/>
          </a:xfrm>
          <a:prstGeom prst="rect">
            <a:avLst/>
          </a:prstGeom>
          <a:noFill/>
          <a:ln>
            <a:noFill/>
          </a:ln>
        </p:spPr>
        <p:txBody>
          <a:bodyPr spcFirstLastPara="1" wrap="square" lIns="91425" tIns="45700" rIns="91425" bIns="45700" anchor="t" anchorCtr="0">
            <a:noAutofit/>
          </a:bodyPr>
          <a:lstStyle>
            <a:lvl1pPr marL="0" marR="0" lvl="0" indent="0" algn="l" rtl="0">
              <a:lnSpc>
                <a:spcPct val="90000"/>
              </a:lnSpc>
              <a:spcBef>
                <a:spcPts val="0"/>
              </a:spcBef>
              <a:spcAft>
                <a:spcPts val="2400"/>
              </a:spcAft>
              <a:buClr>
                <a:srgbClr val="515257"/>
              </a:buClr>
              <a:buSzPts val="3600"/>
              <a:buFont typeface="Arial"/>
              <a:buNone/>
              <a:defRPr sz="44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24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 name="Google Shape;95;p94">
            <a:extLst>
              <a:ext uri="{FF2B5EF4-FFF2-40B4-BE49-F238E27FC236}">
                <a16:creationId xmlns:a16="http://schemas.microsoft.com/office/drawing/2014/main" id="{4C901C11-DC7F-6B49-8411-58EECDFB71C1}"/>
              </a:ext>
            </a:extLst>
          </p:cNvPr>
          <p:cNvSpPr txBox="1">
            <a:spLocks noGrp="1"/>
          </p:cNvSpPr>
          <p:nvPr>
            <p:ph type="body" idx="1"/>
          </p:nvPr>
        </p:nvSpPr>
        <p:spPr>
          <a:xfrm>
            <a:off x="2143791" y="1399289"/>
            <a:ext cx="12327712" cy="587376"/>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2800"/>
              <a:buFont typeface="Gill Sans"/>
              <a:buNone/>
              <a:defRPr sz="2800" b="0" i="0" u="none" strike="noStrike" cap="none">
                <a:solidFill>
                  <a:srgbClr val="7A7B83"/>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41238433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Slide 1">
  <p:cSld name="Title Slide 1">
    <p:bg>
      <p:bgPr>
        <a:solidFill>
          <a:srgbClr val="009457"/>
        </a:solidFill>
        <a:effectLst/>
      </p:bgPr>
    </p:bg>
    <p:spTree>
      <p:nvGrpSpPr>
        <p:cNvPr id="1" name="Shape 98"/>
        <p:cNvGrpSpPr/>
        <p:nvPr/>
      </p:nvGrpSpPr>
      <p:grpSpPr>
        <a:xfrm>
          <a:off x="0" y="0"/>
          <a:ext cx="0" cy="0"/>
          <a:chOff x="0" y="0"/>
          <a:chExt cx="0" cy="0"/>
        </a:xfrm>
      </p:grpSpPr>
      <p:sp>
        <p:nvSpPr>
          <p:cNvPr id="2" name="Rectangle 1">
            <a:extLst>
              <a:ext uri="{FF2B5EF4-FFF2-40B4-BE49-F238E27FC236}">
                <a16:creationId xmlns:a16="http://schemas.microsoft.com/office/drawing/2014/main" id="{48B6A60F-761F-7443-8CEF-DDE0BA0EA67F}"/>
              </a:ext>
            </a:extLst>
          </p:cNvPr>
          <p:cNvSpPr/>
          <p:nvPr userDrawn="1"/>
        </p:nvSpPr>
        <p:spPr>
          <a:xfrm>
            <a:off x="0" y="9886950"/>
            <a:ext cx="24384000" cy="38290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ll Sans MT" panose="020B0502020104020203" pitchFamily="34" charset="77"/>
            </a:endParaRPr>
          </a:p>
        </p:txBody>
      </p:sp>
      <p:sp>
        <p:nvSpPr>
          <p:cNvPr id="100" name="Google Shape;100;p96"/>
          <p:cNvSpPr txBox="1">
            <a:spLocks noGrp="1"/>
          </p:cNvSpPr>
          <p:nvPr>
            <p:ph type="sldNum" idx="12"/>
          </p:nvPr>
        </p:nvSpPr>
        <p:spPr>
          <a:xfrm>
            <a:off x="23036466" y="762696"/>
            <a:ext cx="607908" cy="384721"/>
          </a:xfrm>
          <a:prstGeom prst="rect">
            <a:avLst/>
          </a:prstGeom>
          <a:noFill/>
          <a:ln>
            <a:noFill/>
          </a:ln>
        </p:spPr>
        <p:txBody>
          <a:bodyPr spcFirstLastPara="1" wrap="square" lIns="38100" tIns="38100" rIns="38100" bIns="38100" anchor="t" anchorCtr="0">
            <a:spAutoFit/>
          </a:bodyPr>
          <a:lstStyle>
            <a:lvl1pPr marL="0" lvl="0" indent="0" algn="l">
              <a:lnSpc>
                <a:spcPct val="100000"/>
              </a:lnSpc>
              <a:spcBef>
                <a:spcPts val="0"/>
              </a:spcBef>
              <a:spcAft>
                <a:spcPts val="0"/>
              </a:spcAft>
              <a:buClr>
                <a:srgbClr val="393941"/>
              </a:buClr>
              <a:buSzPts val="2000"/>
              <a:buFont typeface="Gill Sans"/>
              <a:buNone/>
              <a:defRPr b="0" i="0"/>
            </a:lvl1pPr>
            <a:lvl2pPr marL="0" lvl="1" indent="0" algn="l">
              <a:lnSpc>
                <a:spcPct val="100000"/>
              </a:lnSpc>
              <a:spcBef>
                <a:spcPts val="0"/>
              </a:spcBef>
              <a:spcAft>
                <a:spcPts val="0"/>
              </a:spcAft>
              <a:buClr>
                <a:srgbClr val="393941"/>
              </a:buClr>
              <a:buSzPts val="2000"/>
              <a:buFont typeface="Gill Sans"/>
              <a:buNone/>
              <a:defRPr/>
            </a:lvl2pPr>
            <a:lvl3pPr marL="0" lvl="2" indent="0" algn="l">
              <a:lnSpc>
                <a:spcPct val="100000"/>
              </a:lnSpc>
              <a:spcBef>
                <a:spcPts val="0"/>
              </a:spcBef>
              <a:spcAft>
                <a:spcPts val="0"/>
              </a:spcAft>
              <a:buClr>
                <a:srgbClr val="393941"/>
              </a:buClr>
              <a:buSzPts val="2000"/>
              <a:buFont typeface="Gill Sans"/>
              <a:buNone/>
              <a:defRPr/>
            </a:lvl3pPr>
            <a:lvl4pPr marL="0" lvl="3" indent="0" algn="l">
              <a:lnSpc>
                <a:spcPct val="100000"/>
              </a:lnSpc>
              <a:spcBef>
                <a:spcPts val="0"/>
              </a:spcBef>
              <a:spcAft>
                <a:spcPts val="0"/>
              </a:spcAft>
              <a:buClr>
                <a:srgbClr val="393941"/>
              </a:buClr>
              <a:buSzPts val="2000"/>
              <a:buFont typeface="Gill Sans"/>
              <a:buNone/>
              <a:defRPr/>
            </a:lvl4pPr>
            <a:lvl5pPr marL="0" lvl="4" indent="0" algn="l">
              <a:lnSpc>
                <a:spcPct val="100000"/>
              </a:lnSpc>
              <a:spcBef>
                <a:spcPts val="0"/>
              </a:spcBef>
              <a:spcAft>
                <a:spcPts val="0"/>
              </a:spcAft>
              <a:buClr>
                <a:srgbClr val="393941"/>
              </a:buClr>
              <a:buSzPts val="2000"/>
              <a:buFont typeface="Gill Sans"/>
              <a:buNone/>
              <a:defRPr/>
            </a:lvl5pPr>
            <a:lvl6pPr marL="0" lvl="5" indent="0" algn="l">
              <a:lnSpc>
                <a:spcPct val="100000"/>
              </a:lnSpc>
              <a:spcBef>
                <a:spcPts val="0"/>
              </a:spcBef>
              <a:spcAft>
                <a:spcPts val="0"/>
              </a:spcAft>
              <a:buClr>
                <a:srgbClr val="393941"/>
              </a:buClr>
              <a:buSzPts val="2000"/>
              <a:buFont typeface="Gill Sans"/>
              <a:buNone/>
              <a:defRPr/>
            </a:lvl6pPr>
            <a:lvl7pPr marL="0" lvl="6" indent="0" algn="l">
              <a:lnSpc>
                <a:spcPct val="100000"/>
              </a:lnSpc>
              <a:spcBef>
                <a:spcPts val="0"/>
              </a:spcBef>
              <a:spcAft>
                <a:spcPts val="0"/>
              </a:spcAft>
              <a:buClr>
                <a:srgbClr val="393941"/>
              </a:buClr>
              <a:buSzPts val="2000"/>
              <a:buFont typeface="Gill Sans"/>
              <a:buNone/>
              <a:defRPr/>
            </a:lvl7pPr>
            <a:lvl8pPr marL="0" lvl="7" indent="0" algn="l">
              <a:lnSpc>
                <a:spcPct val="100000"/>
              </a:lnSpc>
              <a:spcBef>
                <a:spcPts val="0"/>
              </a:spcBef>
              <a:spcAft>
                <a:spcPts val="0"/>
              </a:spcAft>
              <a:buClr>
                <a:srgbClr val="393941"/>
              </a:buClr>
              <a:buSzPts val="2000"/>
              <a:buFont typeface="Gill Sans"/>
              <a:buNone/>
              <a:defRPr/>
            </a:lvl8pPr>
            <a:lvl9pPr marL="0" lvl="8" indent="0" algn="l">
              <a:lnSpc>
                <a:spcPct val="100000"/>
              </a:lnSpc>
              <a:spcBef>
                <a:spcPts val="0"/>
              </a:spcBef>
              <a:spcAft>
                <a:spcPts val="0"/>
              </a:spcAft>
              <a:buClr>
                <a:srgbClr val="393941"/>
              </a:buClr>
              <a:buSzPts val="2000"/>
              <a:buFont typeface="Gill Sans"/>
              <a:buNone/>
              <a:defRPr/>
            </a:lvl9pPr>
          </a:lstStyle>
          <a:p>
            <a:fld id="{00000000-1234-1234-1234-123412341234}" type="slidenum">
              <a:rPr lang="en-US" smtClean="0"/>
              <a:pPr/>
              <a:t>‹#›</a:t>
            </a:fld>
            <a:endParaRPr lang="en-US" dirty="0"/>
          </a:p>
        </p:txBody>
      </p:sp>
      <p:pic>
        <p:nvPicPr>
          <p:cNvPr id="101" name="Google Shape;101;p96"/>
          <p:cNvPicPr preferRelativeResize="0"/>
          <p:nvPr/>
        </p:nvPicPr>
        <p:blipFill rotWithShape="1">
          <a:blip r:embed="rId2">
            <a:alphaModFix/>
          </a:blip>
          <a:srcRect/>
          <a:stretch/>
        </p:blipFill>
        <p:spPr>
          <a:xfrm>
            <a:off x="6095150" y="10160432"/>
            <a:ext cx="11851888" cy="3555568"/>
          </a:xfrm>
          <a:prstGeom prst="rect">
            <a:avLst/>
          </a:prstGeom>
          <a:noFill/>
          <a:ln>
            <a:noFill/>
          </a:ln>
        </p:spPr>
      </p:pic>
      <p:sp>
        <p:nvSpPr>
          <p:cNvPr id="102" name="Google Shape;102;p96"/>
          <p:cNvSpPr txBox="1">
            <a:spLocks noGrp="1"/>
          </p:cNvSpPr>
          <p:nvPr>
            <p:ph type="title"/>
          </p:nvPr>
        </p:nvSpPr>
        <p:spPr>
          <a:xfrm>
            <a:off x="3950640" y="3475230"/>
            <a:ext cx="16482720"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4400"/>
              <a:buFont typeface="Gill Sans"/>
              <a:buNone/>
              <a:defRPr sz="144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03" name="Google Shape;103;p96"/>
          <p:cNvSpPr txBox="1">
            <a:spLocks noGrp="1"/>
          </p:cNvSpPr>
          <p:nvPr>
            <p:ph type="body" idx="1"/>
          </p:nvPr>
        </p:nvSpPr>
        <p:spPr>
          <a:xfrm>
            <a:off x="4214813" y="7440316"/>
            <a:ext cx="15954374" cy="931864"/>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1_Title Slide 2">
  <p:cSld name="1_Title Slide 2">
    <p:bg>
      <p:bgPr>
        <a:solidFill>
          <a:srgbClr val="393941"/>
        </a:solidFill>
        <a:effectLst/>
      </p:bgPr>
    </p:bg>
    <p:spTree>
      <p:nvGrpSpPr>
        <p:cNvPr id="1" name="Shape 104"/>
        <p:cNvGrpSpPr/>
        <p:nvPr/>
      </p:nvGrpSpPr>
      <p:grpSpPr>
        <a:xfrm>
          <a:off x="0" y="0"/>
          <a:ext cx="0" cy="0"/>
          <a:chOff x="0" y="0"/>
          <a:chExt cx="0" cy="0"/>
        </a:xfrm>
      </p:grpSpPr>
      <p:sp>
        <p:nvSpPr>
          <p:cNvPr id="7" name="Rectangle 6">
            <a:extLst>
              <a:ext uri="{FF2B5EF4-FFF2-40B4-BE49-F238E27FC236}">
                <a16:creationId xmlns:a16="http://schemas.microsoft.com/office/drawing/2014/main" id="{D55A540A-89CB-1D48-831B-3C26ED5CD0D6}"/>
              </a:ext>
            </a:extLst>
          </p:cNvPr>
          <p:cNvSpPr/>
          <p:nvPr userDrawn="1"/>
        </p:nvSpPr>
        <p:spPr>
          <a:xfrm>
            <a:off x="0" y="9886950"/>
            <a:ext cx="24384000" cy="38290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ll Sans MT" panose="020B0502020104020203" pitchFamily="34" charset="77"/>
            </a:endParaRPr>
          </a:p>
        </p:txBody>
      </p:sp>
      <p:sp>
        <p:nvSpPr>
          <p:cNvPr id="106" name="Google Shape;106;p97"/>
          <p:cNvSpPr txBox="1">
            <a:spLocks noGrp="1"/>
          </p:cNvSpPr>
          <p:nvPr>
            <p:ph type="sldNum" idx="12"/>
          </p:nvPr>
        </p:nvSpPr>
        <p:spPr>
          <a:xfrm>
            <a:off x="23036466" y="762696"/>
            <a:ext cx="607908" cy="384721"/>
          </a:xfrm>
          <a:prstGeom prst="rect">
            <a:avLst/>
          </a:prstGeom>
          <a:noFill/>
          <a:ln>
            <a:noFill/>
          </a:ln>
        </p:spPr>
        <p:txBody>
          <a:bodyPr spcFirstLastPara="1" wrap="square" lIns="38100" tIns="38100" rIns="38100" bIns="38100" anchor="t" anchorCtr="0">
            <a:spAutoFit/>
          </a:bodyPr>
          <a:lstStyle>
            <a:lvl1pPr marL="0" lvl="0" indent="0" algn="l">
              <a:lnSpc>
                <a:spcPct val="100000"/>
              </a:lnSpc>
              <a:spcBef>
                <a:spcPts val="0"/>
              </a:spcBef>
              <a:spcAft>
                <a:spcPts val="0"/>
              </a:spcAft>
              <a:buClr>
                <a:srgbClr val="393941"/>
              </a:buClr>
              <a:buSzPts val="2000"/>
              <a:buFont typeface="Gill Sans"/>
              <a:buNone/>
              <a:defRPr b="0" i="0"/>
            </a:lvl1pPr>
            <a:lvl2pPr marL="0" lvl="1" indent="0" algn="l">
              <a:lnSpc>
                <a:spcPct val="100000"/>
              </a:lnSpc>
              <a:spcBef>
                <a:spcPts val="0"/>
              </a:spcBef>
              <a:spcAft>
                <a:spcPts val="0"/>
              </a:spcAft>
              <a:buClr>
                <a:srgbClr val="393941"/>
              </a:buClr>
              <a:buSzPts val="2000"/>
              <a:buFont typeface="Gill Sans"/>
              <a:buNone/>
              <a:defRPr/>
            </a:lvl2pPr>
            <a:lvl3pPr marL="0" lvl="2" indent="0" algn="l">
              <a:lnSpc>
                <a:spcPct val="100000"/>
              </a:lnSpc>
              <a:spcBef>
                <a:spcPts val="0"/>
              </a:spcBef>
              <a:spcAft>
                <a:spcPts val="0"/>
              </a:spcAft>
              <a:buClr>
                <a:srgbClr val="393941"/>
              </a:buClr>
              <a:buSzPts val="2000"/>
              <a:buFont typeface="Gill Sans"/>
              <a:buNone/>
              <a:defRPr/>
            </a:lvl3pPr>
            <a:lvl4pPr marL="0" lvl="3" indent="0" algn="l">
              <a:lnSpc>
                <a:spcPct val="100000"/>
              </a:lnSpc>
              <a:spcBef>
                <a:spcPts val="0"/>
              </a:spcBef>
              <a:spcAft>
                <a:spcPts val="0"/>
              </a:spcAft>
              <a:buClr>
                <a:srgbClr val="393941"/>
              </a:buClr>
              <a:buSzPts val="2000"/>
              <a:buFont typeface="Gill Sans"/>
              <a:buNone/>
              <a:defRPr/>
            </a:lvl4pPr>
            <a:lvl5pPr marL="0" lvl="4" indent="0" algn="l">
              <a:lnSpc>
                <a:spcPct val="100000"/>
              </a:lnSpc>
              <a:spcBef>
                <a:spcPts val="0"/>
              </a:spcBef>
              <a:spcAft>
                <a:spcPts val="0"/>
              </a:spcAft>
              <a:buClr>
                <a:srgbClr val="393941"/>
              </a:buClr>
              <a:buSzPts val="2000"/>
              <a:buFont typeface="Gill Sans"/>
              <a:buNone/>
              <a:defRPr/>
            </a:lvl5pPr>
            <a:lvl6pPr marL="0" lvl="5" indent="0" algn="l">
              <a:lnSpc>
                <a:spcPct val="100000"/>
              </a:lnSpc>
              <a:spcBef>
                <a:spcPts val="0"/>
              </a:spcBef>
              <a:spcAft>
                <a:spcPts val="0"/>
              </a:spcAft>
              <a:buClr>
                <a:srgbClr val="393941"/>
              </a:buClr>
              <a:buSzPts val="2000"/>
              <a:buFont typeface="Gill Sans"/>
              <a:buNone/>
              <a:defRPr/>
            </a:lvl6pPr>
            <a:lvl7pPr marL="0" lvl="6" indent="0" algn="l">
              <a:lnSpc>
                <a:spcPct val="100000"/>
              </a:lnSpc>
              <a:spcBef>
                <a:spcPts val="0"/>
              </a:spcBef>
              <a:spcAft>
                <a:spcPts val="0"/>
              </a:spcAft>
              <a:buClr>
                <a:srgbClr val="393941"/>
              </a:buClr>
              <a:buSzPts val="2000"/>
              <a:buFont typeface="Gill Sans"/>
              <a:buNone/>
              <a:defRPr/>
            </a:lvl7pPr>
            <a:lvl8pPr marL="0" lvl="7" indent="0" algn="l">
              <a:lnSpc>
                <a:spcPct val="100000"/>
              </a:lnSpc>
              <a:spcBef>
                <a:spcPts val="0"/>
              </a:spcBef>
              <a:spcAft>
                <a:spcPts val="0"/>
              </a:spcAft>
              <a:buClr>
                <a:srgbClr val="393941"/>
              </a:buClr>
              <a:buSzPts val="2000"/>
              <a:buFont typeface="Gill Sans"/>
              <a:buNone/>
              <a:defRPr/>
            </a:lvl8pPr>
            <a:lvl9pPr marL="0" lvl="8" indent="0" algn="l">
              <a:lnSpc>
                <a:spcPct val="100000"/>
              </a:lnSpc>
              <a:spcBef>
                <a:spcPts val="0"/>
              </a:spcBef>
              <a:spcAft>
                <a:spcPts val="0"/>
              </a:spcAft>
              <a:buClr>
                <a:srgbClr val="393941"/>
              </a:buClr>
              <a:buSzPts val="2000"/>
              <a:buFont typeface="Gill Sans"/>
              <a:buNone/>
              <a:defRPr/>
            </a:lvl9pPr>
          </a:lstStyle>
          <a:p>
            <a:fld id="{00000000-1234-1234-1234-123412341234}" type="slidenum">
              <a:rPr lang="en-US" smtClean="0"/>
              <a:pPr/>
              <a:t>‹#›</a:t>
            </a:fld>
            <a:endParaRPr lang="en-US" dirty="0"/>
          </a:p>
        </p:txBody>
      </p:sp>
      <p:pic>
        <p:nvPicPr>
          <p:cNvPr id="107" name="Google Shape;107;p97"/>
          <p:cNvPicPr preferRelativeResize="0"/>
          <p:nvPr/>
        </p:nvPicPr>
        <p:blipFill rotWithShape="1">
          <a:blip r:embed="rId2">
            <a:alphaModFix/>
          </a:blip>
          <a:srcRect/>
          <a:stretch/>
        </p:blipFill>
        <p:spPr>
          <a:xfrm>
            <a:off x="6095150" y="10160432"/>
            <a:ext cx="11851888" cy="3555568"/>
          </a:xfrm>
          <a:prstGeom prst="rect">
            <a:avLst/>
          </a:prstGeom>
          <a:noFill/>
          <a:ln>
            <a:noFill/>
          </a:ln>
        </p:spPr>
      </p:pic>
      <p:sp>
        <p:nvSpPr>
          <p:cNvPr id="108" name="Google Shape;108;p97"/>
          <p:cNvSpPr txBox="1">
            <a:spLocks noGrp="1"/>
          </p:cNvSpPr>
          <p:nvPr>
            <p:ph type="title"/>
          </p:nvPr>
        </p:nvSpPr>
        <p:spPr>
          <a:xfrm>
            <a:off x="3950640" y="3475230"/>
            <a:ext cx="16482720"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4400"/>
              <a:buFont typeface="Gill Sans"/>
              <a:buNone/>
              <a:defRPr sz="144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09" name="Google Shape;109;p97"/>
          <p:cNvSpPr txBox="1">
            <a:spLocks noGrp="1"/>
          </p:cNvSpPr>
          <p:nvPr>
            <p:ph type="body" idx="1"/>
          </p:nvPr>
        </p:nvSpPr>
        <p:spPr>
          <a:xfrm>
            <a:off x="4214813" y="7440316"/>
            <a:ext cx="15954374" cy="931864"/>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Slide 3">
  <p:cSld name="Title Slide 3">
    <p:bg>
      <p:bgPr>
        <a:solidFill>
          <a:srgbClr val="FFFEFF"/>
        </a:solidFill>
        <a:effectLst/>
      </p:bgPr>
    </p:bg>
    <p:spTree>
      <p:nvGrpSpPr>
        <p:cNvPr id="1" name="Shape 110"/>
        <p:cNvGrpSpPr/>
        <p:nvPr/>
      </p:nvGrpSpPr>
      <p:grpSpPr>
        <a:xfrm>
          <a:off x="0" y="0"/>
          <a:ext cx="0" cy="0"/>
          <a:chOff x="0" y="0"/>
          <a:chExt cx="0" cy="0"/>
        </a:xfrm>
      </p:grpSpPr>
      <p:sp>
        <p:nvSpPr>
          <p:cNvPr id="111" name="Google Shape;111;p98"/>
          <p:cNvSpPr txBox="1">
            <a:spLocks noGrp="1"/>
          </p:cNvSpPr>
          <p:nvPr>
            <p:ph type="sldNum" idx="12"/>
          </p:nvPr>
        </p:nvSpPr>
        <p:spPr>
          <a:xfrm>
            <a:off x="23036466" y="762696"/>
            <a:ext cx="607908" cy="384721"/>
          </a:xfrm>
          <a:prstGeom prst="rect">
            <a:avLst/>
          </a:prstGeom>
          <a:noFill/>
          <a:ln>
            <a:noFill/>
          </a:ln>
        </p:spPr>
        <p:txBody>
          <a:bodyPr spcFirstLastPara="1" wrap="square" lIns="38100" tIns="38100" rIns="38100" bIns="38100" anchor="t" anchorCtr="0">
            <a:spAutoFit/>
          </a:bodyPr>
          <a:lstStyle>
            <a:lvl1pPr marL="0" lvl="0" indent="0" algn="l">
              <a:lnSpc>
                <a:spcPct val="100000"/>
              </a:lnSpc>
              <a:spcBef>
                <a:spcPts val="0"/>
              </a:spcBef>
              <a:spcAft>
                <a:spcPts val="0"/>
              </a:spcAft>
              <a:buClr>
                <a:srgbClr val="393941"/>
              </a:buClr>
              <a:buSzPts val="2000"/>
              <a:buFont typeface="Gill Sans"/>
              <a:buNone/>
              <a:defRPr b="0" i="0"/>
            </a:lvl1pPr>
            <a:lvl2pPr marL="0" lvl="1" indent="0" algn="l">
              <a:lnSpc>
                <a:spcPct val="100000"/>
              </a:lnSpc>
              <a:spcBef>
                <a:spcPts val="0"/>
              </a:spcBef>
              <a:spcAft>
                <a:spcPts val="0"/>
              </a:spcAft>
              <a:buClr>
                <a:srgbClr val="393941"/>
              </a:buClr>
              <a:buSzPts val="2000"/>
              <a:buFont typeface="Gill Sans"/>
              <a:buNone/>
              <a:defRPr/>
            </a:lvl2pPr>
            <a:lvl3pPr marL="0" lvl="2" indent="0" algn="l">
              <a:lnSpc>
                <a:spcPct val="100000"/>
              </a:lnSpc>
              <a:spcBef>
                <a:spcPts val="0"/>
              </a:spcBef>
              <a:spcAft>
                <a:spcPts val="0"/>
              </a:spcAft>
              <a:buClr>
                <a:srgbClr val="393941"/>
              </a:buClr>
              <a:buSzPts val="2000"/>
              <a:buFont typeface="Gill Sans"/>
              <a:buNone/>
              <a:defRPr/>
            </a:lvl3pPr>
            <a:lvl4pPr marL="0" lvl="3" indent="0" algn="l">
              <a:lnSpc>
                <a:spcPct val="100000"/>
              </a:lnSpc>
              <a:spcBef>
                <a:spcPts val="0"/>
              </a:spcBef>
              <a:spcAft>
                <a:spcPts val="0"/>
              </a:spcAft>
              <a:buClr>
                <a:srgbClr val="393941"/>
              </a:buClr>
              <a:buSzPts val="2000"/>
              <a:buFont typeface="Gill Sans"/>
              <a:buNone/>
              <a:defRPr/>
            </a:lvl4pPr>
            <a:lvl5pPr marL="0" lvl="4" indent="0" algn="l">
              <a:lnSpc>
                <a:spcPct val="100000"/>
              </a:lnSpc>
              <a:spcBef>
                <a:spcPts val="0"/>
              </a:spcBef>
              <a:spcAft>
                <a:spcPts val="0"/>
              </a:spcAft>
              <a:buClr>
                <a:srgbClr val="393941"/>
              </a:buClr>
              <a:buSzPts val="2000"/>
              <a:buFont typeface="Gill Sans"/>
              <a:buNone/>
              <a:defRPr/>
            </a:lvl5pPr>
            <a:lvl6pPr marL="0" lvl="5" indent="0" algn="l">
              <a:lnSpc>
                <a:spcPct val="100000"/>
              </a:lnSpc>
              <a:spcBef>
                <a:spcPts val="0"/>
              </a:spcBef>
              <a:spcAft>
                <a:spcPts val="0"/>
              </a:spcAft>
              <a:buClr>
                <a:srgbClr val="393941"/>
              </a:buClr>
              <a:buSzPts val="2000"/>
              <a:buFont typeface="Gill Sans"/>
              <a:buNone/>
              <a:defRPr/>
            </a:lvl6pPr>
            <a:lvl7pPr marL="0" lvl="6" indent="0" algn="l">
              <a:lnSpc>
                <a:spcPct val="100000"/>
              </a:lnSpc>
              <a:spcBef>
                <a:spcPts val="0"/>
              </a:spcBef>
              <a:spcAft>
                <a:spcPts val="0"/>
              </a:spcAft>
              <a:buClr>
                <a:srgbClr val="393941"/>
              </a:buClr>
              <a:buSzPts val="2000"/>
              <a:buFont typeface="Gill Sans"/>
              <a:buNone/>
              <a:defRPr/>
            </a:lvl7pPr>
            <a:lvl8pPr marL="0" lvl="7" indent="0" algn="l">
              <a:lnSpc>
                <a:spcPct val="100000"/>
              </a:lnSpc>
              <a:spcBef>
                <a:spcPts val="0"/>
              </a:spcBef>
              <a:spcAft>
                <a:spcPts val="0"/>
              </a:spcAft>
              <a:buClr>
                <a:srgbClr val="393941"/>
              </a:buClr>
              <a:buSzPts val="2000"/>
              <a:buFont typeface="Gill Sans"/>
              <a:buNone/>
              <a:defRPr/>
            </a:lvl8pPr>
            <a:lvl9pPr marL="0" lvl="8" indent="0" algn="l">
              <a:lnSpc>
                <a:spcPct val="100000"/>
              </a:lnSpc>
              <a:spcBef>
                <a:spcPts val="0"/>
              </a:spcBef>
              <a:spcAft>
                <a:spcPts val="0"/>
              </a:spcAft>
              <a:buClr>
                <a:srgbClr val="393941"/>
              </a:buClr>
              <a:buSzPts val="2000"/>
              <a:buFont typeface="Gill Sans"/>
              <a:buNone/>
              <a:defRPr/>
            </a:lvl9pPr>
          </a:lstStyle>
          <a:p>
            <a:fld id="{00000000-1234-1234-1234-123412341234}" type="slidenum">
              <a:rPr lang="en-US" smtClean="0"/>
              <a:pPr/>
              <a:t>‹#›</a:t>
            </a:fld>
            <a:endParaRPr lang="en-US" dirty="0"/>
          </a:p>
        </p:txBody>
      </p:sp>
      <p:sp>
        <p:nvSpPr>
          <p:cNvPr id="112" name="Google Shape;112;p98"/>
          <p:cNvSpPr>
            <a:spLocks noGrp="1"/>
          </p:cNvSpPr>
          <p:nvPr>
            <p:ph type="pic" idx="2"/>
          </p:nvPr>
        </p:nvSpPr>
        <p:spPr>
          <a:xfrm>
            <a:off x="1" y="2"/>
            <a:ext cx="24384002" cy="1024438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113" name="Google Shape;113;p98"/>
          <p:cNvPicPr preferRelativeResize="0"/>
          <p:nvPr/>
        </p:nvPicPr>
        <p:blipFill rotWithShape="1">
          <a:blip r:embed="rId2">
            <a:alphaModFix/>
          </a:blip>
          <a:srcRect/>
          <a:stretch/>
        </p:blipFill>
        <p:spPr>
          <a:xfrm>
            <a:off x="6424640" y="10296368"/>
            <a:ext cx="11398768" cy="3419632"/>
          </a:xfrm>
          <a:prstGeom prst="rect">
            <a:avLst/>
          </a:prstGeom>
          <a:noFill/>
          <a:ln>
            <a:noFill/>
          </a:ln>
        </p:spPr>
      </p:pic>
      <p:sp>
        <p:nvSpPr>
          <p:cNvPr id="114" name="Google Shape;114;p98"/>
          <p:cNvSpPr txBox="1">
            <a:spLocks noGrp="1"/>
          </p:cNvSpPr>
          <p:nvPr>
            <p:ph type="body" idx="1"/>
          </p:nvPr>
        </p:nvSpPr>
        <p:spPr>
          <a:xfrm>
            <a:off x="8253664" y="3224464"/>
            <a:ext cx="16126124" cy="3826628"/>
          </a:xfrm>
          <a:prstGeom prst="rect">
            <a:avLst/>
          </a:prstGeom>
          <a:solidFill>
            <a:srgbClr val="2CB772"/>
          </a:solidFill>
          <a:ln>
            <a:noFill/>
          </a:ln>
        </p:spPr>
        <p:txBody>
          <a:bodyPr spcFirstLastPara="1" wrap="square" lIns="91425" tIns="45700" rIns="91425" bIns="45700" anchor="ctr" anchorCtr="0">
            <a:normAutofit/>
          </a:bodyPr>
          <a:lstStyle>
            <a:lvl1pPr marL="457200" marR="0" lvl="0" indent="-228600" algn="l" rtl="0">
              <a:lnSpc>
                <a:spcPct val="80000"/>
              </a:lnSpc>
              <a:spcBef>
                <a:spcPts val="0"/>
              </a:spcBef>
              <a:spcAft>
                <a:spcPts val="0"/>
              </a:spcAft>
              <a:buClr>
                <a:srgbClr val="FFFEFF"/>
              </a:buClr>
              <a:buSzPts val="10000"/>
              <a:buFont typeface="Gill Sans"/>
              <a:buNone/>
              <a:defRPr sz="100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15" name="Google Shape;115;p98"/>
          <p:cNvSpPr txBox="1">
            <a:spLocks noGrp="1"/>
          </p:cNvSpPr>
          <p:nvPr>
            <p:ph type="body" idx="3"/>
          </p:nvPr>
        </p:nvSpPr>
        <p:spPr>
          <a:xfrm>
            <a:off x="9119939" y="6593727"/>
            <a:ext cx="15259302" cy="2153122"/>
          </a:xfrm>
          <a:prstGeom prst="rect">
            <a:avLst/>
          </a:prstGeom>
          <a:solidFill>
            <a:srgbClr val="009457"/>
          </a:solidFill>
          <a:ln>
            <a:noFill/>
          </a:ln>
        </p:spPr>
        <p:txBody>
          <a:bodyPr spcFirstLastPara="1" wrap="square" lIns="91425" tIns="45700" rIns="91425" bIns="45700" anchor="ctr" anchorCtr="0">
            <a:normAutofit/>
          </a:bodyPr>
          <a:lstStyle>
            <a:lvl1pPr marL="457200" marR="0" lvl="0" indent="-228600" algn="l" rtl="0">
              <a:lnSpc>
                <a:spcPct val="100000"/>
              </a:lnSpc>
              <a:spcBef>
                <a:spcPts val="0"/>
              </a:spcBef>
              <a:spcAft>
                <a:spcPts val="0"/>
              </a:spcAft>
              <a:buClr>
                <a:srgbClr val="FFFEFF"/>
              </a:buClr>
              <a:buSzPts val="6000"/>
              <a:buFont typeface="Gill Sans"/>
              <a:buNone/>
              <a:defRPr sz="60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Slide 4">
  <p:cSld name="Title Slide 4">
    <p:bg>
      <p:bgPr>
        <a:solidFill>
          <a:srgbClr val="FFFEFF"/>
        </a:solidFill>
        <a:effectLst/>
      </p:bgPr>
    </p:bg>
    <p:spTree>
      <p:nvGrpSpPr>
        <p:cNvPr id="1" name="Shape 116"/>
        <p:cNvGrpSpPr/>
        <p:nvPr/>
      </p:nvGrpSpPr>
      <p:grpSpPr>
        <a:xfrm>
          <a:off x="0" y="0"/>
          <a:ext cx="0" cy="0"/>
          <a:chOff x="0" y="0"/>
          <a:chExt cx="0" cy="0"/>
        </a:xfrm>
      </p:grpSpPr>
      <p:sp>
        <p:nvSpPr>
          <p:cNvPr id="117" name="Google Shape;117;p99"/>
          <p:cNvSpPr txBox="1">
            <a:spLocks noGrp="1"/>
          </p:cNvSpPr>
          <p:nvPr>
            <p:ph type="sldNum" idx="12"/>
          </p:nvPr>
        </p:nvSpPr>
        <p:spPr>
          <a:xfrm>
            <a:off x="23036466" y="762696"/>
            <a:ext cx="607908" cy="384721"/>
          </a:xfrm>
          <a:prstGeom prst="rect">
            <a:avLst/>
          </a:prstGeom>
          <a:noFill/>
          <a:ln>
            <a:noFill/>
          </a:ln>
        </p:spPr>
        <p:txBody>
          <a:bodyPr spcFirstLastPara="1" wrap="square" lIns="38100" tIns="38100" rIns="38100" bIns="38100" anchor="t" anchorCtr="0">
            <a:spAutoFit/>
          </a:bodyPr>
          <a:lstStyle>
            <a:lvl1pPr marL="0" lvl="0" indent="0" algn="l">
              <a:lnSpc>
                <a:spcPct val="100000"/>
              </a:lnSpc>
              <a:spcBef>
                <a:spcPts val="0"/>
              </a:spcBef>
              <a:spcAft>
                <a:spcPts val="0"/>
              </a:spcAft>
              <a:buClr>
                <a:srgbClr val="393941"/>
              </a:buClr>
              <a:buSzPts val="2000"/>
              <a:buFont typeface="Gill Sans"/>
              <a:buNone/>
              <a:defRPr b="0" i="0"/>
            </a:lvl1pPr>
            <a:lvl2pPr marL="0" lvl="1" indent="0" algn="l">
              <a:lnSpc>
                <a:spcPct val="100000"/>
              </a:lnSpc>
              <a:spcBef>
                <a:spcPts val="0"/>
              </a:spcBef>
              <a:spcAft>
                <a:spcPts val="0"/>
              </a:spcAft>
              <a:buClr>
                <a:srgbClr val="393941"/>
              </a:buClr>
              <a:buSzPts val="2000"/>
              <a:buFont typeface="Gill Sans"/>
              <a:buNone/>
              <a:defRPr/>
            </a:lvl2pPr>
            <a:lvl3pPr marL="0" lvl="2" indent="0" algn="l">
              <a:lnSpc>
                <a:spcPct val="100000"/>
              </a:lnSpc>
              <a:spcBef>
                <a:spcPts val="0"/>
              </a:spcBef>
              <a:spcAft>
                <a:spcPts val="0"/>
              </a:spcAft>
              <a:buClr>
                <a:srgbClr val="393941"/>
              </a:buClr>
              <a:buSzPts val="2000"/>
              <a:buFont typeface="Gill Sans"/>
              <a:buNone/>
              <a:defRPr/>
            </a:lvl3pPr>
            <a:lvl4pPr marL="0" lvl="3" indent="0" algn="l">
              <a:lnSpc>
                <a:spcPct val="100000"/>
              </a:lnSpc>
              <a:spcBef>
                <a:spcPts val="0"/>
              </a:spcBef>
              <a:spcAft>
                <a:spcPts val="0"/>
              </a:spcAft>
              <a:buClr>
                <a:srgbClr val="393941"/>
              </a:buClr>
              <a:buSzPts val="2000"/>
              <a:buFont typeface="Gill Sans"/>
              <a:buNone/>
              <a:defRPr/>
            </a:lvl4pPr>
            <a:lvl5pPr marL="0" lvl="4" indent="0" algn="l">
              <a:lnSpc>
                <a:spcPct val="100000"/>
              </a:lnSpc>
              <a:spcBef>
                <a:spcPts val="0"/>
              </a:spcBef>
              <a:spcAft>
                <a:spcPts val="0"/>
              </a:spcAft>
              <a:buClr>
                <a:srgbClr val="393941"/>
              </a:buClr>
              <a:buSzPts val="2000"/>
              <a:buFont typeface="Gill Sans"/>
              <a:buNone/>
              <a:defRPr/>
            </a:lvl5pPr>
            <a:lvl6pPr marL="0" lvl="5" indent="0" algn="l">
              <a:lnSpc>
                <a:spcPct val="100000"/>
              </a:lnSpc>
              <a:spcBef>
                <a:spcPts val="0"/>
              </a:spcBef>
              <a:spcAft>
                <a:spcPts val="0"/>
              </a:spcAft>
              <a:buClr>
                <a:srgbClr val="393941"/>
              </a:buClr>
              <a:buSzPts val="2000"/>
              <a:buFont typeface="Gill Sans"/>
              <a:buNone/>
              <a:defRPr/>
            </a:lvl6pPr>
            <a:lvl7pPr marL="0" lvl="6" indent="0" algn="l">
              <a:lnSpc>
                <a:spcPct val="100000"/>
              </a:lnSpc>
              <a:spcBef>
                <a:spcPts val="0"/>
              </a:spcBef>
              <a:spcAft>
                <a:spcPts val="0"/>
              </a:spcAft>
              <a:buClr>
                <a:srgbClr val="393941"/>
              </a:buClr>
              <a:buSzPts val="2000"/>
              <a:buFont typeface="Gill Sans"/>
              <a:buNone/>
              <a:defRPr/>
            </a:lvl7pPr>
            <a:lvl8pPr marL="0" lvl="7" indent="0" algn="l">
              <a:lnSpc>
                <a:spcPct val="100000"/>
              </a:lnSpc>
              <a:spcBef>
                <a:spcPts val="0"/>
              </a:spcBef>
              <a:spcAft>
                <a:spcPts val="0"/>
              </a:spcAft>
              <a:buClr>
                <a:srgbClr val="393941"/>
              </a:buClr>
              <a:buSzPts val="2000"/>
              <a:buFont typeface="Gill Sans"/>
              <a:buNone/>
              <a:defRPr/>
            </a:lvl8pPr>
            <a:lvl9pPr marL="0" lvl="8" indent="0" algn="l">
              <a:lnSpc>
                <a:spcPct val="100000"/>
              </a:lnSpc>
              <a:spcBef>
                <a:spcPts val="0"/>
              </a:spcBef>
              <a:spcAft>
                <a:spcPts val="0"/>
              </a:spcAft>
              <a:buClr>
                <a:srgbClr val="393941"/>
              </a:buClr>
              <a:buSzPts val="2000"/>
              <a:buFont typeface="Gill Sans"/>
              <a:buNone/>
              <a:defRPr/>
            </a:lvl9pPr>
          </a:lstStyle>
          <a:p>
            <a:fld id="{00000000-1234-1234-1234-123412341234}" type="slidenum">
              <a:rPr lang="en-US" smtClean="0"/>
              <a:pPr/>
              <a:t>‹#›</a:t>
            </a:fld>
            <a:endParaRPr lang="en-US" dirty="0"/>
          </a:p>
        </p:txBody>
      </p:sp>
      <p:sp>
        <p:nvSpPr>
          <p:cNvPr id="118" name="Google Shape;118;p99"/>
          <p:cNvSpPr>
            <a:spLocks noGrp="1"/>
          </p:cNvSpPr>
          <p:nvPr>
            <p:ph type="pic" idx="2"/>
          </p:nvPr>
        </p:nvSpPr>
        <p:spPr>
          <a:xfrm>
            <a:off x="1" y="2"/>
            <a:ext cx="24384002" cy="1024438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119" name="Google Shape;119;p99"/>
          <p:cNvPicPr preferRelativeResize="0"/>
          <p:nvPr/>
        </p:nvPicPr>
        <p:blipFill rotWithShape="1">
          <a:blip r:embed="rId2">
            <a:alphaModFix/>
          </a:blip>
          <a:srcRect/>
          <a:stretch/>
        </p:blipFill>
        <p:spPr>
          <a:xfrm>
            <a:off x="6424640" y="10296368"/>
            <a:ext cx="11398768" cy="3419632"/>
          </a:xfrm>
          <a:prstGeom prst="rect">
            <a:avLst/>
          </a:prstGeom>
          <a:noFill/>
          <a:ln>
            <a:noFill/>
          </a:ln>
        </p:spPr>
      </p:pic>
      <p:sp>
        <p:nvSpPr>
          <p:cNvPr id="120" name="Google Shape;120;p99"/>
          <p:cNvSpPr txBox="1">
            <a:spLocks noGrp="1"/>
          </p:cNvSpPr>
          <p:nvPr>
            <p:ph type="body" idx="1"/>
          </p:nvPr>
        </p:nvSpPr>
        <p:spPr>
          <a:xfrm>
            <a:off x="8253664" y="3224464"/>
            <a:ext cx="16126124" cy="3826628"/>
          </a:xfrm>
          <a:prstGeom prst="rect">
            <a:avLst/>
          </a:prstGeom>
          <a:solidFill>
            <a:srgbClr val="393941"/>
          </a:solidFill>
          <a:ln>
            <a:noFill/>
          </a:ln>
        </p:spPr>
        <p:txBody>
          <a:bodyPr spcFirstLastPara="1" wrap="square" lIns="91425" tIns="45700" rIns="91425" bIns="45700" anchor="ctr" anchorCtr="0">
            <a:normAutofit/>
          </a:bodyPr>
          <a:lstStyle>
            <a:lvl1pPr marL="457200" marR="0" lvl="0" indent="-228600" algn="l" rtl="0">
              <a:lnSpc>
                <a:spcPct val="80000"/>
              </a:lnSpc>
              <a:spcBef>
                <a:spcPts val="0"/>
              </a:spcBef>
              <a:spcAft>
                <a:spcPts val="0"/>
              </a:spcAft>
              <a:buClr>
                <a:srgbClr val="FFFEFF"/>
              </a:buClr>
              <a:buSzPts val="10000"/>
              <a:buFont typeface="Gill Sans"/>
              <a:buNone/>
              <a:defRPr sz="100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21" name="Google Shape;121;p99"/>
          <p:cNvSpPr txBox="1">
            <a:spLocks noGrp="1"/>
          </p:cNvSpPr>
          <p:nvPr>
            <p:ph type="body" idx="3"/>
          </p:nvPr>
        </p:nvSpPr>
        <p:spPr>
          <a:xfrm>
            <a:off x="9119939" y="6593727"/>
            <a:ext cx="15259302" cy="2153122"/>
          </a:xfrm>
          <a:prstGeom prst="rect">
            <a:avLst/>
          </a:prstGeom>
          <a:solidFill>
            <a:srgbClr val="686F75"/>
          </a:solidFill>
          <a:ln>
            <a:noFill/>
          </a:ln>
        </p:spPr>
        <p:txBody>
          <a:bodyPr spcFirstLastPara="1" wrap="square" lIns="91425" tIns="45700" rIns="91425" bIns="45700" anchor="ctr" anchorCtr="0">
            <a:normAutofit/>
          </a:bodyPr>
          <a:lstStyle>
            <a:lvl1pPr marL="457200" marR="0" lvl="0" indent="-228600" algn="l" rtl="0">
              <a:lnSpc>
                <a:spcPct val="100000"/>
              </a:lnSpc>
              <a:spcBef>
                <a:spcPts val="0"/>
              </a:spcBef>
              <a:spcAft>
                <a:spcPts val="0"/>
              </a:spcAft>
              <a:buClr>
                <a:srgbClr val="FFFEFF"/>
              </a:buClr>
              <a:buSzPts val="6000"/>
              <a:buFont typeface="Gill Sans"/>
              <a:buNone/>
              <a:defRPr sz="60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Divider 2">
  <p:cSld name="Divider 2">
    <p:bg>
      <p:bgPr>
        <a:solidFill>
          <a:srgbClr val="393941"/>
        </a:solidFill>
        <a:effectLst/>
      </p:bgPr>
    </p:bg>
    <p:spTree>
      <p:nvGrpSpPr>
        <p:cNvPr id="1" name="Shape 122"/>
        <p:cNvGrpSpPr/>
        <p:nvPr/>
      </p:nvGrpSpPr>
      <p:grpSpPr>
        <a:xfrm>
          <a:off x="0" y="0"/>
          <a:ext cx="0" cy="0"/>
          <a:chOff x="0" y="0"/>
          <a:chExt cx="0" cy="0"/>
        </a:xfrm>
      </p:grpSpPr>
      <p:sp>
        <p:nvSpPr>
          <p:cNvPr id="123" name="Google Shape;123;p100"/>
          <p:cNvSpPr txBox="1">
            <a:spLocks noGrp="1"/>
          </p:cNvSpPr>
          <p:nvPr>
            <p:ph type="sldNum" idx="12"/>
          </p:nvPr>
        </p:nvSpPr>
        <p:spPr>
          <a:xfrm>
            <a:off x="23036466" y="762696"/>
            <a:ext cx="607908" cy="384721"/>
          </a:xfrm>
          <a:prstGeom prst="rect">
            <a:avLst/>
          </a:prstGeom>
          <a:noFill/>
          <a:ln>
            <a:noFill/>
          </a:ln>
        </p:spPr>
        <p:txBody>
          <a:bodyPr spcFirstLastPara="1" wrap="square" lIns="38100" tIns="38100" rIns="38100" bIns="38100" anchor="t" anchorCtr="0">
            <a:spAutoFit/>
          </a:bodyPr>
          <a:lstStyle>
            <a:lvl1pPr marL="0" lvl="0" indent="0" algn="l">
              <a:lnSpc>
                <a:spcPct val="100000"/>
              </a:lnSpc>
              <a:spcBef>
                <a:spcPts val="0"/>
              </a:spcBef>
              <a:spcAft>
                <a:spcPts val="0"/>
              </a:spcAft>
              <a:buClr>
                <a:srgbClr val="F4F5F7"/>
              </a:buClr>
              <a:buSzPts val="2000"/>
              <a:buFont typeface="Gill Sans"/>
              <a:buNone/>
              <a:defRPr sz="2000" b="0" i="0" u="none" strike="noStrike" cap="none">
                <a:solidFill>
                  <a:srgbClr val="F4F5F7"/>
                </a:solidFill>
                <a:latin typeface="Gill Sans MT" panose="020B0502020104020203" pitchFamily="34" charset="77"/>
                <a:ea typeface="Gill Sans MT" panose="020B0502020104020203" pitchFamily="34" charset="77"/>
                <a:cs typeface="Gill Sans"/>
                <a:sym typeface="Gill Sans"/>
              </a:defRPr>
            </a:lvl1pPr>
            <a:lvl2pPr marL="0" lvl="1" indent="0" algn="l">
              <a:lnSpc>
                <a:spcPct val="100000"/>
              </a:lnSpc>
              <a:spcBef>
                <a:spcPts val="0"/>
              </a:spcBef>
              <a:spcAft>
                <a:spcPts val="0"/>
              </a:spcAft>
              <a:buClr>
                <a:srgbClr val="F4F5F7"/>
              </a:buClr>
              <a:buSzPts val="2000"/>
              <a:buFont typeface="Gill Sans"/>
              <a:buNone/>
              <a:defRPr sz="2000" b="0" i="0" u="none" strike="noStrike" cap="none">
                <a:solidFill>
                  <a:srgbClr val="F4F5F7"/>
                </a:solidFill>
                <a:latin typeface="Gill Sans"/>
                <a:ea typeface="Gill Sans"/>
                <a:cs typeface="Gill Sans"/>
                <a:sym typeface="Gill Sans"/>
              </a:defRPr>
            </a:lvl2pPr>
            <a:lvl3pPr marL="0" lvl="2" indent="0" algn="l">
              <a:lnSpc>
                <a:spcPct val="100000"/>
              </a:lnSpc>
              <a:spcBef>
                <a:spcPts val="0"/>
              </a:spcBef>
              <a:spcAft>
                <a:spcPts val="0"/>
              </a:spcAft>
              <a:buClr>
                <a:srgbClr val="F4F5F7"/>
              </a:buClr>
              <a:buSzPts val="2000"/>
              <a:buFont typeface="Gill Sans"/>
              <a:buNone/>
              <a:defRPr sz="2000" b="0" i="0" u="none" strike="noStrike" cap="none">
                <a:solidFill>
                  <a:srgbClr val="F4F5F7"/>
                </a:solidFill>
                <a:latin typeface="Gill Sans"/>
                <a:ea typeface="Gill Sans"/>
                <a:cs typeface="Gill Sans"/>
                <a:sym typeface="Gill Sans"/>
              </a:defRPr>
            </a:lvl3pPr>
            <a:lvl4pPr marL="0" lvl="3" indent="0" algn="l">
              <a:lnSpc>
                <a:spcPct val="100000"/>
              </a:lnSpc>
              <a:spcBef>
                <a:spcPts val="0"/>
              </a:spcBef>
              <a:spcAft>
                <a:spcPts val="0"/>
              </a:spcAft>
              <a:buClr>
                <a:srgbClr val="F4F5F7"/>
              </a:buClr>
              <a:buSzPts val="2000"/>
              <a:buFont typeface="Gill Sans"/>
              <a:buNone/>
              <a:defRPr sz="2000" b="0" i="0" u="none" strike="noStrike" cap="none">
                <a:solidFill>
                  <a:srgbClr val="F4F5F7"/>
                </a:solidFill>
                <a:latin typeface="Gill Sans"/>
                <a:ea typeface="Gill Sans"/>
                <a:cs typeface="Gill Sans"/>
                <a:sym typeface="Gill Sans"/>
              </a:defRPr>
            </a:lvl4pPr>
            <a:lvl5pPr marL="0" lvl="4" indent="0" algn="l">
              <a:lnSpc>
                <a:spcPct val="100000"/>
              </a:lnSpc>
              <a:spcBef>
                <a:spcPts val="0"/>
              </a:spcBef>
              <a:spcAft>
                <a:spcPts val="0"/>
              </a:spcAft>
              <a:buClr>
                <a:srgbClr val="F4F5F7"/>
              </a:buClr>
              <a:buSzPts val="2000"/>
              <a:buFont typeface="Gill Sans"/>
              <a:buNone/>
              <a:defRPr sz="2000" b="0" i="0" u="none" strike="noStrike" cap="none">
                <a:solidFill>
                  <a:srgbClr val="F4F5F7"/>
                </a:solidFill>
                <a:latin typeface="Gill Sans"/>
                <a:ea typeface="Gill Sans"/>
                <a:cs typeface="Gill Sans"/>
                <a:sym typeface="Gill Sans"/>
              </a:defRPr>
            </a:lvl5pPr>
            <a:lvl6pPr marL="0" lvl="5" indent="0" algn="l">
              <a:lnSpc>
                <a:spcPct val="100000"/>
              </a:lnSpc>
              <a:spcBef>
                <a:spcPts val="0"/>
              </a:spcBef>
              <a:spcAft>
                <a:spcPts val="0"/>
              </a:spcAft>
              <a:buClr>
                <a:srgbClr val="F4F5F7"/>
              </a:buClr>
              <a:buSzPts val="2000"/>
              <a:buFont typeface="Gill Sans"/>
              <a:buNone/>
              <a:defRPr sz="2000" b="0" i="0" u="none" strike="noStrike" cap="none">
                <a:solidFill>
                  <a:srgbClr val="F4F5F7"/>
                </a:solidFill>
                <a:latin typeface="Gill Sans"/>
                <a:ea typeface="Gill Sans"/>
                <a:cs typeface="Gill Sans"/>
                <a:sym typeface="Gill Sans"/>
              </a:defRPr>
            </a:lvl6pPr>
            <a:lvl7pPr marL="0" lvl="6" indent="0" algn="l">
              <a:lnSpc>
                <a:spcPct val="100000"/>
              </a:lnSpc>
              <a:spcBef>
                <a:spcPts val="0"/>
              </a:spcBef>
              <a:spcAft>
                <a:spcPts val="0"/>
              </a:spcAft>
              <a:buClr>
                <a:srgbClr val="F4F5F7"/>
              </a:buClr>
              <a:buSzPts val="2000"/>
              <a:buFont typeface="Gill Sans"/>
              <a:buNone/>
              <a:defRPr sz="2000" b="0" i="0" u="none" strike="noStrike" cap="none">
                <a:solidFill>
                  <a:srgbClr val="F4F5F7"/>
                </a:solidFill>
                <a:latin typeface="Gill Sans"/>
                <a:ea typeface="Gill Sans"/>
                <a:cs typeface="Gill Sans"/>
                <a:sym typeface="Gill Sans"/>
              </a:defRPr>
            </a:lvl7pPr>
            <a:lvl8pPr marL="0" lvl="7" indent="0" algn="l">
              <a:lnSpc>
                <a:spcPct val="100000"/>
              </a:lnSpc>
              <a:spcBef>
                <a:spcPts val="0"/>
              </a:spcBef>
              <a:spcAft>
                <a:spcPts val="0"/>
              </a:spcAft>
              <a:buClr>
                <a:srgbClr val="F4F5F7"/>
              </a:buClr>
              <a:buSzPts val="2000"/>
              <a:buFont typeface="Gill Sans"/>
              <a:buNone/>
              <a:defRPr sz="2000" b="0" i="0" u="none" strike="noStrike" cap="none">
                <a:solidFill>
                  <a:srgbClr val="F4F5F7"/>
                </a:solidFill>
                <a:latin typeface="Gill Sans"/>
                <a:ea typeface="Gill Sans"/>
                <a:cs typeface="Gill Sans"/>
                <a:sym typeface="Gill Sans"/>
              </a:defRPr>
            </a:lvl8pPr>
            <a:lvl9pPr marL="0" lvl="8" indent="0" algn="l">
              <a:lnSpc>
                <a:spcPct val="100000"/>
              </a:lnSpc>
              <a:spcBef>
                <a:spcPts val="0"/>
              </a:spcBef>
              <a:spcAft>
                <a:spcPts val="0"/>
              </a:spcAft>
              <a:buClr>
                <a:srgbClr val="F4F5F7"/>
              </a:buClr>
              <a:buSzPts val="2000"/>
              <a:buFont typeface="Gill Sans"/>
              <a:buNone/>
              <a:defRPr sz="2000" b="0" i="0" u="none" strike="noStrike" cap="none">
                <a:solidFill>
                  <a:srgbClr val="F4F5F7"/>
                </a:solidFill>
                <a:latin typeface="Gill Sans"/>
                <a:ea typeface="Gill Sans"/>
                <a:cs typeface="Gill Sans"/>
                <a:sym typeface="Gill Sans"/>
              </a:defRPr>
            </a:lvl9pPr>
          </a:lstStyle>
          <a:p>
            <a:fld id="{00000000-1234-1234-1234-123412341234}" type="slidenum">
              <a:rPr lang="en-US" smtClean="0"/>
              <a:pPr/>
              <a:t>‹#›</a:t>
            </a:fld>
            <a:endParaRPr lang="en-US" dirty="0"/>
          </a:p>
        </p:txBody>
      </p:sp>
      <p:sp>
        <p:nvSpPr>
          <p:cNvPr id="124" name="Google Shape;124;p100"/>
          <p:cNvSpPr txBox="1"/>
          <p:nvPr/>
        </p:nvSpPr>
        <p:spPr>
          <a:xfrm>
            <a:off x="23036466" y="762697"/>
            <a:ext cx="607908" cy="384721"/>
          </a:xfrm>
          <a:prstGeom prst="rect">
            <a:avLst/>
          </a:prstGeom>
          <a:noFill/>
          <a:ln>
            <a:noFill/>
          </a:ln>
        </p:spPr>
        <p:txBody>
          <a:bodyPr spcFirstLastPara="1" wrap="square" lIns="38100" tIns="38100" rIns="38100" bIns="38100" anchor="t" anchorCtr="0">
            <a:spAutoFit/>
          </a:bodyPr>
          <a:lstStyle/>
          <a:p>
            <a:pPr marL="0" marR="0" lvl="0" indent="0" algn="l" rtl="0">
              <a:lnSpc>
                <a:spcPct val="100000"/>
              </a:lnSpc>
              <a:spcBef>
                <a:spcPts val="0"/>
              </a:spcBef>
              <a:spcAft>
                <a:spcPts val="0"/>
              </a:spcAft>
              <a:buClr>
                <a:srgbClr val="393941"/>
              </a:buClr>
              <a:buSzPts val="2000"/>
              <a:buFont typeface="Gill Sans"/>
              <a:buNone/>
            </a:pPr>
            <a:fld id="{00000000-1234-1234-1234-123412341234}" type="slidenum">
              <a:rPr lang="en-US" sz="2000" b="0" i="0" u="none" strike="noStrike" cap="none">
                <a:solidFill>
                  <a:srgbClr val="393941"/>
                </a:solidFill>
                <a:latin typeface="Gill Sans MT" panose="020B0502020104020203" pitchFamily="34" charset="77"/>
                <a:ea typeface="Gill Sans"/>
                <a:cs typeface="Gill Sans"/>
                <a:sym typeface="Gill Sans"/>
              </a:rPr>
              <a:pPr marL="0" marR="0" lvl="0" indent="0" algn="l" rtl="0">
                <a:lnSpc>
                  <a:spcPct val="100000"/>
                </a:lnSpc>
                <a:spcBef>
                  <a:spcPts val="0"/>
                </a:spcBef>
                <a:spcAft>
                  <a:spcPts val="0"/>
                </a:spcAft>
                <a:buClr>
                  <a:srgbClr val="393941"/>
                </a:buClr>
                <a:buSzPts val="2000"/>
                <a:buFont typeface="Gill Sans"/>
                <a:buNone/>
              </a:pPr>
              <a:t>‹#›</a:t>
            </a:fld>
            <a:endParaRPr sz="2000" b="0" i="0" u="none" strike="noStrike" cap="none" dirty="0">
              <a:solidFill>
                <a:srgbClr val="393941"/>
              </a:solidFill>
              <a:latin typeface="Gill Sans MT" panose="020B0502020104020203" pitchFamily="34" charset="77"/>
              <a:ea typeface="Gill Sans"/>
              <a:cs typeface="Gill Sans"/>
              <a:sym typeface="Gill Sans"/>
            </a:endParaRPr>
          </a:p>
        </p:txBody>
      </p:sp>
      <p:sp>
        <p:nvSpPr>
          <p:cNvPr id="125" name="Google Shape;125;p100"/>
          <p:cNvSpPr txBox="1">
            <a:spLocks noGrp="1"/>
          </p:cNvSpPr>
          <p:nvPr>
            <p:ph type="title"/>
          </p:nvPr>
        </p:nvSpPr>
        <p:spPr>
          <a:xfrm>
            <a:off x="4173514" y="7713066"/>
            <a:ext cx="16482720" cy="1294052"/>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2CB772"/>
              </a:buClr>
              <a:buSzPts val="10000"/>
              <a:buFont typeface="Gill Sans"/>
              <a:buNone/>
              <a:defRPr sz="10000" b="0" i="0" u="none" strike="noStrike" cap="none">
                <a:solidFill>
                  <a:srgbClr val="2CB772"/>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26" name="Google Shape;126;p100"/>
          <p:cNvSpPr txBox="1">
            <a:spLocks noGrp="1"/>
          </p:cNvSpPr>
          <p:nvPr>
            <p:ph type="body" idx="1"/>
          </p:nvPr>
        </p:nvSpPr>
        <p:spPr>
          <a:xfrm>
            <a:off x="4152816" y="4283243"/>
            <a:ext cx="16616616" cy="516886"/>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2400"/>
              <a:buFont typeface="Gill Sans"/>
              <a:buNone/>
              <a:defRPr sz="24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27" name="Google Shape;127;p100"/>
          <p:cNvSpPr txBox="1">
            <a:spLocks noGrp="1"/>
          </p:cNvSpPr>
          <p:nvPr>
            <p:ph type="body" idx="2"/>
          </p:nvPr>
        </p:nvSpPr>
        <p:spPr>
          <a:xfrm>
            <a:off x="4173540" y="5088426"/>
            <a:ext cx="16595892" cy="2467672"/>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80000"/>
              </a:lnSpc>
              <a:spcBef>
                <a:spcPts val="0"/>
              </a:spcBef>
              <a:spcAft>
                <a:spcPts val="0"/>
              </a:spcAft>
              <a:buClr>
                <a:srgbClr val="FFFEFF"/>
              </a:buClr>
              <a:buSzPts val="10000"/>
              <a:buFont typeface="Gill Sans"/>
              <a:buNone/>
              <a:defRPr sz="100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Content 4">
  <p:cSld name="Content 4">
    <p:spTree>
      <p:nvGrpSpPr>
        <p:cNvPr id="1" name="Shape 128"/>
        <p:cNvGrpSpPr/>
        <p:nvPr/>
      </p:nvGrpSpPr>
      <p:grpSpPr>
        <a:xfrm>
          <a:off x="0" y="0"/>
          <a:ext cx="0" cy="0"/>
          <a:chOff x="0" y="0"/>
          <a:chExt cx="0" cy="0"/>
        </a:xfrm>
      </p:grpSpPr>
      <p:sp>
        <p:nvSpPr>
          <p:cNvPr id="129" name="Google Shape;129;p101"/>
          <p:cNvSpPr txBox="1"/>
          <p:nvPr/>
        </p:nvSpPr>
        <p:spPr>
          <a:xfrm>
            <a:off x="23721611" y="403521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dirty="0">
              <a:solidFill>
                <a:srgbClr val="A6A7AC"/>
              </a:solidFill>
              <a:latin typeface="PT Sans"/>
              <a:ea typeface="PT Sans"/>
              <a:cs typeface="PT Sans"/>
              <a:sym typeface="PT Sans"/>
            </a:endParaRPr>
          </a:p>
        </p:txBody>
      </p:sp>
      <p:sp>
        <p:nvSpPr>
          <p:cNvPr id="130" name="Google Shape;130;p101"/>
          <p:cNvSpPr txBox="1">
            <a:spLocks noGrp="1"/>
          </p:cNvSpPr>
          <p:nvPr>
            <p:ph type="title"/>
          </p:nvPr>
        </p:nvSpPr>
        <p:spPr>
          <a:xfrm>
            <a:off x="1729581" y="3095450"/>
            <a:ext cx="20915314"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31" name="Google Shape;131;p101"/>
          <p:cNvSpPr txBox="1">
            <a:spLocks noGrp="1"/>
          </p:cNvSpPr>
          <p:nvPr>
            <p:ph type="body" idx="1"/>
          </p:nvPr>
        </p:nvSpPr>
        <p:spPr>
          <a:xfrm>
            <a:off x="1729579" y="6256338"/>
            <a:ext cx="20914522" cy="5967412"/>
          </a:xfrm>
          <a:prstGeom prst="rect">
            <a:avLst/>
          </a:prstGeom>
          <a:noFill/>
          <a:ln>
            <a:noFill/>
          </a:ln>
        </p:spPr>
        <p:txBody>
          <a:bodyPr spcFirstLastPara="1" wrap="square" lIns="91425" tIns="45700" rIns="91425" bIns="45700" anchor="t" anchorCtr="0">
            <a:noAutofit/>
          </a:bodyPr>
          <a:lstStyle>
            <a:lvl1pPr marL="457200" marR="0" lvl="0"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2pPr>
            <a:lvl3pPr marL="1371600" marR="0" lvl="2"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3pPr>
            <a:lvl4pPr marL="1828800" marR="0" lvl="3"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4pPr>
            <a:lvl5pPr marL="2286000" marR="0" lvl="4"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Content 4" preserve="1">
  <p:cSld name="1_Content 4">
    <p:spTree>
      <p:nvGrpSpPr>
        <p:cNvPr id="1" name="Shape 128"/>
        <p:cNvGrpSpPr/>
        <p:nvPr/>
      </p:nvGrpSpPr>
      <p:grpSpPr>
        <a:xfrm>
          <a:off x="0" y="0"/>
          <a:ext cx="0" cy="0"/>
          <a:chOff x="0" y="0"/>
          <a:chExt cx="0" cy="0"/>
        </a:xfrm>
      </p:grpSpPr>
      <p:sp>
        <p:nvSpPr>
          <p:cNvPr id="129" name="Google Shape;129;p101"/>
          <p:cNvSpPr txBox="1"/>
          <p:nvPr/>
        </p:nvSpPr>
        <p:spPr>
          <a:xfrm>
            <a:off x="23721611" y="403521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dirty="0">
              <a:solidFill>
                <a:srgbClr val="A6A7AC"/>
              </a:solidFill>
              <a:latin typeface="PT Sans"/>
              <a:ea typeface="PT Sans"/>
              <a:cs typeface="PT Sans"/>
              <a:sym typeface="PT Sans"/>
            </a:endParaRPr>
          </a:p>
        </p:txBody>
      </p:sp>
      <p:sp>
        <p:nvSpPr>
          <p:cNvPr id="130" name="Google Shape;130;p101"/>
          <p:cNvSpPr txBox="1">
            <a:spLocks noGrp="1"/>
          </p:cNvSpPr>
          <p:nvPr>
            <p:ph type="title"/>
          </p:nvPr>
        </p:nvSpPr>
        <p:spPr>
          <a:xfrm>
            <a:off x="1729581" y="3095450"/>
            <a:ext cx="20915314"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31" name="Google Shape;131;p101"/>
          <p:cNvSpPr txBox="1">
            <a:spLocks noGrp="1"/>
          </p:cNvSpPr>
          <p:nvPr>
            <p:ph type="body" idx="1"/>
          </p:nvPr>
        </p:nvSpPr>
        <p:spPr>
          <a:xfrm>
            <a:off x="1729579" y="6256338"/>
            <a:ext cx="20914522" cy="5967412"/>
          </a:xfrm>
          <a:prstGeom prst="rect">
            <a:avLst/>
          </a:prstGeom>
          <a:noFill/>
          <a:ln>
            <a:noFill/>
          </a:ln>
        </p:spPr>
        <p:txBody>
          <a:bodyPr spcFirstLastPara="1" wrap="square" lIns="91425" tIns="45700" rIns="91425" bIns="45700" anchor="t" anchorCtr="0">
            <a:noAutofit/>
          </a:bodyPr>
          <a:lstStyle>
            <a:lvl1pPr marL="457200" marR="0" lvl="0"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2pPr>
            <a:lvl3pPr marL="1371600" marR="0" lvl="2"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3pPr>
            <a:lvl4pPr marL="1828800" marR="0" lvl="3"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4pPr>
            <a:lvl5pPr marL="2286000" marR="0" lvl="4"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5" name="Google Shape;180;p107">
            <a:extLst>
              <a:ext uri="{FF2B5EF4-FFF2-40B4-BE49-F238E27FC236}">
                <a16:creationId xmlns:a16="http://schemas.microsoft.com/office/drawing/2014/main" id="{D02B509D-9547-A341-BD7F-A7CC4DFD3128}"/>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309852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Content 4" preserve="1" userDrawn="1">
  <p:cSld name="1_Content 4">
    <p:spTree>
      <p:nvGrpSpPr>
        <p:cNvPr id="1" name="Shape 128"/>
        <p:cNvGrpSpPr/>
        <p:nvPr/>
      </p:nvGrpSpPr>
      <p:grpSpPr>
        <a:xfrm>
          <a:off x="0" y="0"/>
          <a:ext cx="0" cy="0"/>
          <a:chOff x="0" y="0"/>
          <a:chExt cx="0" cy="0"/>
        </a:xfrm>
      </p:grpSpPr>
      <p:sp>
        <p:nvSpPr>
          <p:cNvPr id="129" name="Google Shape;129;p101"/>
          <p:cNvSpPr txBox="1"/>
          <p:nvPr/>
        </p:nvSpPr>
        <p:spPr>
          <a:xfrm>
            <a:off x="23721611" y="403521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dirty="0">
              <a:solidFill>
                <a:srgbClr val="A6A7AC"/>
              </a:solidFill>
              <a:latin typeface="PT Sans"/>
              <a:ea typeface="PT Sans"/>
              <a:cs typeface="PT Sans"/>
              <a:sym typeface="PT Sans"/>
            </a:endParaRPr>
          </a:p>
        </p:txBody>
      </p:sp>
      <p:sp>
        <p:nvSpPr>
          <p:cNvPr id="130" name="Google Shape;130;p101"/>
          <p:cNvSpPr txBox="1">
            <a:spLocks noGrp="1"/>
          </p:cNvSpPr>
          <p:nvPr>
            <p:ph type="title"/>
          </p:nvPr>
        </p:nvSpPr>
        <p:spPr>
          <a:xfrm>
            <a:off x="7349281" y="3095450"/>
            <a:ext cx="15295613"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31" name="Google Shape;131;p101"/>
          <p:cNvSpPr txBox="1">
            <a:spLocks noGrp="1"/>
          </p:cNvSpPr>
          <p:nvPr>
            <p:ph type="body" idx="1"/>
          </p:nvPr>
        </p:nvSpPr>
        <p:spPr>
          <a:xfrm>
            <a:off x="7349067" y="6256338"/>
            <a:ext cx="15295034" cy="5967412"/>
          </a:xfrm>
          <a:prstGeom prst="rect">
            <a:avLst/>
          </a:prstGeom>
          <a:noFill/>
          <a:ln>
            <a:noFill/>
          </a:ln>
        </p:spPr>
        <p:txBody>
          <a:bodyPr spcFirstLastPara="1" wrap="square" lIns="91425" tIns="45700" rIns="91425" bIns="45700" anchor="t" anchorCtr="0">
            <a:noAutofit/>
          </a:bodyPr>
          <a:lstStyle>
            <a:lvl1pPr marL="457200" marR="0" lvl="0"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2pPr>
            <a:lvl3pPr marL="1371600" marR="0" lvl="2"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3pPr>
            <a:lvl4pPr marL="1828800" marR="0" lvl="3"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4pPr>
            <a:lvl5pPr marL="2286000" marR="0" lvl="4"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5" name="Google Shape;180;p107">
            <a:extLst>
              <a:ext uri="{FF2B5EF4-FFF2-40B4-BE49-F238E27FC236}">
                <a16:creationId xmlns:a16="http://schemas.microsoft.com/office/drawing/2014/main" id="{D02B509D-9547-A341-BD7F-A7CC4DFD3128}"/>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18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6" name="Picture Placeholder 2">
            <a:extLst>
              <a:ext uri="{FF2B5EF4-FFF2-40B4-BE49-F238E27FC236}">
                <a16:creationId xmlns:a16="http://schemas.microsoft.com/office/drawing/2014/main" id="{3169BAAB-41D7-274D-B3EF-D94DA0971B4C}"/>
              </a:ext>
            </a:extLst>
          </p:cNvPr>
          <p:cNvSpPr>
            <a:spLocks noGrp="1"/>
          </p:cNvSpPr>
          <p:nvPr>
            <p:ph type="pic" sz="quarter" idx="10"/>
          </p:nvPr>
        </p:nvSpPr>
        <p:spPr>
          <a:xfrm>
            <a:off x="-3058370" y="2227264"/>
            <a:ext cx="9263064" cy="9261476"/>
          </a:xfrm>
          <a:prstGeom prst="ellipse">
            <a:avLst/>
          </a:prstGeom>
        </p:spPr>
        <p:txBody>
          <a:bodyPr/>
          <a:lstStyle>
            <a:lvl1pPr>
              <a:defRPr b="0" i="0">
                <a:latin typeface="Gill Sans MT" panose="020B0502020104020203" pitchFamily="34" charset="77"/>
              </a:defRPr>
            </a:lvl1pPr>
          </a:lstStyle>
          <a:p>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503086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vider 1">
    <p:bg>
      <p:bgPr>
        <a:solidFill>
          <a:schemeClr val="accent1"/>
        </a:solidFill>
        <a:effectLst/>
      </p:bgPr>
    </p:bg>
    <p:spTree>
      <p:nvGrpSpPr>
        <p:cNvPr id="1" name=""/>
        <p:cNvGrpSpPr/>
        <p:nvPr/>
      </p:nvGrpSpPr>
      <p:grpSpPr>
        <a:xfrm>
          <a:off x="0" y="0"/>
          <a:ext cx="0" cy="0"/>
          <a:chOff x="0" y="0"/>
          <a:chExt cx="0" cy="0"/>
        </a:xfrm>
      </p:grpSpPr>
      <p:sp>
        <p:nvSpPr>
          <p:cNvPr id="9" name="Shape 65">
            <a:extLst>
              <a:ext uri="{FF2B5EF4-FFF2-40B4-BE49-F238E27FC236}">
                <a16:creationId xmlns:a16="http://schemas.microsoft.com/office/drawing/2014/main" id="{7360D2C5-89C9-4BB1-B235-A8C7577B37E7}"/>
              </a:ext>
            </a:extLst>
          </p:cNvPr>
          <p:cNvSpPr/>
          <p:nvPr userDrawn="1"/>
        </p:nvSpPr>
        <p:spPr>
          <a:xfrm>
            <a:off x="9906003" y="6810031"/>
            <a:ext cx="4572002" cy="2"/>
          </a:xfrm>
          <a:prstGeom prst="line">
            <a:avLst/>
          </a:prstGeom>
          <a:ln w="57150">
            <a:solidFill>
              <a:srgbClr val="FFFFFF"/>
            </a:solidFill>
            <a:miter lim="400000"/>
          </a:ln>
        </p:spPr>
        <p:txBody>
          <a:bodyPr lIns="38006" tIns="38006" rIns="38006" bIns="38006" anchor="ctr"/>
          <a:lstStyle/>
          <a:p>
            <a:pPr algn="ctr">
              <a:defRPr sz="3000">
                <a:solidFill>
                  <a:srgbClr val="000000"/>
                </a:solidFill>
                <a:latin typeface="Helvetica Light"/>
                <a:ea typeface="Helvetica Light"/>
                <a:cs typeface="Helvetica Light"/>
                <a:sym typeface="Helvetica Light"/>
              </a:defRPr>
            </a:pPr>
            <a:endParaRPr sz="2992" dirty="0"/>
          </a:p>
        </p:txBody>
      </p:sp>
      <p:sp>
        <p:nvSpPr>
          <p:cNvPr id="4" name="Google Shape;180;p107">
            <a:extLst>
              <a:ext uri="{FF2B5EF4-FFF2-40B4-BE49-F238E27FC236}">
                <a16:creationId xmlns:a16="http://schemas.microsoft.com/office/drawing/2014/main" id="{A5C0255B-5701-F546-909D-F67F0946E29A}"/>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9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19" name="Title 9">
            <a:extLst>
              <a:ext uri="{FF2B5EF4-FFF2-40B4-BE49-F238E27FC236}">
                <a16:creationId xmlns:a16="http://schemas.microsoft.com/office/drawing/2014/main" id="{6302AF82-8223-44A9-AD42-40FE436B3028}"/>
              </a:ext>
            </a:extLst>
          </p:cNvPr>
          <p:cNvSpPr>
            <a:spLocks noGrp="1"/>
          </p:cNvSpPr>
          <p:nvPr>
            <p:ph type="title" hasCustomPrompt="1"/>
          </p:nvPr>
        </p:nvSpPr>
        <p:spPr>
          <a:xfrm>
            <a:off x="3505201" y="4743672"/>
            <a:ext cx="17373602" cy="2176836"/>
          </a:xfrm>
          <a:prstGeom prst="rect">
            <a:avLst/>
          </a:prstGeom>
        </p:spPr>
        <p:txBody>
          <a:bodyPr anchor="ctr">
            <a:noAutofit/>
          </a:bodyPr>
          <a:lstStyle>
            <a:lvl1pPr algn="ctr">
              <a:defRPr sz="9976" b="0" i="0">
                <a:solidFill>
                  <a:srgbClr val="FFFEFF"/>
                </a:solidFill>
                <a:latin typeface="Gill Sans MT" panose="020B0502020104020203" pitchFamily="34" charset="77"/>
                <a:cs typeface="Gill Sans" panose="020B0502020104020203" pitchFamily="34" charset="-79"/>
              </a:defRPr>
            </a:lvl1pPr>
          </a:lstStyle>
          <a:p>
            <a:r>
              <a:rPr lang="en-US" dirty="0"/>
              <a:t>Section Title Section Title Section Title Section Title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41474987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Content 4" preserve="1" userDrawn="1">
  <p:cSld name="1_Content 4">
    <p:spTree>
      <p:nvGrpSpPr>
        <p:cNvPr id="1" name="Shape 128"/>
        <p:cNvGrpSpPr/>
        <p:nvPr/>
      </p:nvGrpSpPr>
      <p:grpSpPr>
        <a:xfrm>
          <a:off x="0" y="0"/>
          <a:ext cx="0" cy="0"/>
          <a:chOff x="0" y="0"/>
          <a:chExt cx="0" cy="0"/>
        </a:xfrm>
      </p:grpSpPr>
      <p:sp>
        <p:nvSpPr>
          <p:cNvPr id="129" name="Google Shape;129;p101"/>
          <p:cNvSpPr txBox="1"/>
          <p:nvPr/>
        </p:nvSpPr>
        <p:spPr>
          <a:xfrm>
            <a:off x="23721611" y="403521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dirty="0">
              <a:solidFill>
                <a:srgbClr val="A6A7AC"/>
              </a:solidFill>
              <a:latin typeface="PT Sans"/>
              <a:ea typeface="PT Sans"/>
              <a:cs typeface="PT Sans"/>
              <a:sym typeface="PT Sans"/>
            </a:endParaRPr>
          </a:p>
        </p:txBody>
      </p:sp>
      <p:sp>
        <p:nvSpPr>
          <p:cNvPr id="130" name="Google Shape;130;p101"/>
          <p:cNvSpPr txBox="1">
            <a:spLocks noGrp="1"/>
          </p:cNvSpPr>
          <p:nvPr>
            <p:ph type="title"/>
          </p:nvPr>
        </p:nvSpPr>
        <p:spPr>
          <a:xfrm>
            <a:off x="7349281" y="3095450"/>
            <a:ext cx="15295613"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31" name="Google Shape;131;p101"/>
          <p:cNvSpPr txBox="1">
            <a:spLocks noGrp="1"/>
          </p:cNvSpPr>
          <p:nvPr>
            <p:ph type="body" idx="1"/>
          </p:nvPr>
        </p:nvSpPr>
        <p:spPr>
          <a:xfrm>
            <a:off x="7349067" y="6256338"/>
            <a:ext cx="15295034" cy="5967412"/>
          </a:xfrm>
          <a:prstGeom prst="rect">
            <a:avLst/>
          </a:prstGeom>
          <a:noFill/>
          <a:ln>
            <a:noFill/>
          </a:ln>
        </p:spPr>
        <p:txBody>
          <a:bodyPr spcFirstLastPara="1" wrap="square" lIns="91425" tIns="45700" rIns="91425" bIns="45700" anchor="t" anchorCtr="0">
            <a:noAutofit/>
          </a:bodyPr>
          <a:lstStyle>
            <a:lvl1pPr marL="457200" marR="0" lvl="0"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2pPr>
            <a:lvl3pPr marL="1371600" marR="0" lvl="2"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3pPr>
            <a:lvl4pPr marL="1828800" marR="0" lvl="3"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4pPr>
            <a:lvl5pPr marL="2286000" marR="0" lvl="4"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3" name="Picture Placeholder 2">
            <a:extLst>
              <a:ext uri="{FF2B5EF4-FFF2-40B4-BE49-F238E27FC236}">
                <a16:creationId xmlns:a16="http://schemas.microsoft.com/office/drawing/2014/main" id="{0A45BA81-4ABC-FF46-B4DB-EAC653B317EE}"/>
              </a:ext>
            </a:extLst>
          </p:cNvPr>
          <p:cNvSpPr>
            <a:spLocks noGrp="1"/>
          </p:cNvSpPr>
          <p:nvPr>
            <p:ph type="pic" sz="quarter" idx="10"/>
          </p:nvPr>
        </p:nvSpPr>
        <p:spPr>
          <a:xfrm>
            <a:off x="-8321" y="0"/>
            <a:ext cx="9928225" cy="13716000"/>
          </a:xfrm>
          <a:custGeom>
            <a:avLst/>
            <a:gdLst>
              <a:gd name="connsiteX0" fmla="*/ 0 w 9928225"/>
              <a:gd name="connsiteY0" fmla="*/ 0 h 13716000"/>
              <a:gd name="connsiteX1" fmla="*/ 9928225 w 9928225"/>
              <a:gd name="connsiteY1" fmla="*/ 0 h 13716000"/>
              <a:gd name="connsiteX2" fmla="*/ 9928225 w 9928225"/>
              <a:gd name="connsiteY2" fmla="*/ 13716000 h 13716000"/>
              <a:gd name="connsiteX3" fmla="*/ 0 w 9928225"/>
              <a:gd name="connsiteY3" fmla="*/ 13716000 h 13716000"/>
              <a:gd name="connsiteX4" fmla="*/ 0 w 9928225"/>
              <a:gd name="connsiteY4" fmla="*/ 0 h 13716000"/>
              <a:gd name="connsiteX0" fmla="*/ 0 w 9928225"/>
              <a:gd name="connsiteY0" fmla="*/ 0 h 13716000"/>
              <a:gd name="connsiteX1" fmla="*/ 3233511 w 9928225"/>
              <a:gd name="connsiteY1" fmla="*/ 0 h 13716000"/>
              <a:gd name="connsiteX2" fmla="*/ 9928225 w 9928225"/>
              <a:gd name="connsiteY2" fmla="*/ 13716000 h 13716000"/>
              <a:gd name="connsiteX3" fmla="*/ 0 w 9928225"/>
              <a:gd name="connsiteY3" fmla="*/ 13716000 h 13716000"/>
              <a:gd name="connsiteX4" fmla="*/ 0 w 9928225"/>
              <a:gd name="connsiteY4" fmla="*/ 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8225" h="13716000">
                <a:moveTo>
                  <a:pt x="0" y="0"/>
                </a:moveTo>
                <a:lnTo>
                  <a:pt x="3233511" y="0"/>
                </a:lnTo>
                <a:lnTo>
                  <a:pt x="9928225" y="13716000"/>
                </a:lnTo>
                <a:lnTo>
                  <a:pt x="0" y="13716000"/>
                </a:lnTo>
                <a:lnTo>
                  <a:pt x="0" y="0"/>
                </a:lnTo>
                <a:close/>
              </a:path>
            </a:pathLst>
          </a:custGeom>
        </p:spPr>
        <p:txBody>
          <a:bodyPr/>
          <a:lstStyle>
            <a:lvl1pPr>
              <a:defRPr b="0" i="0">
                <a:latin typeface="Gill Sans MT" panose="020B0502020104020203" pitchFamily="34" charset="77"/>
              </a:defRPr>
            </a:lvl1pPr>
          </a:lstStyle>
          <a:p>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3011456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Content 6">
  <p:cSld name="Content 6">
    <p:spTree>
      <p:nvGrpSpPr>
        <p:cNvPr id="1" name="Shape 132"/>
        <p:cNvGrpSpPr/>
        <p:nvPr/>
      </p:nvGrpSpPr>
      <p:grpSpPr>
        <a:xfrm>
          <a:off x="0" y="0"/>
          <a:ext cx="0" cy="0"/>
          <a:chOff x="0" y="0"/>
          <a:chExt cx="0" cy="0"/>
        </a:xfrm>
      </p:grpSpPr>
      <p:sp>
        <p:nvSpPr>
          <p:cNvPr id="133" name="Google Shape;133;p102"/>
          <p:cNvSpPr txBox="1">
            <a:spLocks noGrp="1"/>
          </p:cNvSpPr>
          <p:nvPr>
            <p:ph type="title"/>
          </p:nvPr>
        </p:nvSpPr>
        <p:spPr>
          <a:xfrm>
            <a:off x="1709072" y="3612066"/>
            <a:ext cx="4446784"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34" name="Google Shape;134;p102"/>
          <p:cNvSpPr txBox="1">
            <a:spLocks noGrp="1"/>
          </p:cNvSpPr>
          <p:nvPr>
            <p:ph type="body" idx="1"/>
          </p:nvPr>
        </p:nvSpPr>
        <p:spPr>
          <a:xfrm>
            <a:off x="1709070" y="2743201"/>
            <a:ext cx="4446588" cy="57785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3600"/>
              <a:buFont typeface="Gill Sans"/>
              <a:buNone/>
              <a:defRPr sz="3600" b="0" i="0" u="none" strike="noStrike" cap="none">
                <a:solidFill>
                  <a:srgbClr val="7A7B83"/>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35" name="Google Shape;135;p102"/>
          <p:cNvSpPr txBox="1">
            <a:spLocks noGrp="1"/>
          </p:cNvSpPr>
          <p:nvPr>
            <p:ph type="body" idx="2"/>
          </p:nvPr>
        </p:nvSpPr>
        <p:spPr>
          <a:xfrm>
            <a:off x="7243762" y="2743201"/>
            <a:ext cx="15827376" cy="9890126"/>
          </a:xfrm>
          <a:prstGeom prst="rect">
            <a:avLst/>
          </a:prstGeom>
          <a:noFill/>
          <a:ln>
            <a:noFill/>
          </a:ln>
        </p:spPr>
        <p:txBody>
          <a:bodyPr spcFirstLastPara="1" wrap="square" lIns="91425" tIns="45700" rIns="91425" bIns="45700" anchor="t" anchorCtr="0">
            <a:noAutofit/>
          </a:bodyPr>
          <a:lstStyle>
            <a:lvl1pPr marL="457200" marR="0" lvl="0"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2pPr>
            <a:lvl3pPr marL="1371600" marR="0" lvl="2"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3pPr>
            <a:lvl4pPr marL="1828800" marR="0" lvl="3"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4pPr>
            <a:lvl5pPr marL="2286000" marR="0" lvl="4"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Group 5">
  <p:cSld name="Group 5">
    <p:spTree>
      <p:nvGrpSpPr>
        <p:cNvPr id="1" name="Shape 136"/>
        <p:cNvGrpSpPr/>
        <p:nvPr/>
      </p:nvGrpSpPr>
      <p:grpSpPr>
        <a:xfrm>
          <a:off x="0" y="0"/>
          <a:ext cx="0" cy="0"/>
          <a:chOff x="0" y="0"/>
          <a:chExt cx="0" cy="0"/>
        </a:xfrm>
      </p:grpSpPr>
      <p:sp>
        <p:nvSpPr>
          <p:cNvPr id="137" name="Google Shape;137;p103"/>
          <p:cNvSpPr>
            <a:spLocks noGrp="1"/>
          </p:cNvSpPr>
          <p:nvPr>
            <p:ph type="pic" idx="2"/>
          </p:nvPr>
        </p:nvSpPr>
        <p:spPr>
          <a:xfrm>
            <a:off x="2143791" y="5364739"/>
            <a:ext cx="6174706" cy="4758762"/>
          </a:xfrm>
          <a:prstGeom prst="rect">
            <a:avLst/>
          </a:prstGeom>
          <a:solidFill>
            <a:schemeClr val="lt1"/>
          </a:solidFill>
          <a:ln>
            <a:noFill/>
          </a:ln>
        </p:spPr>
        <p:txBody>
          <a:bodyPr spcFirstLastPara="1" wrap="square" lIns="91425" tIns="91425" rIns="91425" bIns="91425" anchor="ctr" anchorCtr="0">
            <a:noAutofit/>
          </a:bodyPr>
          <a:lstStyle>
            <a:lvl1pPr lvl="0">
              <a:spcBef>
                <a:spcPts val="0"/>
              </a:spcBef>
              <a:spcAft>
                <a:spcPts val="0"/>
              </a:spcAft>
              <a:buNone/>
              <a:defRPr b="0" i="0">
                <a:latin typeface="Gill Sans MT" panose="020B0502020104020203" pitchFamily="34" charset="77"/>
              </a:defRPr>
            </a:lvl1pPr>
          </a:lstStyle>
          <a:p>
            <a:endParaRPr dirty="0"/>
          </a:p>
        </p:txBody>
      </p:sp>
      <p:sp>
        <p:nvSpPr>
          <p:cNvPr id="138" name="Google Shape;138;p103"/>
          <p:cNvSpPr>
            <a:spLocks noGrp="1"/>
          </p:cNvSpPr>
          <p:nvPr>
            <p:ph type="pic" idx="3"/>
          </p:nvPr>
        </p:nvSpPr>
        <p:spPr>
          <a:xfrm>
            <a:off x="9103057" y="5364737"/>
            <a:ext cx="6167846" cy="4758762"/>
          </a:xfrm>
          <a:prstGeom prst="rect">
            <a:avLst/>
          </a:prstGeom>
          <a:solidFill>
            <a:schemeClr val="lt1"/>
          </a:solidFill>
          <a:ln>
            <a:noFill/>
          </a:ln>
        </p:spPr>
        <p:txBody>
          <a:bodyPr spcFirstLastPara="1" wrap="square" lIns="91425" tIns="91425" rIns="91425" bIns="91425" anchor="ctr" anchorCtr="0">
            <a:noAutofit/>
          </a:bodyPr>
          <a:lstStyle>
            <a:lvl1pPr lvl="0">
              <a:spcBef>
                <a:spcPts val="0"/>
              </a:spcBef>
              <a:spcAft>
                <a:spcPts val="0"/>
              </a:spcAft>
              <a:buNone/>
              <a:defRPr b="0" i="0">
                <a:latin typeface="Gill Sans MT" panose="020B0502020104020203" pitchFamily="34" charset="77"/>
              </a:defRPr>
            </a:lvl1pPr>
          </a:lstStyle>
          <a:p>
            <a:endParaRPr dirty="0"/>
          </a:p>
        </p:txBody>
      </p:sp>
      <p:sp>
        <p:nvSpPr>
          <p:cNvPr id="139" name="Google Shape;139;p103"/>
          <p:cNvSpPr>
            <a:spLocks noGrp="1"/>
          </p:cNvSpPr>
          <p:nvPr>
            <p:ph type="pic" idx="4"/>
          </p:nvPr>
        </p:nvSpPr>
        <p:spPr>
          <a:xfrm>
            <a:off x="16091246" y="5364737"/>
            <a:ext cx="6186408" cy="4758762"/>
          </a:xfrm>
          <a:prstGeom prst="rect">
            <a:avLst/>
          </a:prstGeom>
          <a:solidFill>
            <a:schemeClr val="lt1"/>
          </a:solidFill>
          <a:ln>
            <a:noFill/>
          </a:ln>
        </p:spPr>
        <p:txBody>
          <a:bodyPr spcFirstLastPara="1" wrap="square" lIns="91425" tIns="91425" rIns="91425" bIns="91425" anchor="ctr" anchorCtr="0">
            <a:noAutofit/>
          </a:bodyPr>
          <a:lstStyle>
            <a:lvl1pPr lvl="0">
              <a:spcBef>
                <a:spcPts val="0"/>
              </a:spcBef>
              <a:spcAft>
                <a:spcPts val="0"/>
              </a:spcAft>
              <a:buNone/>
              <a:defRPr b="0" i="0">
                <a:latin typeface="Gill Sans MT" panose="020B0502020104020203" pitchFamily="34" charset="77"/>
              </a:defRPr>
            </a:lvl1pPr>
          </a:lstStyle>
          <a:p>
            <a:endParaRPr dirty="0"/>
          </a:p>
        </p:txBody>
      </p:sp>
      <p:sp>
        <p:nvSpPr>
          <p:cNvPr id="140" name="Google Shape;140;p103"/>
          <p:cNvSpPr/>
          <p:nvPr/>
        </p:nvSpPr>
        <p:spPr>
          <a:xfrm>
            <a:off x="16099856" y="5364735"/>
            <a:ext cx="6186408" cy="4758762"/>
          </a:xfrm>
          <a:prstGeom prst="rect">
            <a:avLst/>
          </a:prstGeom>
          <a:solidFill>
            <a:srgbClr val="2CB772">
              <a:alpha val="80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141" name="Google Shape;141;p103"/>
          <p:cNvSpPr txBox="1">
            <a:spLocks noGrp="1"/>
          </p:cNvSpPr>
          <p:nvPr>
            <p:ph type="body" idx="1"/>
          </p:nvPr>
        </p:nvSpPr>
        <p:spPr>
          <a:xfrm>
            <a:off x="2097089" y="2850021"/>
            <a:ext cx="14351214" cy="248443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42" name="Google Shape;142;p103"/>
          <p:cNvSpPr txBox="1">
            <a:spLocks noGrp="1"/>
          </p:cNvSpPr>
          <p:nvPr>
            <p:ph type="body" idx="5"/>
          </p:nvPr>
        </p:nvSpPr>
        <p:spPr>
          <a:xfrm>
            <a:off x="2097088" y="10505228"/>
            <a:ext cx="6175376" cy="12858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515257"/>
              </a:buClr>
              <a:buSzPts val="3200"/>
              <a:buFont typeface="Gill Sans"/>
              <a:buNone/>
              <a:defRPr sz="32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43" name="Google Shape;143;p103"/>
          <p:cNvSpPr txBox="1">
            <a:spLocks noGrp="1"/>
          </p:cNvSpPr>
          <p:nvPr>
            <p:ph type="body" idx="6"/>
          </p:nvPr>
        </p:nvSpPr>
        <p:spPr>
          <a:xfrm>
            <a:off x="9095526" y="10505228"/>
            <a:ext cx="6175376" cy="12858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515257"/>
              </a:buClr>
              <a:buSzPts val="3200"/>
              <a:buFont typeface="Gill Sans"/>
              <a:buNone/>
              <a:defRPr sz="32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44" name="Google Shape;144;p103"/>
          <p:cNvSpPr txBox="1">
            <a:spLocks noGrp="1"/>
          </p:cNvSpPr>
          <p:nvPr>
            <p:ph type="body" idx="7"/>
          </p:nvPr>
        </p:nvSpPr>
        <p:spPr>
          <a:xfrm>
            <a:off x="16091246" y="10505228"/>
            <a:ext cx="6175376" cy="12858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515257"/>
              </a:buClr>
              <a:buSzPts val="3200"/>
              <a:buFont typeface="Gill Sans"/>
              <a:buNone/>
              <a:defRPr sz="32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45" name="Google Shape;145;p103"/>
          <p:cNvSpPr txBox="1">
            <a:spLocks noGrp="1"/>
          </p:cNvSpPr>
          <p:nvPr>
            <p:ph type="body" idx="8"/>
          </p:nvPr>
        </p:nvSpPr>
        <p:spPr>
          <a:xfrm>
            <a:off x="2097088" y="1968109"/>
            <a:ext cx="4446588" cy="57785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3600"/>
              <a:buFont typeface="Gill Sans"/>
              <a:buNone/>
              <a:defRPr sz="3600" b="0" i="0" u="none" strike="noStrike" cap="none">
                <a:solidFill>
                  <a:srgbClr val="7A7B83"/>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Text-Heavy Group">
  <p:cSld name="Text-Heavy Group">
    <p:spTree>
      <p:nvGrpSpPr>
        <p:cNvPr id="1" name="Shape 146"/>
        <p:cNvGrpSpPr/>
        <p:nvPr/>
      </p:nvGrpSpPr>
      <p:grpSpPr>
        <a:xfrm>
          <a:off x="0" y="0"/>
          <a:ext cx="0" cy="0"/>
          <a:chOff x="0" y="0"/>
          <a:chExt cx="0" cy="0"/>
        </a:xfrm>
      </p:grpSpPr>
      <p:sp>
        <p:nvSpPr>
          <p:cNvPr id="147" name="Google Shape;147;p104"/>
          <p:cNvSpPr/>
          <p:nvPr/>
        </p:nvSpPr>
        <p:spPr>
          <a:xfrm>
            <a:off x="2157488" y="2581955"/>
            <a:ext cx="6186408" cy="8552094"/>
          </a:xfrm>
          <a:prstGeom prst="rect">
            <a:avLst/>
          </a:prstGeom>
          <a:noFill/>
          <a:ln w="50800" cap="flat" cmpd="sng">
            <a:solidFill>
              <a:srgbClr val="2CB772"/>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148" name="Google Shape;148;p104"/>
          <p:cNvSpPr/>
          <p:nvPr/>
        </p:nvSpPr>
        <p:spPr>
          <a:xfrm>
            <a:off x="3709410" y="9307037"/>
            <a:ext cx="3082564" cy="790602"/>
          </a:xfrm>
          <a:prstGeom prst="roundRect">
            <a:avLst>
              <a:gd name="adj" fmla="val 50000"/>
            </a:avLst>
          </a:prstGeom>
          <a:solidFill>
            <a:srgbClr val="2CB772"/>
          </a:solidFill>
          <a:ln w="38100" cap="flat" cmpd="sng">
            <a:solidFill>
              <a:srgbClr val="009457"/>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149" name="Google Shape;149;p104"/>
          <p:cNvSpPr/>
          <p:nvPr/>
        </p:nvSpPr>
        <p:spPr>
          <a:xfrm>
            <a:off x="9098798" y="2581955"/>
            <a:ext cx="6186408" cy="8552094"/>
          </a:xfrm>
          <a:prstGeom prst="rect">
            <a:avLst/>
          </a:prstGeom>
          <a:noFill/>
          <a:ln w="50800" cap="flat" cmpd="sng">
            <a:solidFill>
              <a:srgbClr val="393941"/>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150" name="Google Shape;150;p104"/>
          <p:cNvSpPr/>
          <p:nvPr/>
        </p:nvSpPr>
        <p:spPr>
          <a:xfrm>
            <a:off x="10650720" y="9307037"/>
            <a:ext cx="3082564" cy="790602"/>
          </a:xfrm>
          <a:prstGeom prst="roundRect">
            <a:avLst>
              <a:gd name="adj" fmla="val 50000"/>
            </a:avLst>
          </a:prstGeom>
          <a:solidFill>
            <a:srgbClr val="393941"/>
          </a:solidFill>
          <a:ln w="38100" cap="flat" cmpd="sng">
            <a:solidFill>
              <a:srgbClr val="393941"/>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151" name="Google Shape;151;p104"/>
          <p:cNvSpPr/>
          <p:nvPr/>
        </p:nvSpPr>
        <p:spPr>
          <a:xfrm>
            <a:off x="16040106" y="2581955"/>
            <a:ext cx="6186408" cy="8552094"/>
          </a:xfrm>
          <a:prstGeom prst="rect">
            <a:avLst/>
          </a:prstGeom>
          <a:noFill/>
          <a:ln w="50800" cap="flat" cmpd="sng">
            <a:solidFill>
              <a:srgbClr val="2CB772"/>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152" name="Google Shape;152;p104"/>
          <p:cNvSpPr/>
          <p:nvPr/>
        </p:nvSpPr>
        <p:spPr>
          <a:xfrm>
            <a:off x="17592028" y="9307037"/>
            <a:ext cx="3082564" cy="790602"/>
          </a:xfrm>
          <a:prstGeom prst="roundRect">
            <a:avLst>
              <a:gd name="adj" fmla="val 50000"/>
            </a:avLst>
          </a:prstGeom>
          <a:solidFill>
            <a:srgbClr val="2CB772"/>
          </a:solidFill>
          <a:ln w="38100" cap="flat" cmpd="sng">
            <a:solidFill>
              <a:srgbClr val="009457"/>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153" name="Google Shape;153;p104"/>
          <p:cNvSpPr>
            <a:spLocks noGrp="1"/>
          </p:cNvSpPr>
          <p:nvPr>
            <p:ph type="pic" idx="2"/>
          </p:nvPr>
        </p:nvSpPr>
        <p:spPr>
          <a:xfrm>
            <a:off x="4492661" y="3392001"/>
            <a:ext cx="1516062" cy="1516062"/>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54" name="Google Shape;154;p104"/>
          <p:cNvSpPr>
            <a:spLocks noGrp="1"/>
          </p:cNvSpPr>
          <p:nvPr>
            <p:ph type="pic" idx="3"/>
          </p:nvPr>
        </p:nvSpPr>
        <p:spPr>
          <a:xfrm>
            <a:off x="11433971" y="3392001"/>
            <a:ext cx="1516062" cy="1516062"/>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55" name="Google Shape;155;p104"/>
          <p:cNvSpPr>
            <a:spLocks noGrp="1"/>
          </p:cNvSpPr>
          <p:nvPr>
            <p:ph type="pic" idx="4"/>
          </p:nvPr>
        </p:nvSpPr>
        <p:spPr>
          <a:xfrm>
            <a:off x="18387981" y="3392001"/>
            <a:ext cx="1516062" cy="1516062"/>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56" name="Google Shape;156;p104"/>
          <p:cNvSpPr txBox="1">
            <a:spLocks noGrp="1"/>
          </p:cNvSpPr>
          <p:nvPr>
            <p:ph type="body" idx="1"/>
          </p:nvPr>
        </p:nvSpPr>
        <p:spPr>
          <a:xfrm>
            <a:off x="4029111" y="9473736"/>
            <a:ext cx="2443162" cy="457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FFFEFF"/>
              </a:buClr>
              <a:buSzPts val="2800"/>
              <a:buFont typeface="Gill Sans"/>
              <a:buNone/>
              <a:defRPr sz="28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57" name="Google Shape;157;p104"/>
          <p:cNvSpPr txBox="1">
            <a:spLocks noGrp="1"/>
          </p:cNvSpPr>
          <p:nvPr>
            <p:ph type="body" idx="5"/>
          </p:nvPr>
        </p:nvSpPr>
        <p:spPr>
          <a:xfrm>
            <a:off x="10970421" y="9481844"/>
            <a:ext cx="2443162" cy="457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FFFEFF"/>
              </a:buClr>
              <a:buSzPts val="2800"/>
              <a:buFont typeface="Gill Sans"/>
              <a:buNone/>
              <a:defRPr sz="28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58" name="Google Shape;158;p104"/>
          <p:cNvSpPr txBox="1">
            <a:spLocks noGrp="1"/>
          </p:cNvSpPr>
          <p:nvPr>
            <p:ph type="body" idx="6"/>
          </p:nvPr>
        </p:nvSpPr>
        <p:spPr>
          <a:xfrm>
            <a:off x="17911729" y="9473736"/>
            <a:ext cx="2443162" cy="457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FFFEFF"/>
              </a:buClr>
              <a:buSzPts val="2800"/>
              <a:buFont typeface="Gill Sans"/>
              <a:buNone/>
              <a:defRPr sz="28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59" name="Google Shape;159;p104"/>
          <p:cNvSpPr txBox="1">
            <a:spLocks noGrp="1"/>
          </p:cNvSpPr>
          <p:nvPr>
            <p:ph type="body" idx="7"/>
          </p:nvPr>
        </p:nvSpPr>
        <p:spPr>
          <a:xfrm>
            <a:off x="2805205" y="5674899"/>
            <a:ext cx="4656138" cy="496190"/>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3E4247"/>
              </a:buClr>
              <a:buSzPts val="3000"/>
              <a:buFont typeface="Gill Sans"/>
              <a:buNone/>
              <a:defRPr sz="3000" b="0" i="0" u="none" strike="noStrike" cap="none">
                <a:solidFill>
                  <a:srgbClr val="3E424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60" name="Google Shape;160;p104"/>
          <p:cNvSpPr txBox="1">
            <a:spLocks noGrp="1"/>
          </p:cNvSpPr>
          <p:nvPr>
            <p:ph type="body" idx="8"/>
          </p:nvPr>
        </p:nvSpPr>
        <p:spPr>
          <a:xfrm>
            <a:off x="2687785" y="6438349"/>
            <a:ext cx="4890978" cy="210185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61" name="Google Shape;161;p104"/>
          <p:cNvSpPr txBox="1">
            <a:spLocks noGrp="1"/>
          </p:cNvSpPr>
          <p:nvPr>
            <p:ph type="body" idx="9"/>
          </p:nvPr>
        </p:nvSpPr>
        <p:spPr>
          <a:xfrm>
            <a:off x="9863933" y="5674899"/>
            <a:ext cx="4656138" cy="496190"/>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3E4247"/>
              </a:buClr>
              <a:buSzPts val="3000"/>
              <a:buFont typeface="Gill Sans"/>
              <a:buNone/>
              <a:defRPr sz="3000" b="0" i="0" u="none" strike="noStrike" cap="none">
                <a:solidFill>
                  <a:srgbClr val="3E424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62" name="Google Shape;162;p104"/>
          <p:cNvSpPr txBox="1">
            <a:spLocks noGrp="1"/>
          </p:cNvSpPr>
          <p:nvPr>
            <p:ph type="body" idx="13"/>
          </p:nvPr>
        </p:nvSpPr>
        <p:spPr>
          <a:xfrm>
            <a:off x="9746513" y="6438349"/>
            <a:ext cx="4890978" cy="210185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63" name="Google Shape;163;p104"/>
          <p:cNvSpPr txBox="1">
            <a:spLocks noGrp="1"/>
          </p:cNvSpPr>
          <p:nvPr>
            <p:ph type="body" idx="14"/>
          </p:nvPr>
        </p:nvSpPr>
        <p:spPr>
          <a:xfrm>
            <a:off x="16805243" y="5674899"/>
            <a:ext cx="4656138" cy="496190"/>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3E4247"/>
              </a:buClr>
              <a:buSzPts val="3000"/>
              <a:buFont typeface="Gill Sans"/>
              <a:buNone/>
              <a:defRPr sz="3000" b="0" i="0" u="none" strike="noStrike" cap="none">
                <a:solidFill>
                  <a:srgbClr val="3E424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64" name="Google Shape;164;p104"/>
          <p:cNvSpPr txBox="1">
            <a:spLocks noGrp="1"/>
          </p:cNvSpPr>
          <p:nvPr>
            <p:ph type="body" idx="15"/>
          </p:nvPr>
        </p:nvSpPr>
        <p:spPr>
          <a:xfrm>
            <a:off x="16687821" y="6438349"/>
            <a:ext cx="4890978" cy="210185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Text-Heavy 2">
  <p:cSld name="Text-Heavy 2">
    <p:spTree>
      <p:nvGrpSpPr>
        <p:cNvPr id="1" name="Shape 165"/>
        <p:cNvGrpSpPr/>
        <p:nvPr/>
      </p:nvGrpSpPr>
      <p:grpSpPr>
        <a:xfrm>
          <a:off x="0" y="0"/>
          <a:ext cx="0" cy="0"/>
          <a:chOff x="0" y="0"/>
          <a:chExt cx="0" cy="0"/>
        </a:xfrm>
      </p:grpSpPr>
      <p:sp>
        <p:nvSpPr>
          <p:cNvPr id="166" name="Google Shape;166;p105"/>
          <p:cNvSpPr txBox="1"/>
          <p:nvPr/>
        </p:nvSpPr>
        <p:spPr>
          <a:xfrm>
            <a:off x="23721611" y="119902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dirty="0">
              <a:solidFill>
                <a:srgbClr val="A6A7AC"/>
              </a:solidFill>
              <a:latin typeface="PT Sans"/>
              <a:ea typeface="PT Sans"/>
              <a:cs typeface="PT Sans"/>
              <a:sym typeface="PT Sans"/>
            </a:endParaRPr>
          </a:p>
        </p:txBody>
      </p:sp>
      <p:sp>
        <p:nvSpPr>
          <p:cNvPr id="167" name="Google Shape;167;p105"/>
          <p:cNvSpPr txBox="1">
            <a:spLocks noGrp="1"/>
          </p:cNvSpPr>
          <p:nvPr>
            <p:ph type="body" idx="1"/>
          </p:nvPr>
        </p:nvSpPr>
        <p:spPr>
          <a:xfrm>
            <a:off x="2143788" y="2128838"/>
            <a:ext cx="3571876" cy="587376"/>
          </a:xfrm>
          <a:prstGeom prst="rect">
            <a:avLst/>
          </a:prstGeom>
          <a:noFill/>
          <a:ln>
            <a:noFill/>
          </a:ln>
        </p:spPr>
        <p:txBody>
          <a:bodyPr spcFirstLastPara="1" wrap="square" lIns="91425" tIns="45700" rIns="91425" bIns="45700" anchor="t" anchorCtr="0">
            <a:normAutofit/>
          </a:bodyPr>
          <a:lstStyle>
            <a:lvl1pPr marL="457200" marR="0" lvl="0" indent="-228600" algn="just" rtl="0">
              <a:lnSpc>
                <a:spcPct val="100000"/>
              </a:lnSpc>
              <a:spcBef>
                <a:spcPts val="0"/>
              </a:spcBef>
              <a:spcAft>
                <a:spcPts val="0"/>
              </a:spcAft>
              <a:buClr>
                <a:srgbClr val="515257"/>
              </a:buClr>
              <a:buSzPts val="2400"/>
              <a:buFont typeface="Gill Sans"/>
              <a:buNone/>
              <a:defRPr sz="24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68" name="Google Shape;168;p105"/>
          <p:cNvSpPr txBox="1">
            <a:spLocks noGrp="1"/>
          </p:cNvSpPr>
          <p:nvPr>
            <p:ph type="body" idx="2"/>
          </p:nvPr>
        </p:nvSpPr>
        <p:spPr>
          <a:xfrm>
            <a:off x="2143791" y="3001965"/>
            <a:ext cx="6385978" cy="222494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7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cxnSp>
        <p:nvCxnSpPr>
          <p:cNvPr id="169" name="Google Shape;169;p105"/>
          <p:cNvCxnSpPr/>
          <p:nvPr/>
        </p:nvCxnSpPr>
        <p:spPr>
          <a:xfrm>
            <a:off x="5350281" y="18349849"/>
            <a:ext cx="805298" cy="2"/>
          </a:xfrm>
          <a:prstGeom prst="straightConnector1">
            <a:avLst/>
          </a:prstGeom>
          <a:noFill/>
          <a:ln w="9525" cap="flat" cmpd="sng">
            <a:solidFill>
              <a:srgbClr val="26B470"/>
            </a:solidFill>
            <a:prstDash val="solid"/>
            <a:round/>
            <a:headEnd type="none" w="sm" len="sm"/>
            <a:tailEnd type="none" w="sm" len="sm"/>
          </a:ln>
        </p:spPr>
      </p:cxnSp>
      <p:sp>
        <p:nvSpPr>
          <p:cNvPr id="170" name="Google Shape;170;p105"/>
          <p:cNvSpPr/>
          <p:nvPr/>
        </p:nvSpPr>
        <p:spPr>
          <a:xfrm>
            <a:off x="9827215" y="11610199"/>
            <a:ext cx="8418382" cy="2105802"/>
          </a:xfrm>
          <a:prstGeom prst="rect">
            <a:avLst/>
          </a:prstGeom>
          <a:solidFill>
            <a:srgbClr val="009457"/>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171" name="Google Shape;171;p105"/>
          <p:cNvSpPr txBox="1">
            <a:spLocks noGrp="1"/>
          </p:cNvSpPr>
          <p:nvPr>
            <p:ph type="body" idx="3"/>
          </p:nvPr>
        </p:nvSpPr>
        <p:spPr>
          <a:xfrm>
            <a:off x="9827215" y="2716215"/>
            <a:ext cx="8418382" cy="12990430"/>
          </a:xfrm>
          <a:prstGeom prst="rect">
            <a:avLst/>
          </a:prstGeom>
          <a:noFill/>
          <a:ln>
            <a:noFill/>
          </a:ln>
        </p:spPr>
        <p:txBody>
          <a:bodyPr spcFirstLastPara="1" wrap="square" lIns="91425" tIns="45700" rIns="91425" bIns="45700" anchor="t" anchorCtr="0">
            <a:normAutofit/>
          </a:bodyPr>
          <a:lstStyle>
            <a:lvl1pPr marL="457200" marR="0" lvl="0" indent="-228600" algn="just" rtl="0">
              <a:lnSpc>
                <a:spcPct val="100000"/>
              </a:lnSpc>
              <a:spcBef>
                <a:spcPts val="0"/>
              </a:spcBef>
              <a:spcAft>
                <a:spcPts val="0"/>
              </a:spcAft>
              <a:buClr>
                <a:srgbClr val="515257"/>
              </a:buClr>
              <a:buSzPts val="3200"/>
              <a:buFont typeface="Gill Sans"/>
              <a:buNone/>
              <a:defRPr sz="32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Text-Heavy 3">
  <p:cSld name="Text-Heavy 3">
    <p:spTree>
      <p:nvGrpSpPr>
        <p:cNvPr id="1" name="Shape 172"/>
        <p:cNvGrpSpPr/>
        <p:nvPr/>
      </p:nvGrpSpPr>
      <p:grpSpPr>
        <a:xfrm>
          <a:off x="0" y="0"/>
          <a:ext cx="0" cy="0"/>
          <a:chOff x="0" y="0"/>
          <a:chExt cx="0" cy="0"/>
        </a:xfrm>
      </p:grpSpPr>
      <p:sp>
        <p:nvSpPr>
          <p:cNvPr id="173" name="Google Shape;173;p106"/>
          <p:cNvSpPr txBox="1"/>
          <p:nvPr/>
        </p:nvSpPr>
        <p:spPr>
          <a:xfrm>
            <a:off x="23721611" y="119902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dirty="0">
              <a:solidFill>
                <a:srgbClr val="A6A7AC"/>
              </a:solidFill>
              <a:latin typeface="PT Sans"/>
              <a:ea typeface="PT Sans"/>
              <a:cs typeface="PT Sans"/>
              <a:sym typeface="PT Sans"/>
            </a:endParaRPr>
          </a:p>
        </p:txBody>
      </p:sp>
      <p:sp>
        <p:nvSpPr>
          <p:cNvPr id="174" name="Google Shape;174;p106"/>
          <p:cNvSpPr txBox="1">
            <a:spLocks noGrp="1"/>
          </p:cNvSpPr>
          <p:nvPr>
            <p:ph type="body" idx="1"/>
          </p:nvPr>
        </p:nvSpPr>
        <p:spPr>
          <a:xfrm>
            <a:off x="2143788" y="2128838"/>
            <a:ext cx="3571876" cy="587376"/>
          </a:xfrm>
          <a:prstGeom prst="rect">
            <a:avLst/>
          </a:prstGeom>
          <a:noFill/>
          <a:ln>
            <a:noFill/>
          </a:ln>
        </p:spPr>
        <p:txBody>
          <a:bodyPr spcFirstLastPara="1" wrap="square" lIns="91425" tIns="45700" rIns="91425" bIns="45700" anchor="t" anchorCtr="0">
            <a:normAutofit/>
          </a:bodyPr>
          <a:lstStyle>
            <a:lvl1pPr marL="457200" marR="0" lvl="0" indent="-228600" algn="just" rtl="0">
              <a:lnSpc>
                <a:spcPct val="100000"/>
              </a:lnSpc>
              <a:spcBef>
                <a:spcPts val="0"/>
              </a:spcBef>
              <a:spcAft>
                <a:spcPts val="0"/>
              </a:spcAft>
              <a:buClr>
                <a:srgbClr val="515257"/>
              </a:buClr>
              <a:buSzPts val="2400"/>
              <a:buFont typeface="Gill Sans"/>
              <a:buNone/>
              <a:defRPr sz="24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75" name="Google Shape;175;p106"/>
          <p:cNvSpPr/>
          <p:nvPr/>
        </p:nvSpPr>
        <p:spPr>
          <a:xfrm>
            <a:off x="9827215" y="0"/>
            <a:ext cx="8418382" cy="13716000"/>
          </a:xfrm>
          <a:prstGeom prst="rect">
            <a:avLst/>
          </a:prstGeom>
          <a:solidFill>
            <a:srgbClr val="009457"/>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176" name="Google Shape;176;p106"/>
          <p:cNvSpPr txBox="1">
            <a:spLocks noGrp="1"/>
          </p:cNvSpPr>
          <p:nvPr>
            <p:ph type="body" idx="2"/>
          </p:nvPr>
        </p:nvSpPr>
        <p:spPr>
          <a:xfrm>
            <a:off x="2143791" y="3371243"/>
            <a:ext cx="6879894" cy="10215402"/>
          </a:xfrm>
          <a:prstGeom prst="rect">
            <a:avLst/>
          </a:prstGeom>
          <a:noFill/>
          <a:ln>
            <a:noFill/>
          </a:ln>
        </p:spPr>
        <p:txBody>
          <a:bodyPr spcFirstLastPara="1" wrap="square" lIns="91425" tIns="45700" rIns="91425" bIns="45700" anchor="t" anchorCtr="0">
            <a:normAutofit/>
          </a:bodyPr>
          <a:lstStyle>
            <a:lvl1pPr marL="457200" marR="0" lvl="0" indent="-228600" algn="just" rtl="0">
              <a:lnSpc>
                <a:spcPct val="100000"/>
              </a:lnSpc>
              <a:spcBef>
                <a:spcPts val="0"/>
              </a:spcBef>
              <a:spcAft>
                <a:spcPts val="0"/>
              </a:spcAft>
              <a:buClr>
                <a:srgbClr val="515257"/>
              </a:buClr>
              <a:buSzPts val="3200"/>
              <a:buFont typeface="Gill Sans"/>
              <a:buNone/>
              <a:defRPr sz="32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cxnSp>
        <p:nvCxnSpPr>
          <p:cNvPr id="177" name="Google Shape;177;p106"/>
          <p:cNvCxnSpPr/>
          <p:nvPr/>
        </p:nvCxnSpPr>
        <p:spPr>
          <a:xfrm flipH="1">
            <a:off x="1169955" y="10965883"/>
            <a:ext cx="2" cy="2620762"/>
          </a:xfrm>
          <a:prstGeom prst="straightConnector1">
            <a:avLst/>
          </a:prstGeom>
          <a:noFill/>
          <a:ln w="9525" cap="flat" cmpd="sng">
            <a:solidFill>
              <a:srgbClr val="26B470"/>
            </a:solidFill>
            <a:prstDash val="solid"/>
            <a:round/>
            <a:headEnd type="none" w="sm" len="sm"/>
            <a:tailEnd type="none" w="sm" len="sm"/>
          </a:ln>
        </p:spPr>
      </p:cxnSp>
      <p:sp>
        <p:nvSpPr>
          <p:cNvPr id="178" name="Google Shape;178;p106"/>
          <p:cNvSpPr>
            <a:spLocks noGrp="1"/>
          </p:cNvSpPr>
          <p:nvPr>
            <p:ph type="pic" idx="3"/>
          </p:nvPr>
        </p:nvSpPr>
        <p:spPr>
          <a:xfrm>
            <a:off x="13036722" y="3802064"/>
            <a:ext cx="7251700" cy="725170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Text-Heavy 6">
  <p:cSld name="Text-Heavy 6">
    <p:spTree>
      <p:nvGrpSpPr>
        <p:cNvPr id="1" name="Shape 179"/>
        <p:cNvGrpSpPr/>
        <p:nvPr/>
      </p:nvGrpSpPr>
      <p:grpSpPr>
        <a:xfrm>
          <a:off x="0" y="0"/>
          <a:ext cx="0" cy="0"/>
          <a:chOff x="0" y="0"/>
          <a:chExt cx="0" cy="0"/>
        </a:xfrm>
      </p:grpSpPr>
      <p:sp>
        <p:nvSpPr>
          <p:cNvPr id="180" name="Google Shape;180;p107"/>
          <p:cNvSpPr/>
          <p:nvPr/>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009457"/>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181" name="Google Shape;181;p107"/>
          <p:cNvSpPr txBox="1">
            <a:spLocks noGrp="1"/>
          </p:cNvSpPr>
          <p:nvPr>
            <p:ph type="body" idx="1"/>
          </p:nvPr>
        </p:nvSpPr>
        <p:spPr>
          <a:xfrm>
            <a:off x="10534174" y="2013138"/>
            <a:ext cx="3571876" cy="587376"/>
          </a:xfrm>
          <a:prstGeom prst="rect">
            <a:avLst/>
          </a:prstGeom>
          <a:noFill/>
          <a:ln>
            <a:noFill/>
          </a:ln>
        </p:spPr>
        <p:txBody>
          <a:bodyPr spcFirstLastPara="1" wrap="square" lIns="91425" tIns="45700" rIns="91425" bIns="45700" anchor="t" anchorCtr="0">
            <a:normAutofit/>
          </a:bodyPr>
          <a:lstStyle>
            <a:lvl1pPr marL="457200" marR="0" lvl="0" indent="-228600" algn="just" rtl="0">
              <a:lnSpc>
                <a:spcPct val="100000"/>
              </a:lnSpc>
              <a:spcBef>
                <a:spcPts val="0"/>
              </a:spcBef>
              <a:spcAft>
                <a:spcPts val="0"/>
              </a:spcAft>
              <a:buClr>
                <a:srgbClr val="515257"/>
              </a:buClr>
              <a:buSzPts val="2400"/>
              <a:buFont typeface="Gill Sans"/>
              <a:buNone/>
              <a:defRPr sz="24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82" name="Google Shape;182;p107"/>
          <p:cNvSpPr txBox="1">
            <a:spLocks noGrp="1"/>
          </p:cNvSpPr>
          <p:nvPr>
            <p:ph type="body" idx="2"/>
          </p:nvPr>
        </p:nvSpPr>
        <p:spPr>
          <a:xfrm>
            <a:off x="10534174" y="2776147"/>
            <a:ext cx="11863388" cy="222494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7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83" name="Google Shape;183;p107"/>
          <p:cNvSpPr txBox="1">
            <a:spLocks noGrp="1"/>
          </p:cNvSpPr>
          <p:nvPr>
            <p:ph type="body" idx="3"/>
          </p:nvPr>
        </p:nvSpPr>
        <p:spPr>
          <a:xfrm>
            <a:off x="10534263" y="6327037"/>
            <a:ext cx="9956902" cy="5229226"/>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200"/>
              <a:buFont typeface="Gill Sans"/>
              <a:buNone/>
              <a:defRPr sz="32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84" name="Google Shape;184;p107"/>
          <p:cNvSpPr>
            <a:spLocks noGrp="1"/>
          </p:cNvSpPr>
          <p:nvPr>
            <p:ph type="pic" idx="4"/>
          </p:nvPr>
        </p:nvSpPr>
        <p:spPr>
          <a:xfrm>
            <a:off x="1485900" y="3888618"/>
            <a:ext cx="8726488" cy="6707188"/>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Text-Heavy Divider">
  <p:cSld name="Text-Heavy Divider">
    <p:bg>
      <p:bgPr>
        <a:solidFill>
          <a:srgbClr val="393941"/>
        </a:solidFill>
        <a:effectLst/>
      </p:bgPr>
    </p:bg>
    <p:spTree>
      <p:nvGrpSpPr>
        <p:cNvPr id="1" name="Shape 185"/>
        <p:cNvGrpSpPr/>
        <p:nvPr/>
      </p:nvGrpSpPr>
      <p:grpSpPr>
        <a:xfrm>
          <a:off x="0" y="0"/>
          <a:ext cx="0" cy="0"/>
          <a:chOff x="0" y="0"/>
          <a:chExt cx="0" cy="0"/>
        </a:xfrm>
      </p:grpSpPr>
      <p:sp>
        <p:nvSpPr>
          <p:cNvPr id="186" name="Google Shape;186;p108"/>
          <p:cNvSpPr/>
          <p:nvPr/>
        </p:nvSpPr>
        <p:spPr>
          <a:xfrm>
            <a:off x="10298294" y="10382840"/>
            <a:ext cx="3082564" cy="790600"/>
          </a:xfrm>
          <a:prstGeom prst="roundRect">
            <a:avLst>
              <a:gd name="adj" fmla="val 50000"/>
            </a:avLst>
          </a:prstGeom>
          <a:solidFill>
            <a:srgbClr val="393941"/>
          </a:solidFill>
          <a:ln w="38100" cap="flat" cmpd="sng">
            <a:solidFill>
              <a:srgbClr val="2CB772"/>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187" name="Google Shape;187;p108"/>
          <p:cNvSpPr txBox="1">
            <a:spLocks noGrp="1"/>
          </p:cNvSpPr>
          <p:nvPr>
            <p:ph type="title"/>
          </p:nvPr>
        </p:nvSpPr>
        <p:spPr>
          <a:xfrm>
            <a:off x="3950640" y="4066678"/>
            <a:ext cx="16482720" cy="1403384"/>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88" name="Google Shape;188;p108"/>
          <p:cNvSpPr txBox="1"/>
          <p:nvPr/>
        </p:nvSpPr>
        <p:spPr>
          <a:xfrm>
            <a:off x="23036466" y="11803321"/>
            <a:ext cx="607908" cy="384721"/>
          </a:xfrm>
          <a:prstGeom prst="rect">
            <a:avLst/>
          </a:prstGeom>
          <a:noFill/>
          <a:ln>
            <a:noFill/>
          </a:ln>
        </p:spPr>
        <p:txBody>
          <a:bodyPr spcFirstLastPara="1" wrap="square" lIns="38100" tIns="38100" rIns="38100" bIns="38100" anchor="t" anchorCtr="0">
            <a:spAutoFit/>
          </a:bodyPr>
          <a:lstStyle/>
          <a:p>
            <a:pPr marL="0" marR="0" lvl="0" indent="0" algn="l" rtl="0">
              <a:lnSpc>
                <a:spcPct val="100000"/>
              </a:lnSpc>
              <a:spcBef>
                <a:spcPts val="0"/>
              </a:spcBef>
              <a:spcAft>
                <a:spcPts val="0"/>
              </a:spcAft>
              <a:buClr>
                <a:srgbClr val="393941"/>
              </a:buClr>
              <a:buSzPts val="2000"/>
              <a:buFont typeface="Gill Sans"/>
              <a:buNone/>
            </a:pPr>
            <a:fld id="{00000000-1234-1234-1234-123412341234}" type="slidenum">
              <a:rPr lang="en-US" sz="2000" b="0" i="0" u="none" strike="noStrike" cap="none">
                <a:solidFill>
                  <a:srgbClr val="393941"/>
                </a:solidFill>
                <a:latin typeface="Gill Sans MT" panose="020B0502020104020203" pitchFamily="34" charset="77"/>
                <a:ea typeface="Gill Sans"/>
                <a:cs typeface="Gill Sans"/>
                <a:sym typeface="Gill Sans"/>
              </a:rPr>
              <a:pPr marL="0" marR="0" lvl="0" indent="0" algn="l" rtl="0">
                <a:lnSpc>
                  <a:spcPct val="100000"/>
                </a:lnSpc>
                <a:spcBef>
                  <a:spcPts val="0"/>
                </a:spcBef>
                <a:spcAft>
                  <a:spcPts val="0"/>
                </a:spcAft>
                <a:buClr>
                  <a:srgbClr val="393941"/>
                </a:buClr>
                <a:buSzPts val="2000"/>
                <a:buFont typeface="Gill Sans"/>
                <a:buNone/>
              </a:pPr>
              <a:t>‹#›</a:t>
            </a:fld>
            <a:endParaRPr sz="2000" b="0" i="0" u="none" strike="noStrike" cap="none" dirty="0">
              <a:solidFill>
                <a:srgbClr val="393941"/>
              </a:solidFill>
              <a:latin typeface="Gill Sans MT" panose="020B0502020104020203" pitchFamily="34" charset="77"/>
              <a:ea typeface="Gill Sans"/>
              <a:cs typeface="Gill Sans"/>
              <a:sym typeface="Gill Sans"/>
            </a:endParaRPr>
          </a:p>
        </p:txBody>
      </p:sp>
      <p:sp>
        <p:nvSpPr>
          <p:cNvPr id="189" name="Google Shape;189;p108"/>
          <p:cNvSpPr txBox="1">
            <a:spLocks noGrp="1"/>
          </p:cNvSpPr>
          <p:nvPr>
            <p:ph type="body" idx="1"/>
          </p:nvPr>
        </p:nvSpPr>
        <p:spPr>
          <a:xfrm>
            <a:off x="9096376" y="2982331"/>
            <a:ext cx="5486400" cy="615950"/>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ECEDED"/>
              </a:buClr>
              <a:buSzPts val="3200"/>
              <a:buFont typeface="Gill Sans"/>
              <a:buNone/>
              <a:defRPr sz="3200" b="0" i="0" u="none" strike="noStrike" cap="none">
                <a:solidFill>
                  <a:srgbClr val="ECEDED"/>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90" name="Google Shape;190;p108"/>
          <p:cNvSpPr txBox="1">
            <a:spLocks noGrp="1"/>
          </p:cNvSpPr>
          <p:nvPr>
            <p:ph type="body" idx="2"/>
          </p:nvPr>
        </p:nvSpPr>
        <p:spPr>
          <a:xfrm>
            <a:off x="9096376" y="10470165"/>
            <a:ext cx="5486400" cy="615950"/>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515257"/>
              </a:buClr>
              <a:buSzPts val="3200"/>
              <a:buFont typeface="Gill Sans"/>
              <a:buNone/>
              <a:defRPr sz="32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91" name="Google Shape;191;p108"/>
          <p:cNvSpPr txBox="1">
            <a:spLocks noGrp="1"/>
          </p:cNvSpPr>
          <p:nvPr>
            <p:ph type="body" idx="3"/>
          </p:nvPr>
        </p:nvSpPr>
        <p:spPr>
          <a:xfrm>
            <a:off x="3950641" y="6062957"/>
            <a:ext cx="16482722" cy="522922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ECEDED"/>
              </a:buClr>
              <a:buSzPts val="3200"/>
              <a:buFont typeface="Gill Sans"/>
              <a:buNone/>
              <a:defRPr sz="3200" b="0" i="0" u="none" strike="noStrike" cap="none">
                <a:solidFill>
                  <a:srgbClr val="ECEDED"/>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Photo 1">
  <p:cSld name="Photo 1">
    <p:spTree>
      <p:nvGrpSpPr>
        <p:cNvPr id="1" name="Shape 192"/>
        <p:cNvGrpSpPr/>
        <p:nvPr/>
      </p:nvGrpSpPr>
      <p:grpSpPr>
        <a:xfrm>
          <a:off x="0" y="0"/>
          <a:ext cx="0" cy="0"/>
          <a:chOff x="0" y="0"/>
          <a:chExt cx="0" cy="0"/>
        </a:xfrm>
      </p:grpSpPr>
      <p:sp>
        <p:nvSpPr>
          <p:cNvPr id="193" name="Google Shape;193;p109"/>
          <p:cNvSpPr/>
          <p:nvPr/>
        </p:nvSpPr>
        <p:spPr>
          <a:xfrm>
            <a:off x="10708863" y="-41664"/>
            <a:ext cx="8418382" cy="13799328"/>
          </a:xfrm>
          <a:prstGeom prst="rect">
            <a:avLst/>
          </a:prstGeom>
          <a:solidFill>
            <a:srgbClr val="009457"/>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194" name="Google Shape;194;p109"/>
          <p:cNvSpPr>
            <a:spLocks noGrp="1"/>
          </p:cNvSpPr>
          <p:nvPr>
            <p:ph type="pic" idx="2"/>
          </p:nvPr>
        </p:nvSpPr>
        <p:spPr>
          <a:xfrm>
            <a:off x="13659071" y="3883113"/>
            <a:ext cx="9571734" cy="6592910"/>
          </a:xfrm>
          <a:prstGeom prst="rect">
            <a:avLst/>
          </a:prstGeom>
          <a:solidFill>
            <a:schemeClr val="lt1"/>
          </a:solidFill>
          <a:ln>
            <a:noFill/>
          </a:ln>
        </p:spPr>
        <p:txBody>
          <a:bodyPr spcFirstLastPara="1" wrap="square" lIns="91425" tIns="91425" rIns="91425" bIns="91425" anchor="ctr" anchorCtr="0">
            <a:noAutofit/>
          </a:bodyPr>
          <a:lstStyle>
            <a:lvl1pPr lvl="0">
              <a:spcBef>
                <a:spcPts val="0"/>
              </a:spcBef>
              <a:spcAft>
                <a:spcPts val="0"/>
              </a:spcAft>
              <a:buNone/>
              <a:defRPr b="0" i="0">
                <a:latin typeface="Gill Sans MT" panose="020B0502020104020203" pitchFamily="34" charset="77"/>
              </a:defRPr>
            </a:lvl1pPr>
          </a:lstStyle>
          <a:p>
            <a:endParaRPr dirty="0"/>
          </a:p>
        </p:txBody>
      </p:sp>
      <p:sp>
        <p:nvSpPr>
          <p:cNvPr id="195" name="Google Shape;195;p109"/>
          <p:cNvSpPr/>
          <p:nvPr/>
        </p:nvSpPr>
        <p:spPr>
          <a:xfrm>
            <a:off x="10708863" y="-46440"/>
            <a:ext cx="8418382" cy="13799328"/>
          </a:xfrm>
          <a:prstGeom prst="rect">
            <a:avLst/>
          </a:prstGeom>
          <a:solidFill>
            <a:srgbClr val="009457">
              <a:alpha val="69803"/>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cxnSp>
        <p:nvCxnSpPr>
          <p:cNvPr id="196" name="Google Shape;196;p109"/>
          <p:cNvCxnSpPr/>
          <p:nvPr/>
        </p:nvCxnSpPr>
        <p:spPr>
          <a:xfrm flipH="1">
            <a:off x="1045065" y="12403713"/>
            <a:ext cx="2" cy="2620762"/>
          </a:xfrm>
          <a:prstGeom prst="straightConnector1">
            <a:avLst/>
          </a:prstGeom>
          <a:noFill/>
          <a:ln w="9525" cap="flat" cmpd="sng">
            <a:solidFill>
              <a:srgbClr val="26B470"/>
            </a:solidFill>
            <a:prstDash val="solid"/>
            <a:round/>
            <a:headEnd type="none" w="sm" len="sm"/>
            <a:tailEnd type="none" w="sm" len="sm"/>
          </a:ln>
        </p:spPr>
      </p:cxnSp>
      <p:sp>
        <p:nvSpPr>
          <p:cNvPr id="197" name="Google Shape;197;p109"/>
          <p:cNvSpPr>
            <a:spLocks noGrp="1"/>
          </p:cNvSpPr>
          <p:nvPr>
            <p:ph type="pic" idx="3"/>
          </p:nvPr>
        </p:nvSpPr>
        <p:spPr>
          <a:xfrm>
            <a:off x="13664220" y="3859214"/>
            <a:ext cx="10555288" cy="6640512"/>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98" name="Google Shape;198;p109"/>
          <p:cNvSpPr txBox="1">
            <a:spLocks noGrp="1"/>
          </p:cNvSpPr>
          <p:nvPr>
            <p:ph type="body" idx="1"/>
          </p:nvPr>
        </p:nvSpPr>
        <p:spPr>
          <a:xfrm>
            <a:off x="-1043954" y="5410995"/>
            <a:ext cx="10275136" cy="3536950"/>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100000"/>
              </a:lnSpc>
              <a:spcBef>
                <a:spcPts val="0"/>
              </a:spcBef>
              <a:spcAft>
                <a:spcPts val="0"/>
              </a:spcAft>
              <a:buClr>
                <a:srgbClr val="009457"/>
              </a:buClr>
              <a:buSzPts val="8800"/>
              <a:buFont typeface="Gill Sans"/>
              <a:buNone/>
              <a:defRPr sz="8800" b="0" i="0" u="none" strike="noStrike" cap="none">
                <a:solidFill>
                  <a:srgbClr val="0094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Photo 2">
  <p:cSld name="Photo 2">
    <p:spTree>
      <p:nvGrpSpPr>
        <p:cNvPr id="1" name="Shape 199"/>
        <p:cNvGrpSpPr/>
        <p:nvPr/>
      </p:nvGrpSpPr>
      <p:grpSpPr>
        <a:xfrm>
          <a:off x="0" y="0"/>
          <a:ext cx="0" cy="0"/>
          <a:chOff x="0" y="0"/>
          <a:chExt cx="0" cy="0"/>
        </a:xfrm>
      </p:grpSpPr>
      <p:sp>
        <p:nvSpPr>
          <p:cNvPr id="200" name="Google Shape;200;p110"/>
          <p:cNvSpPr/>
          <p:nvPr/>
        </p:nvSpPr>
        <p:spPr>
          <a:xfrm>
            <a:off x="10708863" y="-41664"/>
            <a:ext cx="8418382" cy="13799328"/>
          </a:xfrm>
          <a:prstGeom prst="rect">
            <a:avLst/>
          </a:prstGeom>
          <a:solidFill>
            <a:srgbClr val="009457"/>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201" name="Google Shape;201;p110"/>
          <p:cNvSpPr/>
          <p:nvPr/>
        </p:nvSpPr>
        <p:spPr>
          <a:xfrm>
            <a:off x="10708863" y="-46440"/>
            <a:ext cx="8418382" cy="13799328"/>
          </a:xfrm>
          <a:prstGeom prst="rect">
            <a:avLst/>
          </a:prstGeom>
          <a:solidFill>
            <a:srgbClr val="009457">
              <a:alpha val="69803"/>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cxnSp>
        <p:nvCxnSpPr>
          <p:cNvPr id="202" name="Google Shape;202;p110"/>
          <p:cNvCxnSpPr/>
          <p:nvPr/>
        </p:nvCxnSpPr>
        <p:spPr>
          <a:xfrm flipH="1">
            <a:off x="1045065" y="12403713"/>
            <a:ext cx="2" cy="2620762"/>
          </a:xfrm>
          <a:prstGeom prst="straightConnector1">
            <a:avLst/>
          </a:prstGeom>
          <a:noFill/>
          <a:ln w="9525" cap="flat" cmpd="sng">
            <a:solidFill>
              <a:srgbClr val="26B470"/>
            </a:solidFill>
            <a:prstDash val="solid"/>
            <a:round/>
            <a:headEnd type="none" w="sm" len="sm"/>
            <a:tailEnd type="none" w="sm" len="sm"/>
          </a:ln>
        </p:spPr>
      </p:cxnSp>
      <p:sp>
        <p:nvSpPr>
          <p:cNvPr id="203" name="Google Shape;203;p110"/>
          <p:cNvSpPr txBox="1">
            <a:spLocks noGrp="1"/>
          </p:cNvSpPr>
          <p:nvPr>
            <p:ph type="body" idx="1"/>
          </p:nvPr>
        </p:nvSpPr>
        <p:spPr>
          <a:xfrm>
            <a:off x="-1043954" y="5410995"/>
            <a:ext cx="10275136" cy="3536950"/>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100000"/>
              </a:lnSpc>
              <a:spcBef>
                <a:spcPts val="0"/>
              </a:spcBef>
              <a:spcAft>
                <a:spcPts val="0"/>
              </a:spcAft>
              <a:buClr>
                <a:srgbClr val="2CB772"/>
              </a:buClr>
              <a:buSzPts val="8800"/>
              <a:buFont typeface="Gill Sans"/>
              <a:buNone/>
              <a:defRPr sz="8800" b="0" i="0" u="none" strike="noStrike" cap="none">
                <a:solidFill>
                  <a:srgbClr val="2CB772"/>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04" name="Google Shape;204;p110"/>
          <p:cNvSpPr>
            <a:spLocks noGrp="1"/>
          </p:cNvSpPr>
          <p:nvPr>
            <p:ph type="pic" idx="2"/>
          </p:nvPr>
        </p:nvSpPr>
        <p:spPr>
          <a:xfrm>
            <a:off x="13303107" y="1772753"/>
            <a:ext cx="7920602" cy="508525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05" name="Google Shape;205;p110"/>
          <p:cNvSpPr>
            <a:spLocks noGrp="1"/>
          </p:cNvSpPr>
          <p:nvPr>
            <p:ph type="pic" idx="3"/>
          </p:nvPr>
        </p:nvSpPr>
        <p:spPr>
          <a:xfrm>
            <a:off x="13303107" y="7267173"/>
            <a:ext cx="7920602" cy="508525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Content 2">
  <p:cSld name="Content 2">
    <p:spTree>
      <p:nvGrpSpPr>
        <p:cNvPr id="1" name="Shape 20"/>
        <p:cNvGrpSpPr/>
        <p:nvPr/>
      </p:nvGrpSpPr>
      <p:grpSpPr>
        <a:xfrm>
          <a:off x="0" y="0"/>
          <a:ext cx="0" cy="0"/>
          <a:chOff x="0" y="0"/>
          <a:chExt cx="0" cy="0"/>
        </a:xfrm>
      </p:grpSpPr>
      <p:sp>
        <p:nvSpPr>
          <p:cNvPr id="21" name="Google Shape;21;p80"/>
          <p:cNvSpPr>
            <a:spLocks noGrp="1"/>
          </p:cNvSpPr>
          <p:nvPr>
            <p:ph type="pic" idx="2"/>
          </p:nvPr>
        </p:nvSpPr>
        <p:spPr>
          <a:xfrm>
            <a:off x="2362401" y="0"/>
            <a:ext cx="7031038" cy="1371600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2" name="Google Shape;22;p80"/>
          <p:cNvSpPr txBox="1">
            <a:spLocks noGrp="1"/>
          </p:cNvSpPr>
          <p:nvPr>
            <p:ph type="title"/>
          </p:nvPr>
        </p:nvSpPr>
        <p:spPr>
          <a:xfrm>
            <a:off x="12056231" y="1646132"/>
            <a:ext cx="9693274"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CB772"/>
              </a:buClr>
              <a:buSzPts val="8800"/>
              <a:buFont typeface="Gill Sans"/>
              <a:buNone/>
              <a:defRPr sz="8800" b="0" i="0" u="none" strike="noStrike" cap="none">
                <a:solidFill>
                  <a:srgbClr val="2CB772"/>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23" name="Google Shape;23;p80"/>
          <p:cNvSpPr/>
          <p:nvPr/>
        </p:nvSpPr>
        <p:spPr>
          <a:xfrm>
            <a:off x="2362401" y="2"/>
            <a:ext cx="7030802" cy="13716000"/>
          </a:xfrm>
          <a:prstGeom prst="rect">
            <a:avLst/>
          </a:prstGeom>
          <a:solidFill>
            <a:srgbClr val="009457"/>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24" name="Google Shape;24;p80"/>
          <p:cNvSpPr txBox="1">
            <a:spLocks noGrp="1"/>
          </p:cNvSpPr>
          <p:nvPr>
            <p:ph type="body" idx="1"/>
          </p:nvPr>
        </p:nvSpPr>
        <p:spPr>
          <a:xfrm>
            <a:off x="12079846" y="4996376"/>
            <a:ext cx="9693276" cy="6919912"/>
          </a:xfrm>
          <a:prstGeom prst="rect">
            <a:avLst/>
          </a:prstGeom>
          <a:noFill/>
          <a:ln>
            <a:noFill/>
          </a:ln>
        </p:spPr>
        <p:txBody>
          <a:bodyPr spcFirstLastPara="1" wrap="square" lIns="91425" tIns="45700" rIns="91425" bIns="45700" anchor="t" anchorCtr="0">
            <a:normAutofit/>
          </a:bodyPr>
          <a:lstStyle>
            <a:lvl1pPr marL="457200" marR="0" lvl="0"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L="914400" marR="0" lvl="1"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2pPr>
            <a:lvl3pPr marL="1371600" marR="0" lvl="2"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3pPr>
            <a:lvl4pPr marL="1828800" marR="0" lvl="3"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4pPr>
            <a:lvl5pPr marL="2286000" marR="0" lvl="4"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5" name="Google Shape;25;p80"/>
          <p:cNvSpPr txBox="1">
            <a:spLocks noGrp="1"/>
          </p:cNvSpPr>
          <p:nvPr>
            <p:ph type="body" idx="3"/>
          </p:nvPr>
        </p:nvSpPr>
        <p:spPr>
          <a:xfrm>
            <a:off x="12056230" y="777435"/>
            <a:ext cx="4446588" cy="57785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3600"/>
              <a:buFont typeface="Gill Sans"/>
              <a:buNone/>
              <a:defRPr sz="3600" b="0" i="0" u="none" strike="noStrike" cap="none">
                <a:solidFill>
                  <a:srgbClr val="7A7B83"/>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Photo Grid 1">
  <p:cSld name="Photo Grid 1">
    <p:spTree>
      <p:nvGrpSpPr>
        <p:cNvPr id="1" name="Shape 206"/>
        <p:cNvGrpSpPr/>
        <p:nvPr/>
      </p:nvGrpSpPr>
      <p:grpSpPr>
        <a:xfrm>
          <a:off x="0" y="0"/>
          <a:ext cx="0" cy="0"/>
          <a:chOff x="0" y="0"/>
          <a:chExt cx="0" cy="0"/>
        </a:xfrm>
      </p:grpSpPr>
      <p:sp>
        <p:nvSpPr>
          <p:cNvPr id="207" name="Google Shape;207;p111"/>
          <p:cNvSpPr>
            <a:spLocks noGrp="1"/>
          </p:cNvSpPr>
          <p:nvPr>
            <p:ph type="pic" idx="2"/>
          </p:nvPr>
        </p:nvSpPr>
        <p:spPr>
          <a:xfrm>
            <a:off x="3616327" y="3515044"/>
            <a:ext cx="2906714" cy="2906712"/>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08" name="Google Shape;208;p111"/>
          <p:cNvSpPr>
            <a:spLocks noGrp="1"/>
          </p:cNvSpPr>
          <p:nvPr>
            <p:ph type="pic" idx="3"/>
          </p:nvPr>
        </p:nvSpPr>
        <p:spPr>
          <a:xfrm>
            <a:off x="7162167" y="3515044"/>
            <a:ext cx="2906714" cy="2906712"/>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09" name="Google Shape;209;p111"/>
          <p:cNvSpPr>
            <a:spLocks noGrp="1"/>
          </p:cNvSpPr>
          <p:nvPr>
            <p:ph type="pic" idx="4"/>
          </p:nvPr>
        </p:nvSpPr>
        <p:spPr>
          <a:xfrm>
            <a:off x="10708007" y="3515044"/>
            <a:ext cx="2906714" cy="2906712"/>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10" name="Google Shape;210;p111"/>
          <p:cNvSpPr>
            <a:spLocks noGrp="1"/>
          </p:cNvSpPr>
          <p:nvPr>
            <p:ph type="pic" idx="5"/>
          </p:nvPr>
        </p:nvSpPr>
        <p:spPr>
          <a:xfrm>
            <a:off x="14253847" y="3515044"/>
            <a:ext cx="2906714" cy="2906712"/>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11" name="Google Shape;211;p111"/>
          <p:cNvSpPr>
            <a:spLocks noGrp="1"/>
          </p:cNvSpPr>
          <p:nvPr>
            <p:ph type="pic" idx="6"/>
          </p:nvPr>
        </p:nvSpPr>
        <p:spPr>
          <a:xfrm>
            <a:off x="17799685" y="3515044"/>
            <a:ext cx="2906714" cy="2906712"/>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12" name="Google Shape;212;p111"/>
          <p:cNvSpPr>
            <a:spLocks noGrp="1"/>
          </p:cNvSpPr>
          <p:nvPr>
            <p:ph type="pic" idx="7"/>
          </p:nvPr>
        </p:nvSpPr>
        <p:spPr>
          <a:xfrm>
            <a:off x="3616327" y="7060884"/>
            <a:ext cx="2906714" cy="2906712"/>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13" name="Google Shape;213;p111"/>
          <p:cNvSpPr>
            <a:spLocks noGrp="1"/>
          </p:cNvSpPr>
          <p:nvPr>
            <p:ph type="pic" idx="8"/>
          </p:nvPr>
        </p:nvSpPr>
        <p:spPr>
          <a:xfrm>
            <a:off x="7162167" y="7060884"/>
            <a:ext cx="2906714" cy="2906712"/>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14" name="Google Shape;214;p111"/>
          <p:cNvSpPr>
            <a:spLocks noGrp="1"/>
          </p:cNvSpPr>
          <p:nvPr>
            <p:ph type="pic" idx="9"/>
          </p:nvPr>
        </p:nvSpPr>
        <p:spPr>
          <a:xfrm>
            <a:off x="10708007" y="7060884"/>
            <a:ext cx="2906714" cy="2906712"/>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15" name="Google Shape;215;p111"/>
          <p:cNvSpPr>
            <a:spLocks noGrp="1"/>
          </p:cNvSpPr>
          <p:nvPr>
            <p:ph type="pic" idx="13"/>
          </p:nvPr>
        </p:nvSpPr>
        <p:spPr>
          <a:xfrm>
            <a:off x="14253847" y="7060884"/>
            <a:ext cx="2906714" cy="2906712"/>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16" name="Google Shape;216;p111"/>
          <p:cNvSpPr>
            <a:spLocks noGrp="1"/>
          </p:cNvSpPr>
          <p:nvPr>
            <p:ph type="pic" idx="14"/>
          </p:nvPr>
        </p:nvSpPr>
        <p:spPr>
          <a:xfrm>
            <a:off x="17799685" y="7060884"/>
            <a:ext cx="2906714" cy="2906712"/>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Photo Grid 2">
  <p:cSld name="Photo Grid 2">
    <p:bg>
      <p:bgPr>
        <a:solidFill>
          <a:srgbClr val="393941"/>
        </a:solidFill>
        <a:effectLst/>
      </p:bgPr>
    </p:bg>
    <p:spTree>
      <p:nvGrpSpPr>
        <p:cNvPr id="1" name="Shape 217"/>
        <p:cNvGrpSpPr/>
        <p:nvPr/>
      </p:nvGrpSpPr>
      <p:grpSpPr>
        <a:xfrm>
          <a:off x="0" y="0"/>
          <a:ext cx="0" cy="0"/>
          <a:chOff x="0" y="0"/>
          <a:chExt cx="0" cy="0"/>
        </a:xfrm>
      </p:grpSpPr>
      <p:sp>
        <p:nvSpPr>
          <p:cNvPr id="218" name="Google Shape;218;p112"/>
          <p:cNvSpPr>
            <a:spLocks noGrp="1"/>
          </p:cNvSpPr>
          <p:nvPr>
            <p:ph type="pic" idx="2"/>
          </p:nvPr>
        </p:nvSpPr>
        <p:spPr>
          <a:xfrm>
            <a:off x="4125596" y="3881756"/>
            <a:ext cx="2641600" cy="264160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19" name="Google Shape;219;p112"/>
          <p:cNvSpPr>
            <a:spLocks noGrp="1"/>
          </p:cNvSpPr>
          <p:nvPr>
            <p:ph type="pic" idx="3"/>
          </p:nvPr>
        </p:nvSpPr>
        <p:spPr>
          <a:xfrm>
            <a:off x="7529196" y="3881756"/>
            <a:ext cx="2641600" cy="264160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20" name="Google Shape;220;p112"/>
          <p:cNvSpPr>
            <a:spLocks noGrp="1"/>
          </p:cNvSpPr>
          <p:nvPr>
            <p:ph type="pic" idx="4"/>
          </p:nvPr>
        </p:nvSpPr>
        <p:spPr>
          <a:xfrm>
            <a:off x="10932796" y="3881756"/>
            <a:ext cx="2641600" cy="264160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21" name="Google Shape;221;p112"/>
          <p:cNvSpPr>
            <a:spLocks noGrp="1"/>
          </p:cNvSpPr>
          <p:nvPr>
            <p:ph type="pic" idx="5"/>
          </p:nvPr>
        </p:nvSpPr>
        <p:spPr>
          <a:xfrm>
            <a:off x="14336396" y="3881756"/>
            <a:ext cx="2641600" cy="264160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22" name="Google Shape;222;p112"/>
          <p:cNvSpPr>
            <a:spLocks noGrp="1"/>
          </p:cNvSpPr>
          <p:nvPr>
            <p:ph type="pic" idx="6"/>
          </p:nvPr>
        </p:nvSpPr>
        <p:spPr>
          <a:xfrm>
            <a:off x="17739996" y="3881756"/>
            <a:ext cx="2641600" cy="264160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23" name="Google Shape;223;p112"/>
          <p:cNvSpPr>
            <a:spLocks noGrp="1"/>
          </p:cNvSpPr>
          <p:nvPr>
            <p:ph type="pic" idx="7"/>
          </p:nvPr>
        </p:nvSpPr>
        <p:spPr>
          <a:xfrm>
            <a:off x="4125596" y="7183756"/>
            <a:ext cx="2641600" cy="264160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24" name="Google Shape;224;p112"/>
          <p:cNvSpPr>
            <a:spLocks noGrp="1"/>
          </p:cNvSpPr>
          <p:nvPr>
            <p:ph type="pic" idx="8"/>
          </p:nvPr>
        </p:nvSpPr>
        <p:spPr>
          <a:xfrm>
            <a:off x="7529196" y="7183756"/>
            <a:ext cx="2641600" cy="264160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25" name="Google Shape;225;p112"/>
          <p:cNvSpPr>
            <a:spLocks noGrp="1"/>
          </p:cNvSpPr>
          <p:nvPr>
            <p:ph type="pic" idx="9"/>
          </p:nvPr>
        </p:nvSpPr>
        <p:spPr>
          <a:xfrm>
            <a:off x="10932796" y="7183756"/>
            <a:ext cx="2641600" cy="264160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26" name="Google Shape;226;p112"/>
          <p:cNvSpPr>
            <a:spLocks noGrp="1"/>
          </p:cNvSpPr>
          <p:nvPr>
            <p:ph type="pic" idx="13"/>
          </p:nvPr>
        </p:nvSpPr>
        <p:spPr>
          <a:xfrm>
            <a:off x="14336396" y="7183756"/>
            <a:ext cx="2641600" cy="264160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27" name="Google Shape;227;p112"/>
          <p:cNvSpPr>
            <a:spLocks noGrp="1"/>
          </p:cNvSpPr>
          <p:nvPr>
            <p:ph type="pic" idx="14"/>
          </p:nvPr>
        </p:nvSpPr>
        <p:spPr>
          <a:xfrm>
            <a:off x="17739996" y="7183756"/>
            <a:ext cx="2641600" cy="264160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1_Content 2">
  <p:cSld name="1_Content 2">
    <p:spTree>
      <p:nvGrpSpPr>
        <p:cNvPr id="1" name="Shape 228"/>
        <p:cNvGrpSpPr/>
        <p:nvPr/>
      </p:nvGrpSpPr>
      <p:grpSpPr>
        <a:xfrm>
          <a:off x="0" y="0"/>
          <a:ext cx="0" cy="0"/>
          <a:chOff x="0" y="0"/>
          <a:chExt cx="0" cy="0"/>
        </a:xfrm>
      </p:grpSpPr>
      <p:sp>
        <p:nvSpPr>
          <p:cNvPr id="229" name="Google Shape;229;p113"/>
          <p:cNvSpPr>
            <a:spLocks noGrp="1"/>
          </p:cNvSpPr>
          <p:nvPr>
            <p:ph type="pic" idx="2"/>
          </p:nvPr>
        </p:nvSpPr>
        <p:spPr>
          <a:xfrm>
            <a:off x="2362405" y="0"/>
            <a:ext cx="7031038" cy="1391920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30" name="Google Shape;230;p113"/>
          <p:cNvSpPr txBox="1">
            <a:spLocks noGrp="1"/>
          </p:cNvSpPr>
          <p:nvPr>
            <p:ph type="title"/>
          </p:nvPr>
        </p:nvSpPr>
        <p:spPr>
          <a:xfrm>
            <a:off x="12056232" y="3010236"/>
            <a:ext cx="9693276"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CB772"/>
              </a:buClr>
              <a:buSzPts val="6600"/>
              <a:buFont typeface="Gill Sans"/>
              <a:buNone/>
              <a:defRPr sz="6600" b="0" i="0" u="none" strike="noStrike" cap="none">
                <a:solidFill>
                  <a:srgbClr val="2CB772"/>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cxnSp>
        <p:nvCxnSpPr>
          <p:cNvPr id="231" name="Google Shape;231;p113"/>
          <p:cNvCxnSpPr/>
          <p:nvPr/>
        </p:nvCxnSpPr>
        <p:spPr>
          <a:xfrm>
            <a:off x="12079850" y="5869191"/>
            <a:ext cx="805300" cy="2"/>
          </a:xfrm>
          <a:prstGeom prst="straightConnector1">
            <a:avLst/>
          </a:prstGeom>
          <a:noFill/>
          <a:ln w="9525" cap="flat" cmpd="sng">
            <a:solidFill>
              <a:srgbClr val="26B470"/>
            </a:solidFill>
            <a:prstDash val="solid"/>
            <a:round/>
            <a:headEnd type="none" w="sm" len="sm"/>
            <a:tailEnd type="none" w="sm" len="sm"/>
          </a:ln>
        </p:spPr>
      </p:cxnSp>
      <p:sp>
        <p:nvSpPr>
          <p:cNvPr id="232" name="Google Shape;232;p113"/>
          <p:cNvSpPr/>
          <p:nvPr/>
        </p:nvSpPr>
        <p:spPr>
          <a:xfrm>
            <a:off x="2362402" y="-164406"/>
            <a:ext cx="7030804" cy="13982008"/>
          </a:xfrm>
          <a:prstGeom prst="rect">
            <a:avLst/>
          </a:prstGeom>
          <a:solidFill>
            <a:srgbClr val="009457">
              <a:alpha val="67843"/>
            </a:srgbClr>
          </a:solidFill>
          <a:ln>
            <a:noFill/>
          </a:ln>
        </p:spPr>
        <p:txBody>
          <a:bodyPr spcFirstLastPara="1" wrap="square" lIns="28576" tIns="28576" rIns="28576" bIns="28576" anchor="ctr" anchorCtr="0">
            <a:noAutofit/>
          </a:bodyPr>
          <a:lstStyle/>
          <a:p>
            <a:pPr marL="0" marR="0" lvl="0" indent="0" algn="ctr" rtl="0">
              <a:lnSpc>
                <a:spcPct val="100000"/>
              </a:lnSpc>
              <a:spcBef>
                <a:spcPts val="0"/>
              </a:spcBef>
              <a:spcAft>
                <a:spcPts val="0"/>
              </a:spcAft>
              <a:buClr>
                <a:srgbClr val="FFFFFF"/>
              </a:buClr>
              <a:buSzPts val="2250"/>
              <a:buFont typeface="Helvetica Neue Light"/>
              <a:buNone/>
            </a:pPr>
            <a:endParaRPr sz="2250" b="0" i="0" u="none" strike="noStrike" cap="none" dirty="0">
              <a:solidFill>
                <a:srgbClr val="A6A7AC"/>
              </a:solidFill>
              <a:latin typeface="PT Sans"/>
              <a:ea typeface="PT Sans"/>
              <a:cs typeface="PT Sans"/>
              <a:sym typeface="PT Sans"/>
            </a:endParaRPr>
          </a:p>
        </p:txBody>
      </p:sp>
      <p:sp>
        <p:nvSpPr>
          <p:cNvPr id="233" name="Google Shape;233;p113"/>
          <p:cNvSpPr txBox="1">
            <a:spLocks noGrp="1"/>
          </p:cNvSpPr>
          <p:nvPr>
            <p:ph type="body" idx="1"/>
          </p:nvPr>
        </p:nvSpPr>
        <p:spPr>
          <a:xfrm>
            <a:off x="12079849" y="6360482"/>
            <a:ext cx="9693278" cy="6919912"/>
          </a:xfrm>
          <a:prstGeom prst="rect">
            <a:avLst/>
          </a:prstGeom>
          <a:noFill/>
          <a:ln>
            <a:noFill/>
          </a:ln>
        </p:spPr>
        <p:txBody>
          <a:bodyPr spcFirstLastPara="1" wrap="square" lIns="91425" tIns="45700" rIns="91425" bIns="45700" anchor="t" anchorCtr="0">
            <a:normAutofit/>
          </a:bodyPr>
          <a:lstStyle>
            <a:lvl1pPr marL="457200" marR="0" lvl="0" indent="-419100" algn="just" rtl="0">
              <a:lnSpc>
                <a:spcPct val="100000"/>
              </a:lnSpc>
              <a:spcBef>
                <a:spcPts val="0"/>
              </a:spcBef>
              <a:spcAft>
                <a:spcPts val="0"/>
              </a:spcAft>
              <a:buClr>
                <a:srgbClr val="393941"/>
              </a:buClr>
              <a:buSzPts val="3000"/>
              <a:buFont typeface="Arial"/>
              <a:buChar char="•"/>
              <a:defRPr sz="3000" b="0" i="0" u="none" strike="noStrike" cap="none">
                <a:solidFill>
                  <a:srgbClr val="393941"/>
                </a:solidFill>
                <a:latin typeface="Calibri"/>
                <a:ea typeface="Calibri"/>
                <a:cs typeface="Calibri"/>
                <a:sym typeface="Calibri"/>
              </a:defRPr>
            </a:lvl1pPr>
            <a:lvl2pPr marL="914400" marR="0" lvl="1" indent="-419100" algn="just" rtl="0">
              <a:lnSpc>
                <a:spcPct val="100000"/>
              </a:lnSpc>
              <a:spcBef>
                <a:spcPts val="0"/>
              </a:spcBef>
              <a:spcAft>
                <a:spcPts val="0"/>
              </a:spcAft>
              <a:buClr>
                <a:srgbClr val="393941"/>
              </a:buClr>
              <a:buSzPts val="3000"/>
              <a:buFont typeface="Arial"/>
              <a:buChar char="•"/>
              <a:defRPr sz="3000" b="0" i="0" u="none" strike="noStrike" cap="none">
                <a:solidFill>
                  <a:srgbClr val="393941"/>
                </a:solidFill>
                <a:latin typeface="Calibri"/>
                <a:ea typeface="Calibri"/>
                <a:cs typeface="Calibri"/>
                <a:sym typeface="Calibri"/>
              </a:defRPr>
            </a:lvl2pPr>
            <a:lvl3pPr marL="1371600" marR="0" lvl="2" indent="-419100" algn="just" rtl="0">
              <a:lnSpc>
                <a:spcPct val="100000"/>
              </a:lnSpc>
              <a:spcBef>
                <a:spcPts val="0"/>
              </a:spcBef>
              <a:spcAft>
                <a:spcPts val="0"/>
              </a:spcAft>
              <a:buClr>
                <a:srgbClr val="393941"/>
              </a:buClr>
              <a:buSzPts val="3000"/>
              <a:buFont typeface="Arial"/>
              <a:buChar char="•"/>
              <a:defRPr sz="3000" b="0" i="0" u="none" strike="noStrike" cap="none">
                <a:solidFill>
                  <a:srgbClr val="393941"/>
                </a:solidFill>
                <a:latin typeface="Calibri"/>
                <a:ea typeface="Calibri"/>
                <a:cs typeface="Calibri"/>
                <a:sym typeface="Calibri"/>
              </a:defRPr>
            </a:lvl3pPr>
            <a:lvl4pPr marL="1828800" marR="0" lvl="3" indent="-419100" algn="just" rtl="0">
              <a:lnSpc>
                <a:spcPct val="100000"/>
              </a:lnSpc>
              <a:spcBef>
                <a:spcPts val="0"/>
              </a:spcBef>
              <a:spcAft>
                <a:spcPts val="0"/>
              </a:spcAft>
              <a:buClr>
                <a:srgbClr val="393941"/>
              </a:buClr>
              <a:buSzPts val="3000"/>
              <a:buFont typeface="Arial"/>
              <a:buChar char="•"/>
              <a:defRPr sz="3000" b="0" i="0" u="none" strike="noStrike" cap="none">
                <a:solidFill>
                  <a:srgbClr val="393941"/>
                </a:solidFill>
                <a:latin typeface="Calibri"/>
                <a:ea typeface="Calibri"/>
                <a:cs typeface="Calibri"/>
                <a:sym typeface="Calibri"/>
              </a:defRPr>
            </a:lvl4pPr>
            <a:lvl5pPr marL="2286000" marR="0" lvl="4" indent="-419100" algn="just" rtl="0">
              <a:lnSpc>
                <a:spcPct val="100000"/>
              </a:lnSpc>
              <a:spcBef>
                <a:spcPts val="0"/>
              </a:spcBef>
              <a:spcAft>
                <a:spcPts val="0"/>
              </a:spcAft>
              <a:buClr>
                <a:srgbClr val="393941"/>
              </a:buClr>
              <a:buSzPts val="3000"/>
              <a:buFont typeface="Arial"/>
              <a:buChar char="•"/>
              <a:defRPr sz="3000" b="0" i="0" u="none" strike="noStrike" cap="none">
                <a:solidFill>
                  <a:srgbClr val="393941"/>
                </a:solidFill>
                <a:latin typeface="Calibri"/>
                <a:ea typeface="Calibri"/>
                <a:cs typeface="Calibri"/>
                <a:sym typeface="Calibri"/>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ustDataLst>
      <p:tags r:id="rId1"/>
    </p:custDataLst>
    <p:extLst>
      <p:ext uri="{BB962C8B-B14F-4D97-AF65-F5344CB8AC3E}">
        <p14:creationId xmlns:p14="http://schemas.microsoft.com/office/powerpoint/2010/main" val="12073807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Content 5" userDrawn="1">
  <p:cSld name="1_Content 5">
    <p:spTree>
      <p:nvGrpSpPr>
        <p:cNvPr id="1" name="Shape 598"/>
        <p:cNvGrpSpPr/>
        <p:nvPr/>
      </p:nvGrpSpPr>
      <p:grpSpPr>
        <a:xfrm>
          <a:off x="0" y="0"/>
          <a:ext cx="0" cy="0"/>
          <a:chOff x="0" y="0"/>
          <a:chExt cx="0" cy="0"/>
        </a:xfrm>
      </p:grpSpPr>
      <p:sp>
        <p:nvSpPr>
          <p:cNvPr id="599" name="Google Shape;599;p123"/>
          <p:cNvSpPr/>
          <p:nvPr/>
        </p:nvSpPr>
        <p:spPr>
          <a:xfrm>
            <a:off x="-23509" y="1"/>
            <a:ext cx="7237194" cy="13733270"/>
          </a:xfrm>
          <a:custGeom>
            <a:avLst/>
            <a:gdLst>
              <a:gd name="connsiteX0" fmla="*/ 5402 w 21600"/>
              <a:gd name="connsiteY0" fmla="*/ 0 h 21661"/>
              <a:gd name="connsiteX1" fmla="*/ 6998 w 21600"/>
              <a:gd name="connsiteY1" fmla="*/ 61 h 21661"/>
              <a:gd name="connsiteX2" fmla="*/ 21600 w 21600"/>
              <a:gd name="connsiteY2" fmla="*/ 21661 h 21661"/>
              <a:gd name="connsiteX3" fmla="*/ 0 w 21600"/>
              <a:gd name="connsiteY3" fmla="*/ 21661 h 21661"/>
              <a:gd name="connsiteX4" fmla="*/ 5402 w 21600"/>
              <a:gd name="connsiteY4" fmla="*/ 0 h 21661"/>
              <a:gd name="connsiteX0" fmla="*/ 0 w 16198"/>
              <a:gd name="connsiteY0" fmla="*/ 0 h 21661"/>
              <a:gd name="connsiteX1" fmla="*/ 1596 w 16198"/>
              <a:gd name="connsiteY1" fmla="*/ 61 h 21661"/>
              <a:gd name="connsiteX2" fmla="*/ 16198 w 16198"/>
              <a:gd name="connsiteY2" fmla="*/ 21661 h 21661"/>
              <a:gd name="connsiteX3" fmla="*/ 7386 w 16198"/>
              <a:gd name="connsiteY3" fmla="*/ 21294 h 21661"/>
              <a:gd name="connsiteX4" fmla="*/ 0 w 16198"/>
              <a:gd name="connsiteY4" fmla="*/ 0 h 21661"/>
              <a:gd name="connsiteX0" fmla="*/ 0 w 16198"/>
              <a:gd name="connsiteY0" fmla="*/ 0 h 21845"/>
              <a:gd name="connsiteX1" fmla="*/ 1596 w 16198"/>
              <a:gd name="connsiteY1" fmla="*/ 61 h 21845"/>
              <a:gd name="connsiteX2" fmla="*/ 16198 w 16198"/>
              <a:gd name="connsiteY2" fmla="*/ 21661 h 21845"/>
              <a:gd name="connsiteX3" fmla="*/ 2195 w 16198"/>
              <a:gd name="connsiteY3" fmla="*/ 21845 h 21845"/>
              <a:gd name="connsiteX4" fmla="*/ 0 w 16198"/>
              <a:gd name="connsiteY4" fmla="*/ 0 h 21845"/>
              <a:gd name="connsiteX0" fmla="*/ 0 w 16198"/>
              <a:gd name="connsiteY0" fmla="*/ 0 h 21661"/>
              <a:gd name="connsiteX1" fmla="*/ 1596 w 16198"/>
              <a:gd name="connsiteY1" fmla="*/ 61 h 21661"/>
              <a:gd name="connsiteX2" fmla="*/ 16198 w 16198"/>
              <a:gd name="connsiteY2" fmla="*/ 21661 h 21661"/>
              <a:gd name="connsiteX3" fmla="*/ 549 w 16198"/>
              <a:gd name="connsiteY3" fmla="*/ 21661 h 21661"/>
              <a:gd name="connsiteX4" fmla="*/ 0 w 16198"/>
              <a:gd name="connsiteY4" fmla="*/ 0 h 21661"/>
              <a:gd name="connsiteX0" fmla="*/ 380 w 15649"/>
              <a:gd name="connsiteY0" fmla="*/ 184 h 21600"/>
              <a:gd name="connsiteX1" fmla="*/ 1047 w 15649"/>
              <a:gd name="connsiteY1" fmla="*/ 0 h 21600"/>
              <a:gd name="connsiteX2" fmla="*/ 15649 w 15649"/>
              <a:gd name="connsiteY2" fmla="*/ 21600 h 21600"/>
              <a:gd name="connsiteX3" fmla="*/ 0 w 15649"/>
              <a:gd name="connsiteY3" fmla="*/ 21600 h 21600"/>
              <a:gd name="connsiteX4" fmla="*/ 380 w 15649"/>
              <a:gd name="connsiteY4" fmla="*/ 184 h 21600"/>
              <a:gd name="connsiteX0" fmla="*/ 85 w 15649"/>
              <a:gd name="connsiteY0" fmla="*/ 31 h 21600"/>
              <a:gd name="connsiteX1" fmla="*/ 1047 w 15649"/>
              <a:gd name="connsiteY1" fmla="*/ 0 h 21600"/>
              <a:gd name="connsiteX2" fmla="*/ 15649 w 15649"/>
              <a:gd name="connsiteY2" fmla="*/ 21600 h 21600"/>
              <a:gd name="connsiteX3" fmla="*/ 0 w 15649"/>
              <a:gd name="connsiteY3" fmla="*/ 21600 h 21600"/>
              <a:gd name="connsiteX4" fmla="*/ 85 w 15649"/>
              <a:gd name="connsiteY4" fmla="*/ 31 h 21600"/>
              <a:gd name="connsiteX0" fmla="*/ 35 w 15690"/>
              <a:gd name="connsiteY0" fmla="*/ 11 h 21600"/>
              <a:gd name="connsiteX1" fmla="*/ 1088 w 15690"/>
              <a:gd name="connsiteY1" fmla="*/ 0 h 21600"/>
              <a:gd name="connsiteX2" fmla="*/ 15690 w 15690"/>
              <a:gd name="connsiteY2" fmla="*/ 21600 h 21600"/>
              <a:gd name="connsiteX3" fmla="*/ 41 w 15690"/>
              <a:gd name="connsiteY3" fmla="*/ 21600 h 21600"/>
              <a:gd name="connsiteX4" fmla="*/ 35 w 15690"/>
              <a:gd name="connsiteY4" fmla="*/ 11 h 21600"/>
              <a:gd name="connsiteX0" fmla="*/ 45 w 15700"/>
              <a:gd name="connsiteY0" fmla="*/ 11 h 21600"/>
              <a:gd name="connsiteX1" fmla="*/ 1098 w 15700"/>
              <a:gd name="connsiteY1" fmla="*/ 0 h 21600"/>
              <a:gd name="connsiteX2" fmla="*/ 15700 w 15700"/>
              <a:gd name="connsiteY2" fmla="*/ 21600 h 21600"/>
              <a:gd name="connsiteX3" fmla="*/ 51 w 15700"/>
              <a:gd name="connsiteY3" fmla="*/ 21600 h 21600"/>
              <a:gd name="connsiteX4" fmla="*/ 45 w 15700"/>
              <a:gd name="connsiteY4" fmla="*/ 11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00" h="21600" extrusionOk="0">
                <a:moveTo>
                  <a:pt x="45" y="11"/>
                </a:moveTo>
                <a:lnTo>
                  <a:pt x="1098" y="0"/>
                </a:lnTo>
                <a:lnTo>
                  <a:pt x="15700" y="21600"/>
                </a:lnTo>
                <a:lnTo>
                  <a:pt x="51" y="21600"/>
                </a:lnTo>
                <a:cubicBezTo>
                  <a:pt x="105" y="14468"/>
                  <a:pt x="-82" y="7150"/>
                  <a:pt x="45" y="11"/>
                </a:cubicBezTo>
                <a:close/>
              </a:path>
            </a:pathLst>
          </a:custGeom>
          <a:solidFill>
            <a:srgbClr val="B72BB5"/>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0864948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Gill Sans MT" panose="020B0502020104020203" pitchFamily="34" charset="77"/>
              </a:defRPr>
            </a:lvl1pPr>
          </a:lstStyle>
          <a:p>
            <a:r>
              <a:rPr lang="en-US" dirty="0"/>
              <a:t>Click to edit Master title style</a:t>
            </a:r>
            <a:endParaRPr lang="fr-BE" dirty="0"/>
          </a:p>
        </p:txBody>
      </p:sp>
      <p:sp>
        <p:nvSpPr>
          <p:cNvPr id="3" name="Content Placeholder 2"/>
          <p:cNvSpPr>
            <a:spLocks noGrp="1"/>
          </p:cNvSpPr>
          <p:nvPr>
            <p:ph idx="1"/>
          </p:nvPr>
        </p:nvSpPr>
        <p:spPr/>
        <p:txBody>
          <a:bodyPr/>
          <a:lstStyle>
            <a:lvl1pPr>
              <a:defRPr b="0" i="0">
                <a:latin typeface="Gill Sans MT" panose="020B0502020104020203" pitchFamily="34" charset="77"/>
              </a:defRPr>
            </a:lvl1pPr>
            <a:lvl2pPr>
              <a:defRPr b="0" i="0">
                <a:latin typeface="Gill Sans MT" panose="020B0502020104020203" pitchFamily="34" charset="77"/>
              </a:defRPr>
            </a:lvl2pPr>
            <a:lvl3pPr>
              <a:defRPr b="0" i="0">
                <a:latin typeface="Gill Sans MT" panose="020B0502020104020203" pitchFamily="34" charset="77"/>
              </a:defRPr>
            </a:lvl3pPr>
            <a:lvl4pPr>
              <a:defRPr b="0" i="0">
                <a:latin typeface="Gill Sans MT" panose="020B0502020104020203" pitchFamily="34" charset="77"/>
              </a:defRPr>
            </a:lvl4pPr>
            <a:lvl5pPr>
              <a:defRPr b="0" i="0">
                <a:latin typeface="Gill Sans MT" panose="020B0502020104020203"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4" name="Date Placeholder 3"/>
          <p:cNvSpPr>
            <a:spLocks noGrp="1"/>
          </p:cNvSpPr>
          <p:nvPr>
            <p:ph type="dt" sz="half" idx="10"/>
          </p:nvPr>
        </p:nvSpPr>
        <p:spPr/>
        <p:txBody>
          <a:bodyPr/>
          <a:lstStyle>
            <a:lvl1pPr>
              <a:defRPr b="0" i="0"/>
            </a:lvl1pPr>
          </a:lstStyle>
          <a:p>
            <a:pPr algn="just" defTabSz="825500" hangingPunct="0">
              <a:buClrTx/>
              <a:defRPr/>
            </a:pPr>
            <a:fld id="{F9CBA460-F8FF-4A5D-BFD2-DCF7840F9C20}" type="datetimeFigureOut">
              <a:rPr lang="fr-BE" sz="2300" smtClean="0">
                <a:solidFill>
                  <a:srgbClr val="A6A7AC"/>
                </a:solidFill>
                <a:latin typeface="PT Sans"/>
                <a:sym typeface="PT Sans"/>
              </a:rPr>
              <a:pPr algn="just" defTabSz="825500" hangingPunct="0">
                <a:buClrTx/>
                <a:defRPr/>
              </a:pPr>
              <a:t>27-09-22</a:t>
            </a:fld>
            <a:endParaRPr lang="fr-BE" sz="2300" dirty="0">
              <a:solidFill>
                <a:srgbClr val="A6A7AC"/>
              </a:solidFill>
              <a:latin typeface="PT Sans"/>
              <a:sym typeface="PT Sans"/>
            </a:endParaRPr>
          </a:p>
        </p:txBody>
      </p:sp>
      <p:sp>
        <p:nvSpPr>
          <p:cNvPr id="5" name="Footer Placeholder 4"/>
          <p:cNvSpPr>
            <a:spLocks noGrp="1"/>
          </p:cNvSpPr>
          <p:nvPr>
            <p:ph type="ftr" sz="quarter" idx="11"/>
          </p:nvPr>
        </p:nvSpPr>
        <p:spPr/>
        <p:txBody>
          <a:bodyPr/>
          <a:lstStyle>
            <a:lvl1pPr>
              <a:defRPr b="0" i="0"/>
            </a:lvl1pPr>
          </a:lstStyle>
          <a:p>
            <a:pPr algn="just" defTabSz="825500" hangingPunct="0">
              <a:buClrTx/>
              <a:defRPr/>
            </a:pPr>
            <a:endParaRPr lang="fr-BE" sz="2300" dirty="0">
              <a:solidFill>
                <a:srgbClr val="A6A7AC"/>
              </a:solidFill>
              <a:latin typeface="PT Sans"/>
              <a:sym typeface="PT San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1249818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3_Divider 1">
    <p:bg>
      <p:bgPr>
        <a:solidFill>
          <a:schemeClr val="accent2"/>
        </a:solidFill>
        <a:effectLst/>
      </p:bgPr>
    </p:bg>
    <p:spTree>
      <p:nvGrpSpPr>
        <p:cNvPr id="1" name=""/>
        <p:cNvGrpSpPr/>
        <p:nvPr/>
      </p:nvGrpSpPr>
      <p:grpSpPr>
        <a:xfrm>
          <a:off x="0" y="0"/>
          <a:ext cx="0" cy="0"/>
          <a:chOff x="0" y="0"/>
          <a:chExt cx="0" cy="0"/>
        </a:xfrm>
      </p:grpSpPr>
      <p:sp>
        <p:nvSpPr>
          <p:cNvPr id="4" name="Google Shape;180;p107">
            <a:extLst>
              <a:ext uri="{FF2B5EF4-FFF2-40B4-BE49-F238E27FC236}">
                <a16:creationId xmlns:a16="http://schemas.microsoft.com/office/drawing/2014/main" id="{A5C0255B-5701-F546-909D-F67F0946E29A}"/>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9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5" name="Google Shape;27;p81">
            <a:extLst>
              <a:ext uri="{FF2B5EF4-FFF2-40B4-BE49-F238E27FC236}">
                <a16:creationId xmlns:a16="http://schemas.microsoft.com/office/drawing/2014/main" id="{D325EDE4-5BAF-D44C-8E80-596726079847}"/>
              </a:ext>
            </a:extLst>
          </p:cNvPr>
          <p:cNvSpPr txBox="1">
            <a:spLocks noGrp="1"/>
          </p:cNvSpPr>
          <p:nvPr>
            <p:ph type="title"/>
          </p:nvPr>
        </p:nvSpPr>
        <p:spPr>
          <a:xfrm>
            <a:off x="4286442" y="5119966"/>
            <a:ext cx="16482720"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6" name="Google Shape;28;p81">
            <a:extLst>
              <a:ext uri="{FF2B5EF4-FFF2-40B4-BE49-F238E27FC236}">
                <a16:creationId xmlns:a16="http://schemas.microsoft.com/office/drawing/2014/main" id="{D52FC8AF-DDA5-D549-8D22-496B73315A8E}"/>
              </a:ext>
            </a:extLst>
          </p:cNvPr>
          <p:cNvSpPr txBox="1">
            <a:spLocks noGrp="1"/>
          </p:cNvSpPr>
          <p:nvPr>
            <p:ph type="body" idx="1"/>
          </p:nvPr>
        </p:nvSpPr>
        <p:spPr>
          <a:xfrm>
            <a:off x="4227512" y="8457402"/>
            <a:ext cx="16616616" cy="931864"/>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 name="Google Shape;29;p81">
            <a:extLst>
              <a:ext uri="{FF2B5EF4-FFF2-40B4-BE49-F238E27FC236}">
                <a16:creationId xmlns:a16="http://schemas.microsoft.com/office/drawing/2014/main" id="{4DDA7D15-E316-854C-8B41-542AFCBE1698}"/>
              </a:ext>
            </a:extLst>
          </p:cNvPr>
          <p:cNvSpPr txBox="1">
            <a:spLocks noGrp="1"/>
          </p:cNvSpPr>
          <p:nvPr>
            <p:ph type="body" idx="2"/>
          </p:nvPr>
        </p:nvSpPr>
        <p:spPr>
          <a:xfrm>
            <a:off x="4227512" y="4283243"/>
            <a:ext cx="16616616" cy="516886"/>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2400"/>
              <a:buFont typeface="Gill Sans"/>
              <a:buNone/>
              <a:defRPr sz="24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8042705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4_Divider 1">
    <p:bg>
      <p:bgPr>
        <a:solidFill>
          <a:schemeClr val="accent1"/>
        </a:solidFill>
        <a:effectLst/>
      </p:bgPr>
    </p:bg>
    <p:spTree>
      <p:nvGrpSpPr>
        <p:cNvPr id="1" name=""/>
        <p:cNvGrpSpPr/>
        <p:nvPr/>
      </p:nvGrpSpPr>
      <p:grpSpPr>
        <a:xfrm>
          <a:off x="0" y="0"/>
          <a:ext cx="0" cy="0"/>
          <a:chOff x="0" y="0"/>
          <a:chExt cx="0" cy="0"/>
        </a:xfrm>
      </p:grpSpPr>
      <p:sp>
        <p:nvSpPr>
          <p:cNvPr id="9" name="Shape 65">
            <a:extLst>
              <a:ext uri="{FF2B5EF4-FFF2-40B4-BE49-F238E27FC236}">
                <a16:creationId xmlns:a16="http://schemas.microsoft.com/office/drawing/2014/main" id="{7360D2C5-89C9-4BB1-B235-A8C7577B37E7}"/>
              </a:ext>
            </a:extLst>
          </p:cNvPr>
          <p:cNvSpPr/>
          <p:nvPr userDrawn="1"/>
        </p:nvSpPr>
        <p:spPr>
          <a:xfrm>
            <a:off x="9906003" y="6810031"/>
            <a:ext cx="4572002" cy="2"/>
          </a:xfrm>
          <a:prstGeom prst="line">
            <a:avLst/>
          </a:prstGeom>
          <a:ln w="57150">
            <a:solidFill>
              <a:srgbClr val="FFFFFF"/>
            </a:solidFill>
            <a:miter lim="400000"/>
          </a:ln>
        </p:spPr>
        <p:txBody>
          <a:bodyPr lIns="38006" tIns="38006" rIns="38006" bIns="38006" anchor="ctr"/>
          <a:lstStyle/>
          <a:p>
            <a:pPr algn="ctr">
              <a:defRPr sz="3000">
                <a:solidFill>
                  <a:srgbClr val="000000"/>
                </a:solidFill>
                <a:latin typeface="Helvetica Light"/>
                <a:ea typeface="Helvetica Light"/>
                <a:cs typeface="Helvetica Light"/>
                <a:sym typeface="Helvetica Light"/>
              </a:defRPr>
            </a:pPr>
            <a:endParaRPr sz="2992" dirty="0"/>
          </a:p>
        </p:txBody>
      </p:sp>
      <p:sp>
        <p:nvSpPr>
          <p:cNvPr id="4" name="Google Shape;180;p107">
            <a:extLst>
              <a:ext uri="{FF2B5EF4-FFF2-40B4-BE49-F238E27FC236}">
                <a16:creationId xmlns:a16="http://schemas.microsoft.com/office/drawing/2014/main" id="{A5C0255B-5701-F546-909D-F67F0946E29A}"/>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9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19" name="Title 9">
            <a:extLst>
              <a:ext uri="{FF2B5EF4-FFF2-40B4-BE49-F238E27FC236}">
                <a16:creationId xmlns:a16="http://schemas.microsoft.com/office/drawing/2014/main" id="{6302AF82-8223-44A9-AD42-40FE436B3028}"/>
              </a:ext>
            </a:extLst>
          </p:cNvPr>
          <p:cNvSpPr>
            <a:spLocks noGrp="1"/>
          </p:cNvSpPr>
          <p:nvPr>
            <p:ph type="title" hasCustomPrompt="1"/>
          </p:nvPr>
        </p:nvSpPr>
        <p:spPr>
          <a:xfrm>
            <a:off x="3505201" y="4743672"/>
            <a:ext cx="17373602" cy="2176836"/>
          </a:xfrm>
          <a:prstGeom prst="rect">
            <a:avLst/>
          </a:prstGeom>
        </p:spPr>
        <p:txBody>
          <a:bodyPr anchor="ctr">
            <a:noAutofit/>
          </a:bodyPr>
          <a:lstStyle>
            <a:lvl1pPr algn="ctr">
              <a:defRPr sz="9976" b="1" i="0">
                <a:solidFill>
                  <a:srgbClr val="FFFEFF"/>
                </a:solidFill>
                <a:latin typeface="Gill Sans" panose="020B0502020104020203" pitchFamily="34" charset="-79"/>
                <a:cs typeface="Gill Sans" panose="020B0502020104020203" pitchFamily="34" charset="-79"/>
              </a:defRPr>
            </a:lvl1pPr>
          </a:lstStyle>
          <a:p>
            <a:r>
              <a:rPr lang="en-US" dirty="0"/>
              <a:t>Section Title Section Title Section Title Section Title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0016288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Content 2" preserve="1" userDrawn="1">
  <p:cSld name="2_Content 2">
    <p:bg>
      <p:bgPr>
        <a:solidFill>
          <a:srgbClr val="007043"/>
        </a:solidFill>
        <a:effectLst/>
      </p:bgPr>
    </p:bg>
    <p:spTree>
      <p:nvGrpSpPr>
        <p:cNvPr id="1" name="Shape 20"/>
        <p:cNvGrpSpPr/>
        <p:nvPr/>
      </p:nvGrpSpPr>
      <p:grpSpPr>
        <a:xfrm>
          <a:off x="0" y="0"/>
          <a:ext cx="0" cy="0"/>
          <a:chOff x="0" y="0"/>
          <a:chExt cx="0" cy="0"/>
        </a:xfrm>
      </p:grpSpPr>
      <p:sp>
        <p:nvSpPr>
          <p:cNvPr id="22" name="Google Shape;22;p80"/>
          <p:cNvSpPr txBox="1">
            <a:spLocks noGrp="1"/>
          </p:cNvSpPr>
          <p:nvPr>
            <p:ph type="title"/>
          </p:nvPr>
        </p:nvSpPr>
        <p:spPr>
          <a:xfrm>
            <a:off x="859494" y="1646132"/>
            <a:ext cx="22690972"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CB772"/>
              </a:buClr>
              <a:buSzPts val="8800"/>
              <a:buFont typeface="Gill Sans"/>
              <a:buNone/>
              <a:defRPr sz="8800" b="1" i="0" u="none" strike="noStrike" cap="none">
                <a:solidFill>
                  <a:srgbClr val="FFFFFF"/>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25" name="Google Shape;25;p80"/>
          <p:cNvSpPr txBox="1">
            <a:spLocks noGrp="1"/>
          </p:cNvSpPr>
          <p:nvPr>
            <p:ph type="body" idx="3"/>
          </p:nvPr>
        </p:nvSpPr>
        <p:spPr>
          <a:xfrm>
            <a:off x="859494" y="777435"/>
            <a:ext cx="4446588" cy="57785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3600"/>
              <a:buFont typeface="Gill Sans"/>
              <a:buNone/>
              <a:defRPr sz="3600" b="0" i="0" u="none" strike="noStrike" cap="none">
                <a:solidFill>
                  <a:srgbClr val="FFFF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6892553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Content 2" preserve="1" userDrawn="1">
  <p:cSld name="2_Content 2">
    <p:bg>
      <p:bgPr>
        <a:solidFill>
          <a:srgbClr val="C8F4DD"/>
        </a:solidFill>
        <a:effectLst/>
      </p:bgPr>
    </p:bg>
    <p:spTree>
      <p:nvGrpSpPr>
        <p:cNvPr id="1" name="Shape 20"/>
        <p:cNvGrpSpPr/>
        <p:nvPr/>
      </p:nvGrpSpPr>
      <p:grpSpPr>
        <a:xfrm>
          <a:off x="0" y="0"/>
          <a:ext cx="0" cy="0"/>
          <a:chOff x="0" y="0"/>
          <a:chExt cx="0" cy="0"/>
        </a:xfrm>
      </p:grpSpPr>
      <p:sp>
        <p:nvSpPr>
          <p:cNvPr id="23" name="Google Shape;23;p80"/>
          <p:cNvSpPr/>
          <p:nvPr userDrawn="1"/>
        </p:nvSpPr>
        <p:spPr>
          <a:xfrm>
            <a:off x="1" y="0"/>
            <a:ext cx="7030802" cy="13716000"/>
          </a:xfrm>
          <a:prstGeom prst="rect">
            <a:avLst/>
          </a:prstGeom>
          <a:solidFill>
            <a:srgbClr val="009457"/>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14" name="Picture Placeholder 13">
            <a:extLst>
              <a:ext uri="{FF2B5EF4-FFF2-40B4-BE49-F238E27FC236}">
                <a16:creationId xmlns:a16="http://schemas.microsoft.com/office/drawing/2014/main" id="{F487B83B-FD09-4E45-A57E-C62ED926D112}"/>
              </a:ext>
            </a:extLst>
          </p:cNvPr>
          <p:cNvSpPr>
            <a:spLocks noGrp="1"/>
          </p:cNvSpPr>
          <p:nvPr>
            <p:ph type="pic" sz="quarter" idx="10"/>
          </p:nvPr>
        </p:nvSpPr>
        <p:spPr>
          <a:xfrm>
            <a:off x="2511325" y="3446449"/>
            <a:ext cx="5862918" cy="5862918"/>
          </a:xfrm>
          <a:custGeom>
            <a:avLst/>
            <a:gdLst>
              <a:gd name="connsiteX0" fmla="*/ 2931459 w 5862918"/>
              <a:gd name="connsiteY0" fmla="*/ 0 h 5862918"/>
              <a:gd name="connsiteX1" fmla="*/ 5862918 w 5862918"/>
              <a:gd name="connsiteY1" fmla="*/ 2931459 h 5862918"/>
              <a:gd name="connsiteX2" fmla="*/ 2931459 w 5862918"/>
              <a:gd name="connsiteY2" fmla="*/ 5862918 h 5862918"/>
              <a:gd name="connsiteX3" fmla="*/ 0 w 5862918"/>
              <a:gd name="connsiteY3" fmla="*/ 2931459 h 5862918"/>
              <a:gd name="connsiteX4" fmla="*/ 2931459 w 5862918"/>
              <a:gd name="connsiteY4" fmla="*/ 0 h 5862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918" h="5862918">
                <a:moveTo>
                  <a:pt x="2931459" y="0"/>
                </a:moveTo>
                <a:cubicBezTo>
                  <a:pt x="4550459" y="0"/>
                  <a:pt x="5862918" y="1312459"/>
                  <a:pt x="5862918" y="2931459"/>
                </a:cubicBezTo>
                <a:cubicBezTo>
                  <a:pt x="5862918" y="4550459"/>
                  <a:pt x="4550459" y="5862918"/>
                  <a:pt x="2931459" y="5862918"/>
                </a:cubicBezTo>
                <a:cubicBezTo>
                  <a:pt x="1312459" y="5862918"/>
                  <a:pt x="0" y="4550459"/>
                  <a:pt x="0" y="2931459"/>
                </a:cubicBezTo>
                <a:cubicBezTo>
                  <a:pt x="0" y="1312459"/>
                  <a:pt x="1312459" y="0"/>
                  <a:pt x="2931459" y="0"/>
                </a:cubicBezTo>
                <a:close/>
              </a:path>
            </a:pathLst>
          </a:custGeom>
        </p:spPr>
        <p:txBody>
          <a:bodyPr wrap="square">
            <a:noAutofit/>
          </a:bodyPr>
          <a:lstStyle/>
          <a:p>
            <a:endParaRPr lang="en-US" dirty="0"/>
          </a:p>
        </p:txBody>
      </p:sp>
      <p:sp>
        <p:nvSpPr>
          <p:cNvPr id="8" name="Google Shape;22;p80">
            <a:extLst>
              <a:ext uri="{FF2B5EF4-FFF2-40B4-BE49-F238E27FC236}">
                <a16:creationId xmlns:a16="http://schemas.microsoft.com/office/drawing/2014/main" id="{DF0C1394-ED4D-F248-B1E0-29A2526B3F88}"/>
              </a:ext>
            </a:extLst>
          </p:cNvPr>
          <p:cNvSpPr txBox="1">
            <a:spLocks noGrp="1"/>
          </p:cNvSpPr>
          <p:nvPr>
            <p:ph type="title"/>
          </p:nvPr>
        </p:nvSpPr>
        <p:spPr>
          <a:xfrm>
            <a:off x="9719430" y="1959434"/>
            <a:ext cx="11610596"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CB772"/>
              </a:buClr>
              <a:buSzPts val="8800"/>
              <a:buFont typeface="Gill Sans"/>
              <a:buNone/>
              <a:defRPr sz="8800" b="1" i="0" u="none" strike="noStrike" cap="none">
                <a:solidFill>
                  <a:schemeClr val="tx1">
                    <a:lumMod val="25000"/>
                  </a:schemeClr>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9" name="Google Shape;24;p80">
            <a:extLst>
              <a:ext uri="{FF2B5EF4-FFF2-40B4-BE49-F238E27FC236}">
                <a16:creationId xmlns:a16="http://schemas.microsoft.com/office/drawing/2014/main" id="{59BA880D-86EF-5D4A-B7E2-ABADF4C9D14B}"/>
              </a:ext>
            </a:extLst>
          </p:cNvPr>
          <p:cNvSpPr txBox="1">
            <a:spLocks noGrp="1"/>
          </p:cNvSpPr>
          <p:nvPr>
            <p:ph type="body" idx="1"/>
          </p:nvPr>
        </p:nvSpPr>
        <p:spPr>
          <a:xfrm>
            <a:off x="9719430" y="5309680"/>
            <a:ext cx="10959448" cy="6919912"/>
          </a:xfrm>
          <a:prstGeom prst="rect">
            <a:avLst/>
          </a:prstGeom>
          <a:noFill/>
          <a:ln>
            <a:noFill/>
          </a:ln>
        </p:spPr>
        <p:txBody>
          <a:bodyPr spcFirstLastPara="1" wrap="square" lIns="91425" tIns="45700" rIns="91425" bIns="45700" anchor="t" anchorCtr="0">
            <a:normAutofit/>
          </a:bodyPr>
          <a:lstStyle>
            <a:lvl1pPr marL="0" marR="0" lvl="0" indent="0" algn="just" rtl="0">
              <a:lnSpc>
                <a:spcPct val="90000"/>
              </a:lnSpc>
              <a:spcBef>
                <a:spcPts val="0"/>
              </a:spcBef>
              <a:spcAft>
                <a:spcPts val="2400"/>
              </a:spcAft>
              <a:buClr>
                <a:srgbClr val="FFFFFF"/>
              </a:buClr>
              <a:buSzPts val="4000"/>
              <a:buFont typeface="Arial"/>
              <a:buNone/>
              <a:defRPr sz="4400" b="0" i="0" u="none" strike="noStrike" cap="none">
                <a:solidFill>
                  <a:schemeClr val="bg2">
                    <a:lumMod val="75000"/>
                  </a:schemeClr>
                </a:solidFill>
                <a:latin typeface="Gill Sans"/>
                <a:ea typeface="Gill Sans"/>
                <a:cs typeface="Gill Sans"/>
                <a:sym typeface="Gill Sans"/>
              </a:defRPr>
            </a:lvl1pPr>
            <a:lvl2pPr marL="914400" marR="0" lvl="1"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2pPr>
            <a:lvl3pPr marL="1371600" marR="0" lvl="2"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3pPr>
            <a:lvl4pPr marL="1828800" marR="0" lvl="3"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4pPr>
            <a:lvl5pPr marL="2286000" marR="0" lvl="4"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0" name="Google Shape;25;p80">
            <a:extLst>
              <a:ext uri="{FF2B5EF4-FFF2-40B4-BE49-F238E27FC236}">
                <a16:creationId xmlns:a16="http://schemas.microsoft.com/office/drawing/2014/main" id="{29FE66CD-A143-534C-9CC9-C1D255E4A166}"/>
              </a:ext>
            </a:extLst>
          </p:cNvPr>
          <p:cNvSpPr txBox="1">
            <a:spLocks noGrp="1"/>
          </p:cNvSpPr>
          <p:nvPr>
            <p:ph type="body" idx="3"/>
          </p:nvPr>
        </p:nvSpPr>
        <p:spPr>
          <a:xfrm>
            <a:off x="9719430" y="1092639"/>
            <a:ext cx="9198490" cy="577850"/>
          </a:xfrm>
          <a:prstGeom prst="rect">
            <a:avLst/>
          </a:prstGeom>
          <a:noFill/>
          <a:ln>
            <a:noFill/>
          </a:ln>
        </p:spPr>
        <p:txBody>
          <a:bodyPr spcFirstLastPara="1" wrap="square" lIns="91425" tIns="45700" rIns="91425" bIns="45700" anchor="t" anchorCtr="0">
            <a:noAutofit/>
          </a:bodyPr>
          <a:lstStyle>
            <a:lvl1pPr marL="0" marR="0" lvl="0" indent="0" algn="just" rtl="0">
              <a:lnSpc>
                <a:spcPct val="100000"/>
              </a:lnSpc>
              <a:spcBef>
                <a:spcPts val="0"/>
              </a:spcBef>
              <a:spcAft>
                <a:spcPts val="0"/>
              </a:spcAft>
              <a:buClr>
                <a:srgbClr val="7A7B83"/>
              </a:buClr>
              <a:buSzPts val="3600"/>
              <a:buFont typeface="Gill Sans"/>
              <a:buNone/>
              <a:defRPr sz="3600" b="0" i="0" u="none" strike="noStrike" cap="none" spc="100" baseline="0">
                <a:solidFill>
                  <a:schemeClr val="tx1">
                    <a:lumMod val="25000"/>
                  </a:schemeClr>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046578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ontent 2" preserve="1" userDrawn="1">
  <p:cSld name="2_Content 2">
    <p:bg>
      <p:bgPr>
        <a:solidFill>
          <a:srgbClr val="007043"/>
        </a:solidFill>
        <a:effectLst/>
      </p:bgPr>
    </p:bg>
    <p:spTree>
      <p:nvGrpSpPr>
        <p:cNvPr id="1" name="Shape 20"/>
        <p:cNvGrpSpPr/>
        <p:nvPr/>
      </p:nvGrpSpPr>
      <p:grpSpPr>
        <a:xfrm>
          <a:off x="0" y="0"/>
          <a:ext cx="0" cy="0"/>
          <a:chOff x="0" y="0"/>
          <a:chExt cx="0" cy="0"/>
        </a:xfrm>
      </p:grpSpPr>
      <p:sp>
        <p:nvSpPr>
          <p:cNvPr id="22" name="Google Shape;22;p80"/>
          <p:cNvSpPr txBox="1">
            <a:spLocks noGrp="1"/>
          </p:cNvSpPr>
          <p:nvPr>
            <p:ph type="title"/>
          </p:nvPr>
        </p:nvSpPr>
        <p:spPr>
          <a:xfrm>
            <a:off x="859494" y="1646132"/>
            <a:ext cx="22690972"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CB772"/>
              </a:buClr>
              <a:buSzPts val="8800"/>
              <a:buFont typeface="Gill Sans"/>
              <a:buNone/>
              <a:defRPr sz="88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25" name="Google Shape;25;p80"/>
          <p:cNvSpPr txBox="1">
            <a:spLocks noGrp="1"/>
          </p:cNvSpPr>
          <p:nvPr>
            <p:ph type="body" idx="3"/>
          </p:nvPr>
        </p:nvSpPr>
        <p:spPr>
          <a:xfrm>
            <a:off x="859494" y="777435"/>
            <a:ext cx="4446588" cy="57785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3600"/>
              <a:buFont typeface="Gill Sans"/>
              <a:buNone/>
              <a:defRPr sz="36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1105054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Content 2" preserve="1" userDrawn="1">
  <p:cSld name="2_Content 2">
    <p:bg>
      <p:bgPr>
        <a:solidFill>
          <a:schemeClr val="accent3">
            <a:lumMod val="20000"/>
            <a:lumOff val="80000"/>
          </a:schemeClr>
        </a:solidFill>
        <a:effectLst/>
      </p:bgPr>
    </p:bg>
    <p:spTree>
      <p:nvGrpSpPr>
        <p:cNvPr id="1" name="Shape 20"/>
        <p:cNvGrpSpPr/>
        <p:nvPr/>
      </p:nvGrpSpPr>
      <p:grpSpPr>
        <a:xfrm>
          <a:off x="0" y="0"/>
          <a:ext cx="0" cy="0"/>
          <a:chOff x="0" y="0"/>
          <a:chExt cx="0" cy="0"/>
        </a:xfrm>
      </p:grpSpPr>
      <p:sp>
        <p:nvSpPr>
          <p:cNvPr id="22" name="Google Shape;22;p80"/>
          <p:cNvSpPr txBox="1">
            <a:spLocks noGrp="1"/>
          </p:cNvSpPr>
          <p:nvPr>
            <p:ph type="title"/>
          </p:nvPr>
        </p:nvSpPr>
        <p:spPr>
          <a:xfrm>
            <a:off x="12056228" y="1646132"/>
            <a:ext cx="11610596"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CB772"/>
              </a:buClr>
              <a:buSzPts val="8800"/>
              <a:buFont typeface="Gill Sans"/>
              <a:buNone/>
              <a:defRPr sz="8800" b="1" i="0" u="none" strike="noStrike" cap="none">
                <a:solidFill>
                  <a:schemeClr val="tx1">
                    <a:lumMod val="25000"/>
                  </a:schemeClr>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23" name="Google Shape;23;p80"/>
          <p:cNvSpPr/>
          <p:nvPr userDrawn="1"/>
        </p:nvSpPr>
        <p:spPr>
          <a:xfrm>
            <a:off x="1" y="0"/>
            <a:ext cx="7030802" cy="13716000"/>
          </a:xfrm>
          <a:prstGeom prst="rect">
            <a:avLst/>
          </a:prstGeom>
          <a:solidFill>
            <a:schemeClr val="accent3"/>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24" name="Google Shape;24;p80"/>
          <p:cNvSpPr txBox="1">
            <a:spLocks noGrp="1"/>
          </p:cNvSpPr>
          <p:nvPr>
            <p:ph type="body" idx="1"/>
          </p:nvPr>
        </p:nvSpPr>
        <p:spPr>
          <a:xfrm>
            <a:off x="12079846" y="4996376"/>
            <a:ext cx="10959448" cy="6919912"/>
          </a:xfrm>
          <a:prstGeom prst="rect">
            <a:avLst/>
          </a:prstGeom>
          <a:noFill/>
          <a:ln>
            <a:noFill/>
          </a:ln>
        </p:spPr>
        <p:txBody>
          <a:bodyPr spcFirstLastPara="1" wrap="square" lIns="91425" tIns="45700" rIns="91425" bIns="45700" anchor="t" anchorCtr="0">
            <a:normAutofit/>
          </a:bodyPr>
          <a:lstStyle>
            <a:lvl1pPr marL="457200" marR="0" lvl="0" indent="-482600" algn="just" rtl="0">
              <a:lnSpc>
                <a:spcPct val="100000"/>
              </a:lnSpc>
              <a:spcBef>
                <a:spcPts val="0"/>
              </a:spcBef>
              <a:spcAft>
                <a:spcPts val="0"/>
              </a:spcAft>
              <a:buClr>
                <a:srgbClr val="393941"/>
              </a:buClr>
              <a:buSzPts val="4000"/>
              <a:buFont typeface="Arial"/>
              <a:buChar char="•"/>
              <a:defRPr sz="4000" b="0" i="0" u="none" strike="noStrike" cap="none">
                <a:solidFill>
                  <a:schemeClr val="tx1">
                    <a:lumMod val="25000"/>
                  </a:schemeClr>
                </a:solidFill>
                <a:latin typeface="Gill Sans"/>
                <a:ea typeface="Gill Sans"/>
                <a:cs typeface="Gill Sans"/>
                <a:sym typeface="Gill Sans"/>
              </a:defRPr>
            </a:lvl1pPr>
            <a:lvl2pPr marL="914400" marR="0" lvl="1"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2pPr>
            <a:lvl3pPr marL="1371600" marR="0" lvl="2"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3pPr>
            <a:lvl4pPr marL="1828800" marR="0" lvl="3"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4pPr>
            <a:lvl5pPr marL="2286000" marR="0" lvl="4"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5" name="Google Shape;25;p80"/>
          <p:cNvSpPr txBox="1">
            <a:spLocks noGrp="1"/>
          </p:cNvSpPr>
          <p:nvPr>
            <p:ph type="body" idx="3"/>
          </p:nvPr>
        </p:nvSpPr>
        <p:spPr>
          <a:xfrm>
            <a:off x="12056230" y="777435"/>
            <a:ext cx="4446588" cy="57785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3600"/>
              <a:buFont typeface="Gill Sans"/>
              <a:buNone/>
              <a:defRPr sz="3600" b="0" i="0" u="none" strike="noStrike" cap="none">
                <a:solidFill>
                  <a:schemeClr val="tx1">
                    <a:lumMod val="25000"/>
                  </a:schemeClr>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4" name="Picture Placeholder 13">
            <a:extLst>
              <a:ext uri="{FF2B5EF4-FFF2-40B4-BE49-F238E27FC236}">
                <a16:creationId xmlns:a16="http://schemas.microsoft.com/office/drawing/2014/main" id="{F487B83B-FD09-4E45-A57E-C62ED926D112}"/>
              </a:ext>
            </a:extLst>
          </p:cNvPr>
          <p:cNvSpPr>
            <a:spLocks noGrp="1"/>
          </p:cNvSpPr>
          <p:nvPr>
            <p:ph type="pic" sz="quarter" idx="10"/>
          </p:nvPr>
        </p:nvSpPr>
        <p:spPr>
          <a:xfrm>
            <a:off x="2511325" y="3446449"/>
            <a:ext cx="5862918" cy="5862918"/>
          </a:xfrm>
          <a:custGeom>
            <a:avLst/>
            <a:gdLst>
              <a:gd name="connsiteX0" fmla="*/ 2931459 w 5862918"/>
              <a:gd name="connsiteY0" fmla="*/ 0 h 5862918"/>
              <a:gd name="connsiteX1" fmla="*/ 5862918 w 5862918"/>
              <a:gd name="connsiteY1" fmla="*/ 2931459 h 5862918"/>
              <a:gd name="connsiteX2" fmla="*/ 2931459 w 5862918"/>
              <a:gd name="connsiteY2" fmla="*/ 5862918 h 5862918"/>
              <a:gd name="connsiteX3" fmla="*/ 0 w 5862918"/>
              <a:gd name="connsiteY3" fmla="*/ 2931459 h 5862918"/>
              <a:gd name="connsiteX4" fmla="*/ 2931459 w 5862918"/>
              <a:gd name="connsiteY4" fmla="*/ 0 h 5862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918" h="5862918">
                <a:moveTo>
                  <a:pt x="2931459" y="0"/>
                </a:moveTo>
                <a:cubicBezTo>
                  <a:pt x="4550459" y="0"/>
                  <a:pt x="5862918" y="1312459"/>
                  <a:pt x="5862918" y="2931459"/>
                </a:cubicBezTo>
                <a:cubicBezTo>
                  <a:pt x="5862918" y="4550459"/>
                  <a:pt x="4550459" y="5862918"/>
                  <a:pt x="2931459" y="5862918"/>
                </a:cubicBezTo>
                <a:cubicBezTo>
                  <a:pt x="1312459" y="5862918"/>
                  <a:pt x="0" y="4550459"/>
                  <a:pt x="0" y="2931459"/>
                </a:cubicBezTo>
                <a:cubicBezTo>
                  <a:pt x="0" y="1312459"/>
                  <a:pt x="1312459" y="0"/>
                  <a:pt x="2931459" y="0"/>
                </a:cubicBezTo>
                <a:close/>
              </a:path>
            </a:pathLst>
          </a:custGeom>
        </p:spPr>
        <p:txBody>
          <a:bodyPr wrap="square">
            <a:noAutofit/>
          </a:bodyPr>
          <a:lstStyle/>
          <a:p>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5937809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Content 2" preserve="1" userDrawn="1">
  <p:cSld name="2_Content 2">
    <p:bg>
      <p:bgPr>
        <a:solidFill>
          <a:schemeClr val="bg1">
            <a:lumMod val="50000"/>
          </a:schemeClr>
        </a:solidFill>
        <a:effectLst/>
      </p:bgPr>
    </p:bg>
    <p:spTree>
      <p:nvGrpSpPr>
        <p:cNvPr id="1" name="Shape 20"/>
        <p:cNvGrpSpPr/>
        <p:nvPr/>
      </p:nvGrpSpPr>
      <p:grpSpPr>
        <a:xfrm>
          <a:off x="0" y="0"/>
          <a:ext cx="0" cy="0"/>
          <a:chOff x="0" y="0"/>
          <a:chExt cx="0" cy="0"/>
        </a:xfrm>
      </p:grpSpPr>
      <p:sp>
        <p:nvSpPr>
          <p:cNvPr id="21" name="Google Shape;21;p80"/>
          <p:cNvSpPr>
            <a:spLocks noGrp="1"/>
          </p:cNvSpPr>
          <p:nvPr>
            <p:ph type="pic" idx="2"/>
          </p:nvPr>
        </p:nvSpPr>
        <p:spPr>
          <a:xfrm>
            <a:off x="2362401" y="0"/>
            <a:ext cx="7031038" cy="1371600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2" name="Google Shape;22;p80"/>
          <p:cNvSpPr txBox="1">
            <a:spLocks noGrp="1"/>
          </p:cNvSpPr>
          <p:nvPr>
            <p:ph type="title"/>
          </p:nvPr>
        </p:nvSpPr>
        <p:spPr>
          <a:xfrm>
            <a:off x="12056228" y="1646132"/>
            <a:ext cx="11610596"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CB772"/>
              </a:buClr>
              <a:buSzPts val="8800"/>
              <a:buFont typeface="Gill Sans"/>
              <a:buNone/>
              <a:defRPr sz="8800" b="1" i="0" u="none" strike="noStrike" cap="none">
                <a:solidFill>
                  <a:srgbClr val="FFFFFF"/>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23" name="Google Shape;23;p80"/>
          <p:cNvSpPr/>
          <p:nvPr userDrawn="1"/>
        </p:nvSpPr>
        <p:spPr>
          <a:xfrm>
            <a:off x="2362401" y="-1"/>
            <a:ext cx="7030802" cy="13716002"/>
          </a:xfrm>
          <a:prstGeom prst="rect">
            <a:avLst/>
          </a:prstGeom>
          <a:solidFill>
            <a:srgbClr val="009457"/>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24" name="Google Shape;24;p80"/>
          <p:cNvSpPr txBox="1">
            <a:spLocks noGrp="1"/>
          </p:cNvSpPr>
          <p:nvPr>
            <p:ph type="body" idx="1"/>
          </p:nvPr>
        </p:nvSpPr>
        <p:spPr>
          <a:xfrm>
            <a:off x="12079846" y="4996376"/>
            <a:ext cx="10959448" cy="6919912"/>
          </a:xfrm>
          <a:prstGeom prst="rect">
            <a:avLst/>
          </a:prstGeom>
          <a:noFill/>
          <a:ln>
            <a:noFill/>
          </a:ln>
        </p:spPr>
        <p:txBody>
          <a:bodyPr spcFirstLastPara="1" wrap="square" lIns="91425" tIns="45700" rIns="91425" bIns="45700" anchor="t" anchorCtr="0">
            <a:normAutofit/>
          </a:bodyPr>
          <a:lstStyle>
            <a:lvl1pPr marL="457200" marR="0" lvl="0" indent="-482600" algn="just" rtl="0">
              <a:lnSpc>
                <a:spcPct val="100000"/>
              </a:lnSpc>
              <a:spcBef>
                <a:spcPts val="0"/>
              </a:spcBef>
              <a:spcAft>
                <a:spcPts val="0"/>
              </a:spcAft>
              <a:buClr>
                <a:srgbClr val="393941"/>
              </a:buClr>
              <a:buSzPts val="4000"/>
              <a:buFont typeface="Arial"/>
              <a:buChar char="•"/>
              <a:defRPr sz="4000" b="0" i="0" u="none" strike="noStrike" cap="none">
                <a:solidFill>
                  <a:srgbClr val="FFFFFF"/>
                </a:solidFill>
                <a:latin typeface="Gill Sans"/>
                <a:ea typeface="Gill Sans"/>
                <a:cs typeface="Gill Sans"/>
                <a:sym typeface="Gill Sans"/>
              </a:defRPr>
            </a:lvl1pPr>
            <a:lvl2pPr marL="914400" marR="0" lvl="1"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2pPr>
            <a:lvl3pPr marL="1371600" marR="0" lvl="2"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3pPr>
            <a:lvl4pPr marL="1828800" marR="0" lvl="3"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4pPr>
            <a:lvl5pPr marL="2286000" marR="0" lvl="4"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5" name="Google Shape;25;p80"/>
          <p:cNvSpPr txBox="1">
            <a:spLocks noGrp="1"/>
          </p:cNvSpPr>
          <p:nvPr>
            <p:ph type="body" idx="3"/>
          </p:nvPr>
        </p:nvSpPr>
        <p:spPr>
          <a:xfrm>
            <a:off x="12056230" y="777435"/>
            <a:ext cx="4446588" cy="57785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3600"/>
              <a:buFont typeface="Gill Sans"/>
              <a:buNone/>
              <a:defRPr sz="3600" b="0" i="0" u="none" strike="noStrike" cap="none">
                <a:solidFill>
                  <a:srgbClr val="FFFF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4" name="Picture Placeholder 13">
            <a:extLst>
              <a:ext uri="{FF2B5EF4-FFF2-40B4-BE49-F238E27FC236}">
                <a16:creationId xmlns:a16="http://schemas.microsoft.com/office/drawing/2014/main" id="{F487B83B-FD09-4E45-A57E-C62ED926D112}"/>
              </a:ext>
            </a:extLst>
          </p:cNvPr>
          <p:cNvSpPr>
            <a:spLocks noGrp="1"/>
          </p:cNvSpPr>
          <p:nvPr>
            <p:ph type="pic" sz="quarter" idx="10"/>
          </p:nvPr>
        </p:nvSpPr>
        <p:spPr>
          <a:xfrm>
            <a:off x="4873725" y="3446449"/>
            <a:ext cx="5862918" cy="5862918"/>
          </a:xfrm>
          <a:custGeom>
            <a:avLst/>
            <a:gdLst>
              <a:gd name="connsiteX0" fmla="*/ 2931459 w 5862918"/>
              <a:gd name="connsiteY0" fmla="*/ 0 h 5862918"/>
              <a:gd name="connsiteX1" fmla="*/ 5862918 w 5862918"/>
              <a:gd name="connsiteY1" fmla="*/ 2931459 h 5862918"/>
              <a:gd name="connsiteX2" fmla="*/ 2931459 w 5862918"/>
              <a:gd name="connsiteY2" fmla="*/ 5862918 h 5862918"/>
              <a:gd name="connsiteX3" fmla="*/ 0 w 5862918"/>
              <a:gd name="connsiteY3" fmla="*/ 2931459 h 5862918"/>
              <a:gd name="connsiteX4" fmla="*/ 2931459 w 5862918"/>
              <a:gd name="connsiteY4" fmla="*/ 0 h 5862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918" h="5862918">
                <a:moveTo>
                  <a:pt x="2931459" y="0"/>
                </a:moveTo>
                <a:cubicBezTo>
                  <a:pt x="4550459" y="0"/>
                  <a:pt x="5862918" y="1312459"/>
                  <a:pt x="5862918" y="2931459"/>
                </a:cubicBezTo>
                <a:cubicBezTo>
                  <a:pt x="5862918" y="4550459"/>
                  <a:pt x="4550459" y="5862918"/>
                  <a:pt x="2931459" y="5862918"/>
                </a:cubicBezTo>
                <a:cubicBezTo>
                  <a:pt x="1312459" y="5862918"/>
                  <a:pt x="0" y="4550459"/>
                  <a:pt x="0" y="2931459"/>
                </a:cubicBezTo>
                <a:cubicBezTo>
                  <a:pt x="0" y="1312459"/>
                  <a:pt x="1312459" y="0"/>
                  <a:pt x="2931459" y="0"/>
                </a:cubicBezTo>
                <a:close/>
              </a:path>
            </a:pathLst>
          </a:custGeom>
        </p:spPr>
        <p:txBody>
          <a:bodyPr wrap="square">
            <a:noAutofit/>
          </a:bodyPr>
          <a:lstStyle/>
          <a:p>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4551637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BLANK" userDrawn="1">
  <p:cSld name="2_BLANK">
    <p:spTree>
      <p:nvGrpSpPr>
        <p:cNvPr id="1" name="Shape 35"/>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64663C4-A5E8-8443-8475-8F4C97CCF272}"/>
              </a:ext>
            </a:extLst>
          </p:cNvPr>
          <p:cNvSpPr>
            <a:spLocks noGrp="1"/>
          </p:cNvSpPr>
          <p:nvPr>
            <p:ph type="pic" sz="quarter" idx="10"/>
          </p:nvPr>
        </p:nvSpPr>
        <p:spPr>
          <a:xfrm>
            <a:off x="1380894" y="2227264"/>
            <a:ext cx="9263064" cy="9261476"/>
          </a:xfrm>
          <a:prstGeom prst="ellipse">
            <a:avLst/>
          </a:prstGeom>
        </p:spPr>
        <p:txBody>
          <a:bodyPr/>
          <a:lstStyle/>
          <a:p>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9482633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BLANK" preserve="1" userDrawn="1">
  <p:cSld name="2_BLANK">
    <p:spTree>
      <p:nvGrpSpPr>
        <p:cNvPr id="1" name="Shape 35"/>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64663C4-A5E8-8443-8475-8F4C97CCF272}"/>
              </a:ext>
            </a:extLst>
          </p:cNvPr>
          <p:cNvSpPr>
            <a:spLocks noGrp="1"/>
          </p:cNvSpPr>
          <p:nvPr>
            <p:ph type="pic" sz="quarter" idx="10"/>
          </p:nvPr>
        </p:nvSpPr>
        <p:spPr>
          <a:xfrm>
            <a:off x="-3058370" y="2227264"/>
            <a:ext cx="9263064" cy="9261476"/>
          </a:xfrm>
          <a:prstGeom prst="ellipse">
            <a:avLst/>
          </a:prstGeom>
        </p:spPr>
        <p:txBody>
          <a:bodyPr/>
          <a:lstStyle/>
          <a:p>
            <a:endParaRPr lang="en-US" dirty="0"/>
          </a:p>
        </p:txBody>
      </p:sp>
      <p:sp>
        <p:nvSpPr>
          <p:cNvPr id="2" name="Rectangle 1">
            <a:extLst>
              <a:ext uri="{FF2B5EF4-FFF2-40B4-BE49-F238E27FC236}">
                <a16:creationId xmlns:a16="http://schemas.microsoft.com/office/drawing/2014/main" id="{ED5CB651-4C78-DC4C-9104-873DDB9DD3B3}"/>
              </a:ext>
            </a:extLst>
          </p:cNvPr>
          <p:cNvSpPr/>
          <p:nvPr userDrawn="1"/>
        </p:nvSpPr>
        <p:spPr>
          <a:xfrm>
            <a:off x="-4499812" y="0"/>
            <a:ext cx="4499812" cy="1371600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034624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Group 3" preserve="1" userDrawn="1">
  <p:cSld name="1_Group 3">
    <p:spTree>
      <p:nvGrpSpPr>
        <p:cNvPr id="1" name="Shape 36"/>
        <p:cNvGrpSpPr/>
        <p:nvPr/>
      </p:nvGrpSpPr>
      <p:grpSpPr>
        <a:xfrm>
          <a:off x="0" y="0"/>
          <a:ext cx="0" cy="0"/>
          <a:chOff x="0" y="0"/>
          <a:chExt cx="0" cy="0"/>
        </a:xfrm>
      </p:grpSpPr>
      <p:sp>
        <p:nvSpPr>
          <p:cNvPr id="15" name="Rounded Rectangle 14">
            <a:extLst>
              <a:ext uri="{FF2B5EF4-FFF2-40B4-BE49-F238E27FC236}">
                <a16:creationId xmlns:a16="http://schemas.microsoft.com/office/drawing/2014/main" id="{65FDA49A-6DF6-1A48-B642-0926A2CE038D}"/>
              </a:ext>
            </a:extLst>
          </p:cNvPr>
          <p:cNvSpPr/>
          <p:nvPr userDrawn="1"/>
        </p:nvSpPr>
        <p:spPr>
          <a:xfrm>
            <a:off x="12571803" y="4538630"/>
            <a:ext cx="8592450" cy="8552092"/>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8255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Gill Sans MT" panose="020B0502020104020203"/>
              <a:ea typeface="+mn-ea"/>
              <a:cs typeface="+mn-cs"/>
              <a:sym typeface="PT Sans"/>
            </a:endParaRPr>
          </a:p>
        </p:txBody>
      </p:sp>
      <p:sp>
        <p:nvSpPr>
          <p:cNvPr id="14" name="Rounded Rectangle 13">
            <a:extLst>
              <a:ext uri="{FF2B5EF4-FFF2-40B4-BE49-F238E27FC236}">
                <a16:creationId xmlns:a16="http://schemas.microsoft.com/office/drawing/2014/main" id="{C892A157-C8E9-1849-A063-64E281EB040A}"/>
              </a:ext>
            </a:extLst>
          </p:cNvPr>
          <p:cNvSpPr/>
          <p:nvPr userDrawn="1"/>
        </p:nvSpPr>
        <p:spPr>
          <a:xfrm>
            <a:off x="2842395" y="4538630"/>
            <a:ext cx="8592450" cy="8552092"/>
          </a:xfrm>
          <a:prstGeom prst="roundRect">
            <a:avLst/>
          </a:prstGeom>
          <a:solidFill>
            <a:srgbClr val="007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8255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Gill Sans MT" panose="020B0502020104020203"/>
              <a:ea typeface="+mn-ea"/>
              <a:cs typeface="+mn-cs"/>
              <a:sym typeface="PT Sans"/>
            </a:endParaRPr>
          </a:p>
        </p:txBody>
      </p:sp>
      <p:sp>
        <p:nvSpPr>
          <p:cNvPr id="37" name="Google Shape;37;p84"/>
          <p:cNvSpPr txBox="1">
            <a:spLocks noGrp="1"/>
          </p:cNvSpPr>
          <p:nvPr>
            <p:ph type="title"/>
          </p:nvPr>
        </p:nvSpPr>
        <p:spPr>
          <a:xfrm>
            <a:off x="3950642" y="1723364"/>
            <a:ext cx="16482720"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1" i="0" u="none" strike="noStrike" cap="none">
                <a:solidFill>
                  <a:srgbClr val="393941"/>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a:p>
        </p:txBody>
      </p:sp>
      <p:sp>
        <p:nvSpPr>
          <p:cNvPr id="40" name="Google Shape;40;p84"/>
          <p:cNvSpPr/>
          <p:nvPr/>
        </p:nvSpPr>
        <p:spPr>
          <a:xfrm>
            <a:off x="3477020" y="5555493"/>
            <a:ext cx="7030228" cy="790602"/>
          </a:xfrm>
          <a:prstGeom prst="roundRect">
            <a:avLst>
              <a:gd name="adj" fmla="val 50000"/>
            </a:avLst>
          </a:prstGeom>
          <a:solidFill>
            <a:srgbClr val="FFFFFF"/>
          </a:solidFill>
          <a:ln w="38100" cap="flat" cmpd="sng">
            <a:no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43" name="Google Shape;43;p84"/>
          <p:cNvSpPr/>
          <p:nvPr/>
        </p:nvSpPr>
        <p:spPr>
          <a:xfrm>
            <a:off x="13499401" y="5523083"/>
            <a:ext cx="6737258" cy="790602"/>
          </a:xfrm>
          <a:prstGeom prst="roundRect">
            <a:avLst>
              <a:gd name="adj" fmla="val 50000"/>
            </a:avLst>
          </a:prstGeom>
          <a:solidFill>
            <a:srgbClr val="FFFFFF"/>
          </a:solidFill>
          <a:ln w="38100" cap="flat" cmpd="sng">
            <a:no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44" name="Google Shape;44;p84"/>
          <p:cNvSpPr txBox="1">
            <a:spLocks noGrp="1"/>
          </p:cNvSpPr>
          <p:nvPr userDrawn="1">
            <p:ph type="body" idx="1"/>
          </p:nvPr>
        </p:nvSpPr>
        <p:spPr>
          <a:xfrm>
            <a:off x="13499401" y="7116875"/>
            <a:ext cx="6737258" cy="5253038"/>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FFFFFF"/>
                </a:solidFill>
                <a:latin typeface="Gill Sans"/>
                <a:ea typeface="Gill Sans"/>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45" name="Google Shape;45;p84"/>
          <p:cNvSpPr txBox="1">
            <a:spLocks noGrp="1"/>
          </p:cNvSpPr>
          <p:nvPr userDrawn="1">
            <p:ph type="body" idx="2"/>
          </p:nvPr>
        </p:nvSpPr>
        <p:spPr>
          <a:xfrm>
            <a:off x="3769991" y="7091891"/>
            <a:ext cx="6737258" cy="1700334"/>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FFFFFF"/>
                </a:solidFill>
                <a:latin typeface="Gill Sans"/>
                <a:ea typeface="Gill Sans"/>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6" name="Google Shape;46;p84"/>
          <p:cNvSpPr txBox="1">
            <a:spLocks noGrp="1"/>
          </p:cNvSpPr>
          <p:nvPr userDrawn="1">
            <p:ph type="body" idx="3"/>
          </p:nvPr>
        </p:nvSpPr>
        <p:spPr>
          <a:xfrm>
            <a:off x="4239051" y="5698465"/>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1" i="0" u="none" strike="noStrike" cap="none">
                <a:solidFill>
                  <a:srgbClr val="009457"/>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7" name="Google Shape;47;p84"/>
          <p:cNvSpPr txBox="1">
            <a:spLocks noGrp="1"/>
          </p:cNvSpPr>
          <p:nvPr userDrawn="1">
            <p:ph type="body" idx="4"/>
          </p:nvPr>
        </p:nvSpPr>
        <p:spPr>
          <a:xfrm>
            <a:off x="13968461" y="5666053"/>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1" i="0" u="none" strike="noStrike" cap="none">
                <a:solidFill>
                  <a:schemeClr val="bg1">
                    <a:lumMod val="50000"/>
                  </a:schemeClr>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cxnSp>
        <p:nvCxnSpPr>
          <p:cNvPr id="13" name="Straight Connector 12">
            <a:extLst>
              <a:ext uri="{FF2B5EF4-FFF2-40B4-BE49-F238E27FC236}">
                <a16:creationId xmlns:a16="http://schemas.microsoft.com/office/drawing/2014/main" id="{8BD88121-7C76-624A-8BB7-E0FA18057111}"/>
              </a:ext>
            </a:extLst>
          </p:cNvPr>
          <p:cNvCxnSpPr>
            <a:cxnSpLocks/>
          </p:cNvCxnSpPr>
          <p:nvPr userDrawn="1"/>
        </p:nvCxnSpPr>
        <p:spPr>
          <a:xfrm>
            <a:off x="9636348" y="3392656"/>
            <a:ext cx="5111308" cy="0"/>
          </a:xfrm>
          <a:prstGeom prst="line">
            <a:avLst/>
          </a:prstGeom>
          <a:ln w="38100">
            <a:solidFill>
              <a:srgbClr val="1E9457"/>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F06D7648-78C7-0F43-BB8E-4CF6CECA30F6}"/>
              </a:ext>
            </a:extLst>
          </p:cNvPr>
          <p:cNvSpPr>
            <a:spLocks noGrp="1"/>
          </p:cNvSpPr>
          <p:nvPr>
            <p:ph type="pic" sz="quarter" idx="10"/>
          </p:nvPr>
        </p:nvSpPr>
        <p:spPr>
          <a:xfrm>
            <a:off x="3657600" y="9328248"/>
            <a:ext cx="6849648" cy="3226452"/>
          </a:xfrm>
          <a:prstGeom prst="roundRect">
            <a:avLst/>
          </a:prstGeom>
        </p:spPr>
        <p:txBody>
          <a:bodyPr/>
          <a:lstStyle/>
          <a:p>
            <a:endParaRPr lang="en-US"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4968865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Text-Heavy 1" preserve="1" userDrawn="1">
  <p:cSld name="1_Text-Heavy 1">
    <p:spTree>
      <p:nvGrpSpPr>
        <p:cNvPr id="1" name="Shape 93"/>
        <p:cNvGrpSpPr/>
        <p:nvPr/>
      </p:nvGrpSpPr>
      <p:grpSpPr>
        <a:xfrm>
          <a:off x="0" y="0"/>
          <a:ext cx="0" cy="0"/>
          <a:chOff x="0" y="0"/>
          <a:chExt cx="0" cy="0"/>
        </a:xfrm>
      </p:grpSpPr>
      <p:sp>
        <p:nvSpPr>
          <p:cNvPr id="6" name="Google Shape;180;p107">
            <a:extLst>
              <a:ext uri="{FF2B5EF4-FFF2-40B4-BE49-F238E27FC236}">
                <a16:creationId xmlns:a16="http://schemas.microsoft.com/office/drawing/2014/main" id="{0BBCA29B-1B9D-A247-9323-DE3857634169}"/>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94" name="Google Shape;94;p94"/>
          <p:cNvSpPr txBox="1"/>
          <p:nvPr/>
        </p:nvSpPr>
        <p:spPr>
          <a:xfrm>
            <a:off x="23721611" y="119902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dirty="0">
              <a:solidFill>
                <a:srgbClr val="A6A7AC"/>
              </a:solidFill>
              <a:latin typeface="PT Sans"/>
              <a:ea typeface="PT Sans"/>
              <a:cs typeface="PT Sans"/>
              <a:sym typeface="PT Sans"/>
            </a:endParaRPr>
          </a:p>
        </p:txBody>
      </p:sp>
      <p:sp>
        <p:nvSpPr>
          <p:cNvPr id="96" name="Google Shape;96;p94"/>
          <p:cNvSpPr txBox="1">
            <a:spLocks noGrp="1"/>
          </p:cNvSpPr>
          <p:nvPr>
            <p:ph type="body" idx="2"/>
          </p:nvPr>
        </p:nvSpPr>
        <p:spPr>
          <a:xfrm>
            <a:off x="2143791" y="1414465"/>
            <a:ext cx="19488990" cy="2224946"/>
          </a:xfrm>
          <a:prstGeom prst="rect">
            <a:avLst/>
          </a:prstGeom>
          <a:noFill/>
          <a:ln>
            <a:noFill/>
          </a:ln>
        </p:spPr>
        <p:txBody>
          <a:bodyPr spcFirstLastPara="1" wrap="square" lIns="91425" tIns="45700" rIns="91425" bIns="45700" anchor="t" anchorCtr="0">
            <a:normAutofit/>
          </a:bodyPr>
          <a:lstStyle>
            <a:lvl1pPr marL="0" marR="0" lvl="0" indent="0" algn="l" rtl="0">
              <a:lnSpc>
                <a:spcPct val="90000"/>
              </a:lnSpc>
              <a:spcBef>
                <a:spcPts val="0"/>
              </a:spcBef>
              <a:spcAft>
                <a:spcPts val="0"/>
              </a:spcAft>
              <a:buClr>
                <a:srgbClr val="393941"/>
              </a:buClr>
              <a:buSzPts val="10000"/>
              <a:buFont typeface="Gill Sans"/>
              <a:buNone/>
              <a:defRPr sz="10000" b="1" i="0" u="none" strike="noStrike" cap="none">
                <a:solidFill>
                  <a:srgbClr val="393941"/>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97" name="Google Shape;97;p94"/>
          <p:cNvSpPr txBox="1">
            <a:spLocks noGrp="1"/>
          </p:cNvSpPr>
          <p:nvPr>
            <p:ph type="body" idx="3"/>
          </p:nvPr>
        </p:nvSpPr>
        <p:spPr>
          <a:xfrm>
            <a:off x="2143791" y="4601497"/>
            <a:ext cx="19488990" cy="6996946"/>
          </a:xfrm>
          <a:prstGeom prst="rect">
            <a:avLst/>
          </a:prstGeom>
          <a:noFill/>
          <a:ln>
            <a:noFill/>
          </a:ln>
        </p:spPr>
        <p:txBody>
          <a:bodyPr spcFirstLastPara="1" wrap="square" lIns="91425" tIns="45700" rIns="91425" bIns="45700" anchor="t" anchorCtr="0">
            <a:noAutofit/>
          </a:bodyPr>
          <a:lstStyle>
            <a:lvl1pPr marL="0" marR="0" lvl="0" indent="0" algn="just" rtl="0">
              <a:lnSpc>
                <a:spcPct val="90000"/>
              </a:lnSpc>
              <a:spcBef>
                <a:spcPts val="0"/>
              </a:spcBef>
              <a:spcAft>
                <a:spcPts val="2400"/>
              </a:spcAft>
              <a:buClr>
                <a:srgbClr val="515257"/>
              </a:buClr>
              <a:buSzPts val="3600"/>
              <a:buFont typeface="Arial"/>
              <a:buNone/>
              <a:defRPr sz="4400" b="0" i="0" u="none" strike="noStrike" cap="none">
                <a:solidFill>
                  <a:srgbClr val="515257"/>
                </a:solidFill>
                <a:latin typeface="Gill Sans"/>
                <a:ea typeface="Gill Sans"/>
                <a:cs typeface="Gill Sans"/>
                <a:sym typeface="Gill Sans"/>
              </a:defRPr>
            </a:lvl1pPr>
            <a:lvl2pPr marL="914400" marR="0" lvl="1" indent="-228600" algn="just" rtl="0">
              <a:lnSpc>
                <a:spcPct val="100000"/>
              </a:lnSpc>
              <a:spcBef>
                <a:spcPts val="24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4043136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Text-Heavy 1" preserve="1" userDrawn="1">
  <p:cSld name="1_Text-Heavy 1">
    <p:spTree>
      <p:nvGrpSpPr>
        <p:cNvPr id="1" name="Shape 93"/>
        <p:cNvGrpSpPr/>
        <p:nvPr/>
      </p:nvGrpSpPr>
      <p:grpSpPr>
        <a:xfrm>
          <a:off x="0" y="0"/>
          <a:ext cx="0" cy="0"/>
          <a:chOff x="0" y="0"/>
          <a:chExt cx="0" cy="0"/>
        </a:xfrm>
      </p:grpSpPr>
      <p:sp>
        <p:nvSpPr>
          <p:cNvPr id="6" name="Google Shape;180;p107">
            <a:extLst>
              <a:ext uri="{FF2B5EF4-FFF2-40B4-BE49-F238E27FC236}">
                <a16:creationId xmlns:a16="http://schemas.microsoft.com/office/drawing/2014/main" id="{0BBCA29B-1B9D-A247-9323-DE3857634169}"/>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94" name="Google Shape;94;p94"/>
          <p:cNvSpPr txBox="1"/>
          <p:nvPr/>
        </p:nvSpPr>
        <p:spPr>
          <a:xfrm>
            <a:off x="23721611" y="119902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dirty="0">
              <a:solidFill>
                <a:srgbClr val="A6A7AC"/>
              </a:solidFill>
              <a:latin typeface="PT Sans"/>
              <a:ea typeface="PT Sans"/>
              <a:cs typeface="PT Sans"/>
              <a:sym typeface="PT Sans"/>
            </a:endParaRPr>
          </a:p>
        </p:txBody>
      </p:sp>
      <p:sp>
        <p:nvSpPr>
          <p:cNvPr id="96" name="Google Shape;96;p94"/>
          <p:cNvSpPr txBox="1">
            <a:spLocks noGrp="1"/>
          </p:cNvSpPr>
          <p:nvPr>
            <p:ph type="body" idx="2"/>
          </p:nvPr>
        </p:nvSpPr>
        <p:spPr>
          <a:xfrm>
            <a:off x="2143791" y="2336708"/>
            <a:ext cx="19488990" cy="2224946"/>
          </a:xfrm>
          <a:prstGeom prst="rect">
            <a:avLst/>
          </a:prstGeom>
          <a:noFill/>
          <a:ln>
            <a:noFill/>
          </a:ln>
        </p:spPr>
        <p:txBody>
          <a:bodyPr spcFirstLastPara="1" wrap="square" lIns="91425" tIns="45700" rIns="91425" bIns="45700" anchor="t" anchorCtr="0">
            <a:normAutofit/>
          </a:bodyPr>
          <a:lstStyle>
            <a:lvl1pPr marL="0" marR="0" lvl="0" indent="0" algn="l" rtl="0">
              <a:lnSpc>
                <a:spcPct val="90000"/>
              </a:lnSpc>
              <a:spcBef>
                <a:spcPts val="0"/>
              </a:spcBef>
              <a:spcAft>
                <a:spcPts val="0"/>
              </a:spcAft>
              <a:buClr>
                <a:srgbClr val="393941"/>
              </a:buClr>
              <a:buSzPts val="10000"/>
              <a:buFont typeface="Gill Sans"/>
              <a:buNone/>
              <a:defRPr sz="8800" b="1" i="0" u="none" strike="noStrike" cap="none">
                <a:solidFill>
                  <a:srgbClr val="393941"/>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97" name="Google Shape;97;p94"/>
          <p:cNvSpPr txBox="1">
            <a:spLocks noGrp="1"/>
          </p:cNvSpPr>
          <p:nvPr>
            <p:ph type="body" idx="3"/>
          </p:nvPr>
        </p:nvSpPr>
        <p:spPr>
          <a:xfrm>
            <a:off x="2133898" y="5160200"/>
            <a:ext cx="19488990" cy="6996946"/>
          </a:xfrm>
          <a:prstGeom prst="rect">
            <a:avLst/>
          </a:prstGeom>
          <a:noFill/>
          <a:ln>
            <a:noFill/>
          </a:ln>
        </p:spPr>
        <p:txBody>
          <a:bodyPr spcFirstLastPara="1" wrap="square" lIns="91425" tIns="45700" rIns="91425" bIns="45700" anchor="t" anchorCtr="0">
            <a:noAutofit/>
          </a:bodyPr>
          <a:lstStyle>
            <a:lvl1pPr marL="0" marR="0" lvl="0" indent="0" algn="l" rtl="0">
              <a:lnSpc>
                <a:spcPct val="90000"/>
              </a:lnSpc>
              <a:spcBef>
                <a:spcPts val="0"/>
              </a:spcBef>
              <a:spcAft>
                <a:spcPts val="2400"/>
              </a:spcAft>
              <a:buClr>
                <a:srgbClr val="515257"/>
              </a:buClr>
              <a:buSzPts val="3600"/>
              <a:buFont typeface="Arial"/>
              <a:buNone/>
              <a:defRPr sz="4400" b="0" i="0" u="none" strike="noStrike" cap="none">
                <a:solidFill>
                  <a:srgbClr val="515257"/>
                </a:solidFill>
                <a:latin typeface="Gill Sans"/>
                <a:ea typeface="Gill Sans"/>
                <a:cs typeface="Gill Sans"/>
                <a:sym typeface="Gill Sans"/>
              </a:defRPr>
            </a:lvl1pPr>
            <a:lvl2pPr marL="914400" marR="0" lvl="1" indent="-228600" algn="just" rtl="0">
              <a:lnSpc>
                <a:spcPct val="100000"/>
              </a:lnSpc>
              <a:spcBef>
                <a:spcPts val="24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 name="Google Shape;95;p94">
            <a:extLst>
              <a:ext uri="{FF2B5EF4-FFF2-40B4-BE49-F238E27FC236}">
                <a16:creationId xmlns:a16="http://schemas.microsoft.com/office/drawing/2014/main" id="{4C901C11-DC7F-6B49-8411-58EECDFB71C1}"/>
              </a:ext>
            </a:extLst>
          </p:cNvPr>
          <p:cNvSpPr txBox="1">
            <a:spLocks noGrp="1"/>
          </p:cNvSpPr>
          <p:nvPr>
            <p:ph type="body" idx="1"/>
          </p:nvPr>
        </p:nvSpPr>
        <p:spPr>
          <a:xfrm>
            <a:off x="2143791" y="1399289"/>
            <a:ext cx="12327712" cy="587376"/>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2800"/>
              <a:buFont typeface="Gill Sans"/>
              <a:buNone/>
              <a:defRPr sz="2800" b="0" i="0" u="none" strike="noStrike" cap="none">
                <a:solidFill>
                  <a:srgbClr val="7A7B83"/>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2555439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Content 4" preserve="1" userDrawn="1">
  <p:cSld name="1_Content 4">
    <p:spTree>
      <p:nvGrpSpPr>
        <p:cNvPr id="1" name="Shape 128"/>
        <p:cNvGrpSpPr/>
        <p:nvPr/>
      </p:nvGrpSpPr>
      <p:grpSpPr>
        <a:xfrm>
          <a:off x="0" y="0"/>
          <a:ext cx="0" cy="0"/>
          <a:chOff x="0" y="0"/>
          <a:chExt cx="0" cy="0"/>
        </a:xfrm>
      </p:grpSpPr>
      <p:sp>
        <p:nvSpPr>
          <p:cNvPr id="129" name="Google Shape;129;p101"/>
          <p:cNvSpPr txBox="1"/>
          <p:nvPr/>
        </p:nvSpPr>
        <p:spPr>
          <a:xfrm>
            <a:off x="23721611" y="403521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dirty="0">
              <a:solidFill>
                <a:srgbClr val="A6A7AC"/>
              </a:solidFill>
              <a:latin typeface="PT Sans"/>
              <a:ea typeface="PT Sans"/>
              <a:cs typeface="PT Sans"/>
              <a:sym typeface="PT Sans"/>
            </a:endParaRPr>
          </a:p>
        </p:txBody>
      </p:sp>
      <p:sp>
        <p:nvSpPr>
          <p:cNvPr id="130" name="Google Shape;130;p101"/>
          <p:cNvSpPr txBox="1">
            <a:spLocks noGrp="1"/>
          </p:cNvSpPr>
          <p:nvPr>
            <p:ph type="title"/>
          </p:nvPr>
        </p:nvSpPr>
        <p:spPr>
          <a:xfrm>
            <a:off x="7349281" y="3095450"/>
            <a:ext cx="15295613"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1" i="0" u="none" strike="noStrike" cap="none">
                <a:solidFill>
                  <a:srgbClr val="393941"/>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31" name="Google Shape;131;p101"/>
          <p:cNvSpPr txBox="1">
            <a:spLocks noGrp="1"/>
          </p:cNvSpPr>
          <p:nvPr>
            <p:ph type="body" idx="1"/>
          </p:nvPr>
        </p:nvSpPr>
        <p:spPr>
          <a:xfrm>
            <a:off x="7349067" y="6256338"/>
            <a:ext cx="15295034" cy="5967412"/>
          </a:xfrm>
          <a:prstGeom prst="rect">
            <a:avLst/>
          </a:prstGeom>
          <a:noFill/>
          <a:ln>
            <a:noFill/>
          </a:ln>
        </p:spPr>
        <p:txBody>
          <a:bodyPr spcFirstLastPara="1" wrap="square" lIns="91425" tIns="45700" rIns="91425" bIns="45700" anchor="t" anchorCtr="0">
            <a:noAutofit/>
          </a:bodyPr>
          <a:lstStyle>
            <a:lvl1pPr marL="457200" marR="0" lvl="0"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1pPr>
            <a:lvl2pPr marL="914400" marR="0" lvl="1"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2pPr>
            <a:lvl3pPr marL="1371600" marR="0" lvl="2"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3pPr>
            <a:lvl4pPr marL="1828800" marR="0" lvl="3"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4pPr>
            <a:lvl5pPr marL="2286000" marR="0" lvl="4"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5" name="Google Shape;180;p107">
            <a:extLst>
              <a:ext uri="{FF2B5EF4-FFF2-40B4-BE49-F238E27FC236}">
                <a16:creationId xmlns:a16="http://schemas.microsoft.com/office/drawing/2014/main" id="{D02B509D-9547-A341-BD7F-A7CC4DFD3128}"/>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6" name="Picture Placeholder 2">
            <a:extLst>
              <a:ext uri="{FF2B5EF4-FFF2-40B4-BE49-F238E27FC236}">
                <a16:creationId xmlns:a16="http://schemas.microsoft.com/office/drawing/2014/main" id="{3169BAAB-41D7-274D-B3EF-D94DA0971B4C}"/>
              </a:ext>
            </a:extLst>
          </p:cNvPr>
          <p:cNvSpPr>
            <a:spLocks noGrp="1"/>
          </p:cNvSpPr>
          <p:nvPr>
            <p:ph type="pic" sz="quarter" idx="10"/>
          </p:nvPr>
        </p:nvSpPr>
        <p:spPr>
          <a:xfrm>
            <a:off x="-3058370" y="2227264"/>
            <a:ext cx="9263064" cy="9261476"/>
          </a:xfrm>
          <a:prstGeom prst="ellipse">
            <a:avLst/>
          </a:prstGeom>
        </p:spPr>
        <p:txBody>
          <a:bodyPr/>
          <a:lstStyle/>
          <a:p>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9110493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Content 4" preserve="1" userDrawn="1">
  <p:cSld name="1_Content 4">
    <p:spTree>
      <p:nvGrpSpPr>
        <p:cNvPr id="1" name="Shape 128"/>
        <p:cNvGrpSpPr/>
        <p:nvPr/>
      </p:nvGrpSpPr>
      <p:grpSpPr>
        <a:xfrm>
          <a:off x="0" y="0"/>
          <a:ext cx="0" cy="0"/>
          <a:chOff x="0" y="0"/>
          <a:chExt cx="0" cy="0"/>
        </a:xfrm>
      </p:grpSpPr>
      <p:sp>
        <p:nvSpPr>
          <p:cNvPr id="129" name="Google Shape;129;p101"/>
          <p:cNvSpPr txBox="1"/>
          <p:nvPr/>
        </p:nvSpPr>
        <p:spPr>
          <a:xfrm>
            <a:off x="23721611" y="403521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dirty="0">
              <a:solidFill>
                <a:srgbClr val="A6A7AC"/>
              </a:solidFill>
              <a:latin typeface="PT Sans"/>
              <a:ea typeface="PT Sans"/>
              <a:cs typeface="PT Sans"/>
              <a:sym typeface="PT Sans"/>
            </a:endParaRPr>
          </a:p>
        </p:txBody>
      </p:sp>
      <p:sp>
        <p:nvSpPr>
          <p:cNvPr id="130" name="Google Shape;130;p101"/>
          <p:cNvSpPr txBox="1">
            <a:spLocks noGrp="1"/>
          </p:cNvSpPr>
          <p:nvPr>
            <p:ph type="title"/>
          </p:nvPr>
        </p:nvSpPr>
        <p:spPr>
          <a:xfrm>
            <a:off x="7349281" y="3095450"/>
            <a:ext cx="15295613"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1" i="0" u="none" strike="noStrike" cap="none">
                <a:solidFill>
                  <a:srgbClr val="393941"/>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31" name="Google Shape;131;p101"/>
          <p:cNvSpPr txBox="1">
            <a:spLocks noGrp="1"/>
          </p:cNvSpPr>
          <p:nvPr>
            <p:ph type="body" idx="1"/>
          </p:nvPr>
        </p:nvSpPr>
        <p:spPr>
          <a:xfrm>
            <a:off x="7349067" y="6256338"/>
            <a:ext cx="15295034" cy="5967412"/>
          </a:xfrm>
          <a:prstGeom prst="rect">
            <a:avLst/>
          </a:prstGeom>
          <a:noFill/>
          <a:ln>
            <a:noFill/>
          </a:ln>
        </p:spPr>
        <p:txBody>
          <a:bodyPr spcFirstLastPara="1" wrap="square" lIns="91425" tIns="45700" rIns="91425" bIns="45700" anchor="t" anchorCtr="0">
            <a:noAutofit/>
          </a:bodyPr>
          <a:lstStyle>
            <a:lvl1pPr marL="457200" marR="0" lvl="0"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1pPr>
            <a:lvl2pPr marL="914400" marR="0" lvl="1"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2pPr>
            <a:lvl3pPr marL="1371600" marR="0" lvl="2"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3pPr>
            <a:lvl4pPr marL="1828800" marR="0" lvl="3"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4pPr>
            <a:lvl5pPr marL="2286000" marR="0" lvl="4"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3" name="Picture Placeholder 2">
            <a:extLst>
              <a:ext uri="{FF2B5EF4-FFF2-40B4-BE49-F238E27FC236}">
                <a16:creationId xmlns:a16="http://schemas.microsoft.com/office/drawing/2014/main" id="{0A45BA81-4ABC-FF46-B4DB-EAC653B317EE}"/>
              </a:ext>
            </a:extLst>
          </p:cNvPr>
          <p:cNvSpPr>
            <a:spLocks noGrp="1"/>
          </p:cNvSpPr>
          <p:nvPr>
            <p:ph type="pic" sz="quarter" idx="10"/>
          </p:nvPr>
        </p:nvSpPr>
        <p:spPr>
          <a:xfrm>
            <a:off x="-8321" y="0"/>
            <a:ext cx="9928225" cy="13716000"/>
          </a:xfrm>
          <a:custGeom>
            <a:avLst/>
            <a:gdLst>
              <a:gd name="connsiteX0" fmla="*/ 0 w 9928225"/>
              <a:gd name="connsiteY0" fmla="*/ 0 h 13716000"/>
              <a:gd name="connsiteX1" fmla="*/ 9928225 w 9928225"/>
              <a:gd name="connsiteY1" fmla="*/ 0 h 13716000"/>
              <a:gd name="connsiteX2" fmla="*/ 9928225 w 9928225"/>
              <a:gd name="connsiteY2" fmla="*/ 13716000 h 13716000"/>
              <a:gd name="connsiteX3" fmla="*/ 0 w 9928225"/>
              <a:gd name="connsiteY3" fmla="*/ 13716000 h 13716000"/>
              <a:gd name="connsiteX4" fmla="*/ 0 w 9928225"/>
              <a:gd name="connsiteY4" fmla="*/ 0 h 13716000"/>
              <a:gd name="connsiteX0" fmla="*/ 0 w 9928225"/>
              <a:gd name="connsiteY0" fmla="*/ 0 h 13716000"/>
              <a:gd name="connsiteX1" fmla="*/ 3233511 w 9928225"/>
              <a:gd name="connsiteY1" fmla="*/ 0 h 13716000"/>
              <a:gd name="connsiteX2" fmla="*/ 9928225 w 9928225"/>
              <a:gd name="connsiteY2" fmla="*/ 13716000 h 13716000"/>
              <a:gd name="connsiteX3" fmla="*/ 0 w 9928225"/>
              <a:gd name="connsiteY3" fmla="*/ 13716000 h 13716000"/>
              <a:gd name="connsiteX4" fmla="*/ 0 w 9928225"/>
              <a:gd name="connsiteY4" fmla="*/ 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8225" h="13716000">
                <a:moveTo>
                  <a:pt x="0" y="0"/>
                </a:moveTo>
                <a:lnTo>
                  <a:pt x="3233511" y="0"/>
                </a:lnTo>
                <a:lnTo>
                  <a:pt x="9928225" y="13716000"/>
                </a:lnTo>
                <a:lnTo>
                  <a:pt x="0" y="13716000"/>
                </a:lnTo>
                <a:lnTo>
                  <a:pt x="0" y="0"/>
                </a:lnTo>
                <a:close/>
              </a:path>
            </a:pathLst>
          </a:custGeom>
        </p:spPr>
        <p:txBody>
          <a:bodyPr/>
          <a:lstStyle/>
          <a:p>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6707313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5_Divider 1">
    <p:bg>
      <p:bgPr>
        <a:solidFill>
          <a:schemeClr val="accent2"/>
        </a:solidFill>
        <a:effectLst/>
      </p:bgPr>
    </p:bg>
    <p:spTree>
      <p:nvGrpSpPr>
        <p:cNvPr id="1" name=""/>
        <p:cNvGrpSpPr/>
        <p:nvPr/>
      </p:nvGrpSpPr>
      <p:grpSpPr>
        <a:xfrm>
          <a:off x="0" y="0"/>
          <a:ext cx="0" cy="0"/>
          <a:chOff x="0" y="0"/>
          <a:chExt cx="0" cy="0"/>
        </a:xfrm>
      </p:grpSpPr>
      <p:sp>
        <p:nvSpPr>
          <p:cNvPr id="4" name="Google Shape;180;p107">
            <a:extLst>
              <a:ext uri="{FF2B5EF4-FFF2-40B4-BE49-F238E27FC236}">
                <a16:creationId xmlns:a16="http://schemas.microsoft.com/office/drawing/2014/main" id="{A5C0255B-5701-F546-909D-F67F0946E29A}"/>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9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5" name="Google Shape;27;p81">
            <a:extLst>
              <a:ext uri="{FF2B5EF4-FFF2-40B4-BE49-F238E27FC236}">
                <a16:creationId xmlns:a16="http://schemas.microsoft.com/office/drawing/2014/main" id="{D325EDE4-5BAF-D44C-8E80-596726079847}"/>
              </a:ext>
            </a:extLst>
          </p:cNvPr>
          <p:cNvSpPr txBox="1">
            <a:spLocks noGrp="1"/>
          </p:cNvSpPr>
          <p:nvPr>
            <p:ph type="title"/>
          </p:nvPr>
        </p:nvSpPr>
        <p:spPr>
          <a:xfrm>
            <a:off x="4286442" y="5119966"/>
            <a:ext cx="16482720"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1" i="0" u="none" strike="noStrike" cap="none">
                <a:solidFill>
                  <a:srgbClr val="FFFEFF"/>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a:p>
        </p:txBody>
      </p:sp>
      <p:sp>
        <p:nvSpPr>
          <p:cNvPr id="6" name="Google Shape;28;p81">
            <a:extLst>
              <a:ext uri="{FF2B5EF4-FFF2-40B4-BE49-F238E27FC236}">
                <a16:creationId xmlns:a16="http://schemas.microsoft.com/office/drawing/2014/main" id="{D52FC8AF-DDA5-D549-8D22-496B73315A8E}"/>
              </a:ext>
            </a:extLst>
          </p:cNvPr>
          <p:cNvSpPr txBox="1">
            <a:spLocks noGrp="1"/>
          </p:cNvSpPr>
          <p:nvPr>
            <p:ph type="body" idx="1"/>
          </p:nvPr>
        </p:nvSpPr>
        <p:spPr>
          <a:xfrm>
            <a:off x="4227512" y="8457402"/>
            <a:ext cx="16616616" cy="931864"/>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7" name="Google Shape;29;p81">
            <a:extLst>
              <a:ext uri="{FF2B5EF4-FFF2-40B4-BE49-F238E27FC236}">
                <a16:creationId xmlns:a16="http://schemas.microsoft.com/office/drawing/2014/main" id="{4DDA7D15-E316-854C-8B41-542AFCBE1698}"/>
              </a:ext>
            </a:extLst>
          </p:cNvPr>
          <p:cNvSpPr txBox="1">
            <a:spLocks noGrp="1"/>
          </p:cNvSpPr>
          <p:nvPr>
            <p:ph type="body" idx="2"/>
          </p:nvPr>
        </p:nvSpPr>
        <p:spPr>
          <a:xfrm>
            <a:off x="4227512" y="4283243"/>
            <a:ext cx="16616616" cy="516886"/>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2400"/>
              <a:buFont typeface="Gill Sans"/>
              <a:buNone/>
              <a:defRPr sz="2400" b="0" i="0" u="none" strike="noStrike" cap="none">
                <a:solidFill>
                  <a:srgbClr val="FFFE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97951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Content 2" preserve="1" userDrawn="1">
  <p:cSld name="2_Content 2">
    <p:bg>
      <p:bgPr>
        <a:solidFill>
          <a:srgbClr val="C8F4DD"/>
        </a:solidFill>
        <a:effectLst/>
      </p:bgPr>
    </p:bg>
    <p:spTree>
      <p:nvGrpSpPr>
        <p:cNvPr id="1" name="Shape 20"/>
        <p:cNvGrpSpPr/>
        <p:nvPr/>
      </p:nvGrpSpPr>
      <p:grpSpPr>
        <a:xfrm>
          <a:off x="0" y="0"/>
          <a:ext cx="0" cy="0"/>
          <a:chOff x="0" y="0"/>
          <a:chExt cx="0" cy="0"/>
        </a:xfrm>
      </p:grpSpPr>
      <p:sp>
        <p:nvSpPr>
          <p:cNvPr id="23" name="Google Shape;23;p80"/>
          <p:cNvSpPr/>
          <p:nvPr userDrawn="1"/>
        </p:nvSpPr>
        <p:spPr>
          <a:xfrm>
            <a:off x="1" y="0"/>
            <a:ext cx="7030802" cy="13716000"/>
          </a:xfrm>
          <a:prstGeom prst="rect">
            <a:avLst/>
          </a:prstGeom>
          <a:solidFill>
            <a:srgbClr val="009457"/>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14" name="Picture Placeholder 13">
            <a:extLst>
              <a:ext uri="{FF2B5EF4-FFF2-40B4-BE49-F238E27FC236}">
                <a16:creationId xmlns:a16="http://schemas.microsoft.com/office/drawing/2014/main" id="{F487B83B-FD09-4E45-A57E-C62ED926D112}"/>
              </a:ext>
            </a:extLst>
          </p:cNvPr>
          <p:cNvSpPr>
            <a:spLocks noGrp="1"/>
          </p:cNvSpPr>
          <p:nvPr>
            <p:ph type="pic" sz="quarter" idx="10"/>
          </p:nvPr>
        </p:nvSpPr>
        <p:spPr>
          <a:xfrm>
            <a:off x="2511325" y="3446449"/>
            <a:ext cx="5862918" cy="5862918"/>
          </a:xfrm>
          <a:custGeom>
            <a:avLst/>
            <a:gdLst>
              <a:gd name="connsiteX0" fmla="*/ 2931459 w 5862918"/>
              <a:gd name="connsiteY0" fmla="*/ 0 h 5862918"/>
              <a:gd name="connsiteX1" fmla="*/ 5862918 w 5862918"/>
              <a:gd name="connsiteY1" fmla="*/ 2931459 h 5862918"/>
              <a:gd name="connsiteX2" fmla="*/ 2931459 w 5862918"/>
              <a:gd name="connsiteY2" fmla="*/ 5862918 h 5862918"/>
              <a:gd name="connsiteX3" fmla="*/ 0 w 5862918"/>
              <a:gd name="connsiteY3" fmla="*/ 2931459 h 5862918"/>
              <a:gd name="connsiteX4" fmla="*/ 2931459 w 5862918"/>
              <a:gd name="connsiteY4" fmla="*/ 0 h 5862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918" h="5862918">
                <a:moveTo>
                  <a:pt x="2931459" y="0"/>
                </a:moveTo>
                <a:cubicBezTo>
                  <a:pt x="4550459" y="0"/>
                  <a:pt x="5862918" y="1312459"/>
                  <a:pt x="5862918" y="2931459"/>
                </a:cubicBezTo>
                <a:cubicBezTo>
                  <a:pt x="5862918" y="4550459"/>
                  <a:pt x="4550459" y="5862918"/>
                  <a:pt x="2931459" y="5862918"/>
                </a:cubicBezTo>
                <a:cubicBezTo>
                  <a:pt x="1312459" y="5862918"/>
                  <a:pt x="0" y="4550459"/>
                  <a:pt x="0" y="2931459"/>
                </a:cubicBezTo>
                <a:cubicBezTo>
                  <a:pt x="0" y="1312459"/>
                  <a:pt x="1312459" y="0"/>
                  <a:pt x="2931459" y="0"/>
                </a:cubicBezTo>
                <a:close/>
              </a:path>
            </a:pathLst>
          </a:custGeom>
        </p:spPr>
        <p:txBody>
          <a:bodyPr wrap="square">
            <a:noAutofit/>
          </a:bodyPr>
          <a:lstStyle>
            <a:lvl1pPr>
              <a:defRPr b="0" i="0">
                <a:latin typeface="Gill Sans MT" panose="020B0502020104020203" pitchFamily="34" charset="77"/>
              </a:defRPr>
            </a:lvl1pPr>
          </a:lstStyle>
          <a:p>
            <a:endParaRPr lang="en-US" dirty="0"/>
          </a:p>
        </p:txBody>
      </p:sp>
      <p:sp>
        <p:nvSpPr>
          <p:cNvPr id="8" name="Google Shape;22;p80">
            <a:extLst>
              <a:ext uri="{FF2B5EF4-FFF2-40B4-BE49-F238E27FC236}">
                <a16:creationId xmlns:a16="http://schemas.microsoft.com/office/drawing/2014/main" id="{DF0C1394-ED4D-F248-B1E0-29A2526B3F88}"/>
              </a:ext>
            </a:extLst>
          </p:cNvPr>
          <p:cNvSpPr txBox="1">
            <a:spLocks noGrp="1"/>
          </p:cNvSpPr>
          <p:nvPr>
            <p:ph type="title"/>
          </p:nvPr>
        </p:nvSpPr>
        <p:spPr>
          <a:xfrm>
            <a:off x="9719430" y="1959434"/>
            <a:ext cx="11610596"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CB772"/>
              </a:buClr>
              <a:buSzPts val="8800"/>
              <a:buFont typeface="Gill Sans"/>
              <a:buNone/>
              <a:defRPr sz="8800" b="0" i="0" u="none" strike="noStrike" cap="none">
                <a:solidFill>
                  <a:schemeClr val="tx1">
                    <a:lumMod val="25000"/>
                  </a:schemeClr>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9" name="Google Shape;24;p80">
            <a:extLst>
              <a:ext uri="{FF2B5EF4-FFF2-40B4-BE49-F238E27FC236}">
                <a16:creationId xmlns:a16="http://schemas.microsoft.com/office/drawing/2014/main" id="{59BA880D-86EF-5D4A-B7E2-ABADF4C9D14B}"/>
              </a:ext>
            </a:extLst>
          </p:cNvPr>
          <p:cNvSpPr txBox="1">
            <a:spLocks noGrp="1"/>
          </p:cNvSpPr>
          <p:nvPr>
            <p:ph type="body" idx="1"/>
          </p:nvPr>
        </p:nvSpPr>
        <p:spPr>
          <a:xfrm>
            <a:off x="9719430" y="5309680"/>
            <a:ext cx="10959448" cy="6919912"/>
          </a:xfrm>
          <a:prstGeom prst="rect">
            <a:avLst/>
          </a:prstGeom>
          <a:noFill/>
          <a:ln>
            <a:noFill/>
          </a:ln>
        </p:spPr>
        <p:txBody>
          <a:bodyPr spcFirstLastPara="1" wrap="square" lIns="91425" tIns="45700" rIns="91425" bIns="45700" anchor="t" anchorCtr="0">
            <a:normAutofit/>
          </a:bodyPr>
          <a:lstStyle>
            <a:lvl1pPr marL="0" marR="0" lvl="0" indent="0" algn="just" rtl="0">
              <a:lnSpc>
                <a:spcPct val="90000"/>
              </a:lnSpc>
              <a:spcBef>
                <a:spcPts val="0"/>
              </a:spcBef>
              <a:spcAft>
                <a:spcPts val="2400"/>
              </a:spcAft>
              <a:buClr>
                <a:srgbClr val="FFFFFF"/>
              </a:buClr>
              <a:buSzPts val="4000"/>
              <a:buFont typeface="Arial"/>
              <a:buNone/>
              <a:defRPr sz="4400" b="0" i="0" u="none" strike="noStrike" cap="none">
                <a:solidFill>
                  <a:schemeClr val="tx1">
                    <a:lumMod val="25000"/>
                  </a:schemeClr>
                </a:solidFill>
                <a:latin typeface="Gill Sans MT" panose="020B0502020104020203" pitchFamily="34" charset="77"/>
                <a:ea typeface="Gill Sans MT" panose="020B0502020104020203" pitchFamily="34" charset="77"/>
                <a:cs typeface="Gill Sans"/>
                <a:sym typeface="Gill Sans"/>
              </a:defRPr>
            </a:lvl1pPr>
            <a:lvl2pPr marL="914400" marR="0" lvl="1"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2pPr>
            <a:lvl3pPr marL="1371600" marR="0" lvl="2"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3pPr>
            <a:lvl4pPr marL="1828800" marR="0" lvl="3"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4pPr>
            <a:lvl5pPr marL="2286000" marR="0" lvl="4"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0" name="Google Shape;25;p80">
            <a:extLst>
              <a:ext uri="{FF2B5EF4-FFF2-40B4-BE49-F238E27FC236}">
                <a16:creationId xmlns:a16="http://schemas.microsoft.com/office/drawing/2014/main" id="{29FE66CD-A143-534C-9CC9-C1D255E4A166}"/>
              </a:ext>
            </a:extLst>
          </p:cNvPr>
          <p:cNvSpPr txBox="1">
            <a:spLocks noGrp="1"/>
          </p:cNvSpPr>
          <p:nvPr>
            <p:ph type="body" idx="3"/>
          </p:nvPr>
        </p:nvSpPr>
        <p:spPr>
          <a:xfrm>
            <a:off x="9719430" y="1092639"/>
            <a:ext cx="9198490" cy="577850"/>
          </a:xfrm>
          <a:prstGeom prst="rect">
            <a:avLst/>
          </a:prstGeom>
          <a:noFill/>
          <a:ln>
            <a:noFill/>
          </a:ln>
        </p:spPr>
        <p:txBody>
          <a:bodyPr spcFirstLastPara="1" wrap="square" lIns="91425" tIns="45700" rIns="91425" bIns="45700" anchor="t" anchorCtr="0">
            <a:noAutofit/>
          </a:bodyPr>
          <a:lstStyle>
            <a:lvl1pPr marL="0" marR="0" lvl="0" indent="0" algn="just" rtl="0">
              <a:lnSpc>
                <a:spcPct val="100000"/>
              </a:lnSpc>
              <a:spcBef>
                <a:spcPts val="0"/>
              </a:spcBef>
              <a:spcAft>
                <a:spcPts val="0"/>
              </a:spcAft>
              <a:buClr>
                <a:srgbClr val="7A7B83"/>
              </a:buClr>
              <a:buSzPts val="3600"/>
              <a:buFont typeface="Gill Sans"/>
              <a:buNone/>
              <a:defRPr sz="3600" b="0" i="0" u="none" strike="noStrike" cap="none" spc="100" baseline="0">
                <a:solidFill>
                  <a:schemeClr val="tx1">
                    <a:lumMod val="25000"/>
                  </a:schemeClr>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7349430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6_Divider 1">
    <p:bg>
      <p:bgPr>
        <a:solidFill>
          <a:schemeClr val="accent3"/>
        </a:solidFill>
        <a:effectLst/>
      </p:bgPr>
    </p:bg>
    <p:spTree>
      <p:nvGrpSpPr>
        <p:cNvPr id="1" name=""/>
        <p:cNvGrpSpPr/>
        <p:nvPr/>
      </p:nvGrpSpPr>
      <p:grpSpPr>
        <a:xfrm>
          <a:off x="0" y="0"/>
          <a:ext cx="0" cy="0"/>
          <a:chOff x="0" y="0"/>
          <a:chExt cx="0" cy="0"/>
        </a:xfrm>
      </p:grpSpPr>
      <p:sp>
        <p:nvSpPr>
          <p:cNvPr id="4" name="Google Shape;180;p107">
            <a:extLst>
              <a:ext uri="{FF2B5EF4-FFF2-40B4-BE49-F238E27FC236}">
                <a16:creationId xmlns:a16="http://schemas.microsoft.com/office/drawing/2014/main" id="{A5C0255B-5701-F546-909D-F67F0946E29A}"/>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9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5" name="Google Shape;27;p81">
            <a:extLst>
              <a:ext uri="{FF2B5EF4-FFF2-40B4-BE49-F238E27FC236}">
                <a16:creationId xmlns:a16="http://schemas.microsoft.com/office/drawing/2014/main" id="{D325EDE4-5BAF-D44C-8E80-596726079847}"/>
              </a:ext>
            </a:extLst>
          </p:cNvPr>
          <p:cNvSpPr txBox="1">
            <a:spLocks noGrp="1"/>
          </p:cNvSpPr>
          <p:nvPr>
            <p:ph type="title"/>
          </p:nvPr>
        </p:nvSpPr>
        <p:spPr>
          <a:xfrm>
            <a:off x="4286442" y="5119966"/>
            <a:ext cx="16482720"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1" i="0" u="none" strike="noStrike" cap="none">
                <a:solidFill>
                  <a:srgbClr val="FFFEFF"/>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a:p>
        </p:txBody>
      </p:sp>
      <p:sp>
        <p:nvSpPr>
          <p:cNvPr id="6" name="Google Shape;28;p81">
            <a:extLst>
              <a:ext uri="{FF2B5EF4-FFF2-40B4-BE49-F238E27FC236}">
                <a16:creationId xmlns:a16="http://schemas.microsoft.com/office/drawing/2014/main" id="{D52FC8AF-DDA5-D549-8D22-496B73315A8E}"/>
              </a:ext>
            </a:extLst>
          </p:cNvPr>
          <p:cNvSpPr txBox="1">
            <a:spLocks noGrp="1"/>
          </p:cNvSpPr>
          <p:nvPr>
            <p:ph type="body" idx="1"/>
          </p:nvPr>
        </p:nvSpPr>
        <p:spPr>
          <a:xfrm>
            <a:off x="4227512" y="8457402"/>
            <a:ext cx="16616616" cy="931864"/>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7" name="Google Shape;29;p81">
            <a:extLst>
              <a:ext uri="{FF2B5EF4-FFF2-40B4-BE49-F238E27FC236}">
                <a16:creationId xmlns:a16="http://schemas.microsoft.com/office/drawing/2014/main" id="{4DDA7D15-E316-854C-8B41-542AFCBE1698}"/>
              </a:ext>
            </a:extLst>
          </p:cNvPr>
          <p:cNvSpPr txBox="1">
            <a:spLocks noGrp="1"/>
          </p:cNvSpPr>
          <p:nvPr>
            <p:ph type="body" idx="2"/>
          </p:nvPr>
        </p:nvSpPr>
        <p:spPr>
          <a:xfrm>
            <a:off x="4227512" y="4283243"/>
            <a:ext cx="16616616" cy="516886"/>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2400"/>
              <a:buFont typeface="Gill Sans"/>
              <a:buNone/>
              <a:defRPr sz="2400" b="0" i="0" u="none" strike="noStrike" cap="none">
                <a:solidFill>
                  <a:srgbClr val="FFFE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a:p>
        </p:txBody>
      </p:sp>
      <p:sp>
        <p:nvSpPr>
          <p:cNvPr id="8" name="Picture Placeholder 2">
            <a:extLst>
              <a:ext uri="{FF2B5EF4-FFF2-40B4-BE49-F238E27FC236}">
                <a16:creationId xmlns:a16="http://schemas.microsoft.com/office/drawing/2014/main" id="{603E3728-209F-504D-A329-F0BD9C1698AE}"/>
              </a:ext>
            </a:extLst>
          </p:cNvPr>
          <p:cNvSpPr>
            <a:spLocks noGrp="1"/>
          </p:cNvSpPr>
          <p:nvPr>
            <p:ph type="pic" sz="quarter" idx="10"/>
          </p:nvPr>
        </p:nvSpPr>
        <p:spPr>
          <a:xfrm>
            <a:off x="1380894" y="2227264"/>
            <a:ext cx="9263064" cy="9261476"/>
          </a:xfrm>
          <a:prstGeom prst="ellipse">
            <a:avLst/>
          </a:prstGeom>
        </p:spPr>
        <p:txBody>
          <a:bodyPr/>
          <a:lstStyle/>
          <a:p>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3208630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Content 3" userDrawn="1">
  <p:cSld name="1_Content 3">
    <p:spTree>
      <p:nvGrpSpPr>
        <p:cNvPr id="1" name="Shape 30"/>
        <p:cNvGrpSpPr/>
        <p:nvPr/>
      </p:nvGrpSpPr>
      <p:grpSpPr>
        <a:xfrm>
          <a:off x="0" y="0"/>
          <a:ext cx="0" cy="0"/>
          <a:chOff x="0" y="0"/>
          <a:chExt cx="0" cy="0"/>
        </a:xfrm>
      </p:grpSpPr>
      <p:sp>
        <p:nvSpPr>
          <p:cNvPr id="6" name="Freeform 14">
            <a:extLst>
              <a:ext uri="{FF2B5EF4-FFF2-40B4-BE49-F238E27FC236}">
                <a16:creationId xmlns:a16="http://schemas.microsoft.com/office/drawing/2014/main" id="{D57DF3AC-F917-614E-9ACD-FC1A9E208CFA}"/>
              </a:ext>
            </a:extLst>
          </p:cNvPr>
          <p:cNvSpPr/>
          <p:nvPr userDrawn="1"/>
        </p:nvSpPr>
        <p:spPr>
          <a:xfrm>
            <a:off x="0" y="1"/>
            <a:ext cx="4340404" cy="13738918"/>
          </a:xfrm>
          <a:custGeom>
            <a:avLst/>
            <a:gdLst/>
            <a:ahLst/>
            <a:cxnLst/>
            <a:rect l="l" t="t" r="r" b="b"/>
            <a:pathLst>
              <a:path w="1741842" h="5528549">
                <a:moveTo>
                  <a:pt x="0" y="0"/>
                </a:moveTo>
                <a:lnTo>
                  <a:pt x="1741842" y="0"/>
                </a:lnTo>
                <a:lnTo>
                  <a:pt x="1741842" y="5528549"/>
                </a:lnTo>
                <a:lnTo>
                  <a:pt x="0" y="5528549"/>
                </a:lnTo>
                <a:close/>
              </a:path>
            </a:pathLst>
          </a:custGeom>
          <a:solidFill>
            <a:srgbClr val="009457"/>
          </a:solidFill>
        </p:spPr>
      </p:sp>
      <p:grpSp>
        <p:nvGrpSpPr>
          <p:cNvPr id="7" name="Group 6">
            <a:extLst>
              <a:ext uri="{FF2B5EF4-FFF2-40B4-BE49-F238E27FC236}">
                <a16:creationId xmlns:a16="http://schemas.microsoft.com/office/drawing/2014/main" id="{D1B1EFEF-D24A-B44C-9156-61E96E0A18F7}"/>
              </a:ext>
            </a:extLst>
          </p:cNvPr>
          <p:cNvGrpSpPr/>
          <p:nvPr userDrawn="1"/>
        </p:nvGrpSpPr>
        <p:grpSpPr>
          <a:xfrm>
            <a:off x="1694986" y="2918174"/>
            <a:ext cx="8184996" cy="5912492"/>
            <a:chOff x="691376" y="1672684"/>
            <a:chExt cx="8184995" cy="5912492"/>
          </a:xfrm>
        </p:grpSpPr>
        <p:sp>
          <p:nvSpPr>
            <p:cNvPr id="8" name="Rectangle 7">
              <a:extLst>
                <a:ext uri="{FF2B5EF4-FFF2-40B4-BE49-F238E27FC236}">
                  <a16:creationId xmlns:a16="http://schemas.microsoft.com/office/drawing/2014/main" id="{1C85AAA8-5F7B-8347-B53E-2D1661C4C04E}"/>
                </a:ext>
              </a:extLst>
            </p:cNvPr>
            <p:cNvSpPr/>
            <p:nvPr/>
          </p:nvSpPr>
          <p:spPr>
            <a:xfrm>
              <a:off x="691376" y="1672684"/>
              <a:ext cx="6646127" cy="5912492"/>
            </a:xfrm>
            <a:prstGeom prst="rect">
              <a:avLst/>
            </a:prstGeom>
            <a:solidFill>
              <a:srgbClr val="F4F5F8"/>
            </a:solidFill>
            <a:ln w="168275">
              <a:solidFill>
                <a:srgbClr val="242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0" i="0" dirty="0">
                <a:latin typeface="Gill Sans MT" panose="020B0502020104020203" pitchFamily="34" charset="77"/>
              </a:endParaRPr>
            </a:p>
          </p:txBody>
        </p:sp>
        <p:sp>
          <p:nvSpPr>
            <p:cNvPr id="9" name="Rectangle 8">
              <a:extLst>
                <a:ext uri="{FF2B5EF4-FFF2-40B4-BE49-F238E27FC236}">
                  <a16:creationId xmlns:a16="http://schemas.microsoft.com/office/drawing/2014/main" id="{BFCA2492-A0E9-8C44-96B4-49371D0AD2D3}"/>
                </a:ext>
              </a:extLst>
            </p:cNvPr>
            <p:cNvSpPr/>
            <p:nvPr/>
          </p:nvSpPr>
          <p:spPr>
            <a:xfrm>
              <a:off x="6400800" y="3172146"/>
              <a:ext cx="2475571" cy="3537045"/>
            </a:xfrm>
            <a:prstGeom prst="rect">
              <a:avLst/>
            </a:prstGeom>
            <a:solidFill>
              <a:srgbClr val="F4F5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0" i="0" dirty="0">
                <a:latin typeface="Gill Sans MT" panose="020B0502020104020203" pitchFamily="34" charset="77"/>
              </a:endParaRPr>
            </a:p>
          </p:txBody>
        </p:sp>
      </p:grpSp>
      <p:sp>
        <p:nvSpPr>
          <p:cNvPr id="2" name="TextBox 1">
            <a:extLst>
              <a:ext uri="{FF2B5EF4-FFF2-40B4-BE49-F238E27FC236}">
                <a16:creationId xmlns:a16="http://schemas.microsoft.com/office/drawing/2014/main" id="{714875C8-1628-B546-9EE9-2886652493F4}"/>
              </a:ext>
            </a:extLst>
          </p:cNvPr>
          <p:cNvSpPr txBox="1"/>
          <p:nvPr userDrawn="1"/>
        </p:nvSpPr>
        <p:spPr>
          <a:xfrm>
            <a:off x="2746309" y="3765176"/>
            <a:ext cx="46581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b="0" i="0" spc="100" baseline="0" dirty="0">
                <a:solidFill>
                  <a:srgbClr val="000000"/>
                </a:solidFill>
                <a:latin typeface="Gill Sans MT" panose="020B0502020104020203" pitchFamily="34" charset="77"/>
                <a:cs typeface="Gill Sans" panose="020B0502020104020203" pitchFamily="34" charset="-79"/>
              </a:rPr>
              <a:t>DEFINITION</a:t>
            </a:r>
          </a:p>
        </p:txBody>
      </p:sp>
      <p:sp>
        <p:nvSpPr>
          <p:cNvPr id="4" name="Text Placeholder 3">
            <a:extLst>
              <a:ext uri="{FF2B5EF4-FFF2-40B4-BE49-F238E27FC236}">
                <a16:creationId xmlns:a16="http://schemas.microsoft.com/office/drawing/2014/main" id="{1524E505-0CBF-0C42-8825-B206E28FB000}"/>
              </a:ext>
            </a:extLst>
          </p:cNvPr>
          <p:cNvSpPr>
            <a:spLocks noGrp="1"/>
          </p:cNvSpPr>
          <p:nvPr>
            <p:ph type="body" sz="quarter" idx="10" hasCustomPrompt="1"/>
          </p:nvPr>
        </p:nvSpPr>
        <p:spPr>
          <a:xfrm>
            <a:off x="2746376" y="4706939"/>
            <a:ext cx="5402544" cy="3537046"/>
          </a:xfrm>
        </p:spPr>
        <p:txBody>
          <a:bodyPr>
            <a:normAutofit/>
          </a:bodyPr>
          <a:lstStyle>
            <a:lvl1pPr marL="0" indent="0">
              <a:buNone/>
              <a:defRPr sz="11500" b="0" i="0">
                <a:solidFill>
                  <a:srgbClr val="009457"/>
                </a:solidFill>
              </a:defRPr>
            </a:lvl1pPr>
          </a:lstStyle>
          <a:p>
            <a:pPr lvl="0"/>
            <a:r>
              <a:rPr lang="en-US" dirty="0"/>
              <a:t>Word</a:t>
            </a:r>
          </a:p>
        </p:txBody>
      </p:sp>
      <p:sp>
        <p:nvSpPr>
          <p:cNvPr id="14" name="Text Placeholder 13">
            <a:extLst>
              <a:ext uri="{FF2B5EF4-FFF2-40B4-BE49-F238E27FC236}">
                <a16:creationId xmlns:a16="http://schemas.microsoft.com/office/drawing/2014/main" id="{86CE9F79-099C-6F49-94FE-86A262A4AAFE}"/>
              </a:ext>
            </a:extLst>
          </p:cNvPr>
          <p:cNvSpPr>
            <a:spLocks noGrp="1"/>
          </p:cNvSpPr>
          <p:nvPr>
            <p:ph type="body" sz="quarter" idx="11"/>
          </p:nvPr>
        </p:nvSpPr>
        <p:spPr>
          <a:xfrm>
            <a:off x="11018839" y="2918172"/>
            <a:ext cx="11841162" cy="8029228"/>
          </a:xfrm>
        </p:spPr>
        <p:txBody>
          <a:bodyPr/>
          <a:lstStyle>
            <a:lvl1pPr marL="0" indent="0">
              <a:buNone/>
              <a:defRPr b="0" i="0">
                <a:solidFill>
                  <a:schemeClr val="bg2"/>
                </a:solidFill>
              </a:defRPr>
            </a:lvl1pPr>
            <a:lvl2pPr marL="0" indent="0">
              <a:buNone/>
              <a:defRPr b="0" i="0">
                <a:solidFill>
                  <a:schemeClr val="bg2"/>
                </a:solidFill>
                <a:latin typeface="Gill Sans MT" panose="020B0502020104020203" pitchFamily="34" charset="77"/>
              </a:defRPr>
            </a:lvl2pPr>
            <a:lvl3pPr marL="0" indent="0">
              <a:buNone/>
              <a:defRPr b="0" i="0">
                <a:solidFill>
                  <a:schemeClr val="bg2"/>
                </a:solidFill>
              </a:defRPr>
            </a:lvl3pPr>
            <a:lvl4pPr marL="0" indent="0">
              <a:buNone/>
              <a:defRPr b="0" i="0">
                <a:solidFill>
                  <a:schemeClr val="bg2"/>
                </a:solidFill>
              </a:defRPr>
            </a:lvl4pPr>
            <a:lvl5pPr marL="0" indent="0">
              <a:buNone/>
              <a:defRPr b="0" i="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5922967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2" preserve="1">
  <p:cSld name="Title Slide 2">
    <p:spTree>
      <p:nvGrpSpPr>
        <p:cNvPr id="1" name="Shape 8"/>
        <p:cNvGrpSpPr/>
        <p:nvPr/>
      </p:nvGrpSpPr>
      <p:grpSpPr>
        <a:xfrm>
          <a:off x="0" y="0"/>
          <a:ext cx="0" cy="0"/>
          <a:chOff x="0" y="0"/>
          <a:chExt cx="0" cy="0"/>
        </a:xfrm>
      </p:grpSpPr>
      <p:sp>
        <p:nvSpPr>
          <p:cNvPr id="2" name="Rectangle 1">
            <a:extLst>
              <a:ext uri="{FF2B5EF4-FFF2-40B4-BE49-F238E27FC236}">
                <a16:creationId xmlns:a16="http://schemas.microsoft.com/office/drawing/2014/main" id="{9BB86303-3FDA-E241-84AE-CC9B95EE834A}"/>
              </a:ext>
            </a:extLst>
          </p:cNvPr>
          <p:cNvSpPr/>
          <p:nvPr userDrawn="1"/>
        </p:nvSpPr>
        <p:spPr>
          <a:xfrm>
            <a:off x="0" y="10160430"/>
            <a:ext cx="24384000" cy="35555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Google Shape;10;p76"/>
          <p:cNvSpPr txBox="1">
            <a:spLocks noGrp="1"/>
          </p:cNvSpPr>
          <p:nvPr>
            <p:ph type="sldNum" idx="12"/>
          </p:nvPr>
        </p:nvSpPr>
        <p:spPr>
          <a:xfrm>
            <a:off x="23036466" y="762696"/>
            <a:ext cx="607908" cy="384721"/>
          </a:xfrm>
          <a:prstGeom prst="rect">
            <a:avLst/>
          </a:prstGeom>
          <a:noFill/>
          <a:ln>
            <a:noFill/>
          </a:ln>
        </p:spPr>
        <p:txBody>
          <a:bodyPr spcFirstLastPara="1" wrap="square" lIns="38100" tIns="38100" rIns="38100" bIns="38100" anchor="t" anchorCtr="0">
            <a:spAutoFit/>
          </a:bodyPr>
          <a:lstStyle>
            <a:lvl1pPr marL="0" lvl="0" indent="0" algn="l">
              <a:lnSpc>
                <a:spcPct val="100000"/>
              </a:lnSpc>
              <a:spcBef>
                <a:spcPts val="0"/>
              </a:spcBef>
              <a:spcAft>
                <a:spcPts val="0"/>
              </a:spcAft>
              <a:buClr>
                <a:srgbClr val="393941"/>
              </a:buClr>
              <a:buSzPts val="2000"/>
              <a:buFont typeface="Gill Sans"/>
              <a:buNone/>
              <a:defRPr b="0" i="0"/>
            </a:lvl1pPr>
            <a:lvl2pPr marL="0" lvl="1" indent="0" algn="l">
              <a:lnSpc>
                <a:spcPct val="100000"/>
              </a:lnSpc>
              <a:spcBef>
                <a:spcPts val="0"/>
              </a:spcBef>
              <a:spcAft>
                <a:spcPts val="0"/>
              </a:spcAft>
              <a:buClr>
                <a:srgbClr val="393941"/>
              </a:buClr>
              <a:buSzPts val="2000"/>
              <a:buFont typeface="Gill Sans"/>
              <a:buNone/>
              <a:defRPr/>
            </a:lvl2pPr>
            <a:lvl3pPr marL="0" lvl="2" indent="0" algn="l">
              <a:lnSpc>
                <a:spcPct val="100000"/>
              </a:lnSpc>
              <a:spcBef>
                <a:spcPts val="0"/>
              </a:spcBef>
              <a:spcAft>
                <a:spcPts val="0"/>
              </a:spcAft>
              <a:buClr>
                <a:srgbClr val="393941"/>
              </a:buClr>
              <a:buSzPts val="2000"/>
              <a:buFont typeface="Gill Sans"/>
              <a:buNone/>
              <a:defRPr/>
            </a:lvl3pPr>
            <a:lvl4pPr marL="0" lvl="3" indent="0" algn="l">
              <a:lnSpc>
                <a:spcPct val="100000"/>
              </a:lnSpc>
              <a:spcBef>
                <a:spcPts val="0"/>
              </a:spcBef>
              <a:spcAft>
                <a:spcPts val="0"/>
              </a:spcAft>
              <a:buClr>
                <a:srgbClr val="393941"/>
              </a:buClr>
              <a:buSzPts val="2000"/>
              <a:buFont typeface="Gill Sans"/>
              <a:buNone/>
              <a:defRPr/>
            </a:lvl4pPr>
            <a:lvl5pPr marL="0" lvl="4" indent="0" algn="l">
              <a:lnSpc>
                <a:spcPct val="100000"/>
              </a:lnSpc>
              <a:spcBef>
                <a:spcPts val="0"/>
              </a:spcBef>
              <a:spcAft>
                <a:spcPts val="0"/>
              </a:spcAft>
              <a:buClr>
                <a:srgbClr val="393941"/>
              </a:buClr>
              <a:buSzPts val="2000"/>
              <a:buFont typeface="Gill Sans"/>
              <a:buNone/>
              <a:defRPr/>
            </a:lvl5pPr>
            <a:lvl6pPr marL="0" lvl="5" indent="0" algn="l">
              <a:lnSpc>
                <a:spcPct val="100000"/>
              </a:lnSpc>
              <a:spcBef>
                <a:spcPts val="0"/>
              </a:spcBef>
              <a:spcAft>
                <a:spcPts val="0"/>
              </a:spcAft>
              <a:buClr>
                <a:srgbClr val="393941"/>
              </a:buClr>
              <a:buSzPts val="2000"/>
              <a:buFont typeface="Gill Sans"/>
              <a:buNone/>
              <a:defRPr/>
            </a:lvl6pPr>
            <a:lvl7pPr marL="0" lvl="6" indent="0" algn="l">
              <a:lnSpc>
                <a:spcPct val="100000"/>
              </a:lnSpc>
              <a:spcBef>
                <a:spcPts val="0"/>
              </a:spcBef>
              <a:spcAft>
                <a:spcPts val="0"/>
              </a:spcAft>
              <a:buClr>
                <a:srgbClr val="393941"/>
              </a:buClr>
              <a:buSzPts val="2000"/>
              <a:buFont typeface="Gill Sans"/>
              <a:buNone/>
              <a:defRPr/>
            </a:lvl7pPr>
            <a:lvl8pPr marL="0" lvl="7" indent="0" algn="l">
              <a:lnSpc>
                <a:spcPct val="100000"/>
              </a:lnSpc>
              <a:spcBef>
                <a:spcPts val="0"/>
              </a:spcBef>
              <a:spcAft>
                <a:spcPts val="0"/>
              </a:spcAft>
              <a:buClr>
                <a:srgbClr val="393941"/>
              </a:buClr>
              <a:buSzPts val="2000"/>
              <a:buFont typeface="Gill Sans"/>
              <a:buNone/>
              <a:defRPr/>
            </a:lvl8pPr>
            <a:lvl9pPr marL="0" lvl="8" indent="0" algn="l">
              <a:lnSpc>
                <a:spcPct val="100000"/>
              </a:lnSpc>
              <a:spcBef>
                <a:spcPts val="0"/>
              </a:spcBef>
              <a:spcAft>
                <a:spcPts val="0"/>
              </a:spcAft>
              <a:buClr>
                <a:srgbClr val="393941"/>
              </a:buClr>
              <a:buSzPts val="2000"/>
              <a:buFont typeface="Gill Sans"/>
              <a:buNone/>
              <a:defRPr/>
            </a:lvl9pPr>
          </a:lstStyle>
          <a:p>
            <a:fld id="{00000000-1234-1234-1234-123412341234}" type="slidenum">
              <a:rPr lang="en-US" smtClean="0"/>
              <a:pPr/>
              <a:t>‹#›</a:t>
            </a:fld>
            <a:endParaRPr lang="en-US" dirty="0"/>
          </a:p>
        </p:txBody>
      </p:sp>
      <p:pic>
        <p:nvPicPr>
          <p:cNvPr id="11" name="Google Shape;11;p76"/>
          <p:cNvPicPr preferRelativeResize="0"/>
          <p:nvPr/>
        </p:nvPicPr>
        <p:blipFill rotWithShape="1">
          <a:blip r:embed="rId2">
            <a:alphaModFix/>
          </a:blip>
          <a:srcRect/>
          <a:stretch/>
        </p:blipFill>
        <p:spPr>
          <a:xfrm>
            <a:off x="6095150" y="10160432"/>
            <a:ext cx="11851888" cy="3555568"/>
          </a:xfrm>
          <a:prstGeom prst="rect">
            <a:avLst/>
          </a:prstGeom>
          <a:noFill/>
          <a:ln>
            <a:noFill/>
          </a:ln>
        </p:spPr>
      </p:pic>
      <p:sp>
        <p:nvSpPr>
          <p:cNvPr id="12" name="Google Shape;12;p76"/>
          <p:cNvSpPr txBox="1">
            <a:spLocks noGrp="1"/>
          </p:cNvSpPr>
          <p:nvPr>
            <p:ph type="title"/>
          </p:nvPr>
        </p:nvSpPr>
        <p:spPr>
          <a:xfrm>
            <a:off x="4214812" y="2965918"/>
            <a:ext cx="16482720"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3" name="Google Shape;13;p76"/>
          <p:cNvSpPr txBox="1">
            <a:spLocks noGrp="1"/>
          </p:cNvSpPr>
          <p:nvPr>
            <p:ph type="body" idx="1"/>
          </p:nvPr>
        </p:nvSpPr>
        <p:spPr>
          <a:xfrm>
            <a:off x="4214813" y="6200460"/>
            <a:ext cx="15954374" cy="931864"/>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4" name="Google Shape;14;p76"/>
          <p:cNvSpPr txBox="1">
            <a:spLocks noGrp="1"/>
          </p:cNvSpPr>
          <p:nvPr>
            <p:ph type="body" idx="2"/>
          </p:nvPr>
        </p:nvSpPr>
        <p:spPr>
          <a:xfrm>
            <a:off x="4214812" y="1895027"/>
            <a:ext cx="16616616" cy="516886"/>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2400"/>
              <a:buFont typeface="Gill Sans"/>
              <a:buNone/>
              <a:defRPr sz="24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2757674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_Text-Heavy Divider" preserve="1">
  <p:cSld name="1_Text-Heavy Divider">
    <p:spTree>
      <p:nvGrpSpPr>
        <p:cNvPr id="1" name="Shape 15"/>
        <p:cNvGrpSpPr/>
        <p:nvPr/>
      </p:nvGrpSpPr>
      <p:grpSpPr>
        <a:xfrm>
          <a:off x="0" y="0"/>
          <a:ext cx="0" cy="0"/>
          <a:chOff x="0" y="0"/>
          <a:chExt cx="0" cy="0"/>
        </a:xfrm>
      </p:grpSpPr>
      <p:sp>
        <p:nvSpPr>
          <p:cNvPr id="16" name="Google Shape;16;p79"/>
          <p:cNvSpPr txBox="1">
            <a:spLocks noGrp="1"/>
          </p:cNvSpPr>
          <p:nvPr>
            <p:ph type="title"/>
          </p:nvPr>
        </p:nvSpPr>
        <p:spPr>
          <a:xfrm>
            <a:off x="3950640" y="4066678"/>
            <a:ext cx="16482720" cy="1403384"/>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8" name="Google Shape;18;p79"/>
          <p:cNvSpPr txBox="1">
            <a:spLocks noGrp="1"/>
          </p:cNvSpPr>
          <p:nvPr>
            <p:ph type="body" idx="1"/>
          </p:nvPr>
        </p:nvSpPr>
        <p:spPr>
          <a:xfrm>
            <a:off x="9096376" y="2982331"/>
            <a:ext cx="5486400" cy="615950"/>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ECEDED"/>
              </a:buClr>
              <a:buSzPts val="3200"/>
              <a:buFont typeface="Gill Sans"/>
              <a:buNone/>
              <a:defRPr sz="3200" b="0" i="0" u="none" strike="noStrike" cap="none">
                <a:solidFill>
                  <a:srgbClr val="ECEDED"/>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9" name="Google Shape;19;p79"/>
          <p:cNvSpPr txBox="1">
            <a:spLocks noGrp="1"/>
          </p:cNvSpPr>
          <p:nvPr>
            <p:ph type="body" idx="2"/>
          </p:nvPr>
        </p:nvSpPr>
        <p:spPr>
          <a:xfrm>
            <a:off x="3950641" y="6062957"/>
            <a:ext cx="16482722" cy="376297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ECEDED"/>
              </a:buClr>
              <a:buSzPts val="4000"/>
              <a:buFont typeface="Gill Sans"/>
              <a:buNone/>
              <a:defRPr sz="4000" b="0" i="0" u="none" strike="noStrike" cap="none">
                <a:solidFill>
                  <a:srgbClr val="ECEDED"/>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5907087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Divider 1">
    <p:spTree>
      <p:nvGrpSpPr>
        <p:cNvPr id="1" name=""/>
        <p:cNvGrpSpPr/>
        <p:nvPr/>
      </p:nvGrpSpPr>
      <p:grpSpPr>
        <a:xfrm>
          <a:off x="0" y="0"/>
          <a:ext cx="0" cy="0"/>
          <a:chOff x="0" y="0"/>
          <a:chExt cx="0" cy="0"/>
        </a:xfrm>
      </p:grpSpPr>
      <p:sp>
        <p:nvSpPr>
          <p:cNvPr id="9" name="Shape 65">
            <a:extLst>
              <a:ext uri="{FF2B5EF4-FFF2-40B4-BE49-F238E27FC236}">
                <a16:creationId xmlns:a16="http://schemas.microsoft.com/office/drawing/2014/main" id="{7360D2C5-89C9-4BB1-B235-A8C7577B37E7}"/>
              </a:ext>
            </a:extLst>
          </p:cNvPr>
          <p:cNvSpPr/>
          <p:nvPr userDrawn="1"/>
        </p:nvSpPr>
        <p:spPr>
          <a:xfrm>
            <a:off x="9906003" y="6810031"/>
            <a:ext cx="4572002" cy="2"/>
          </a:xfrm>
          <a:prstGeom prst="line">
            <a:avLst/>
          </a:prstGeom>
          <a:ln w="57150">
            <a:solidFill>
              <a:srgbClr val="FFFFFF"/>
            </a:solidFill>
            <a:miter lim="400000"/>
          </a:ln>
        </p:spPr>
        <p:txBody>
          <a:bodyPr lIns="38006" tIns="38006" rIns="38006" bIns="38006" anchor="ctr"/>
          <a:lstStyle/>
          <a:p>
            <a:pPr algn="ctr">
              <a:defRPr sz="3000">
                <a:solidFill>
                  <a:srgbClr val="000000"/>
                </a:solidFill>
                <a:latin typeface="Helvetica Light"/>
                <a:ea typeface="Helvetica Light"/>
                <a:cs typeface="Helvetica Light"/>
                <a:sym typeface="Helvetica Light"/>
              </a:defRPr>
            </a:pPr>
            <a:endParaRPr sz="2992" dirty="0"/>
          </a:p>
        </p:txBody>
      </p:sp>
      <p:sp>
        <p:nvSpPr>
          <p:cNvPr id="4" name="Google Shape;180;p107">
            <a:extLst>
              <a:ext uri="{FF2B5EF4-FFF2-40B4-BE49-F238E27FC236}">
                <a16:creationId xmlns:a16="http://schemas.microsoft.com/office/drawing/2014/main" id="{A5C0255B-5701-F546-909D-F67F0946E29A}"/>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9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19" name="Title 9">
            <a:extLst>
              <a:ext uri="{FF2B5EF4-FFF2-40B4-BE49-F238E27FC236}">
                <a16:creationId xmlns:a16="http://schemas.microsoft.com/office/drawing/2014/main" id="{6302AF82-8223-44A9-AD42-40FE436B3028}"/>
              </a:ext>
            </a:extLst>
          </p:cNvPr>
          <p:cNvSpPr>
            <a:spLocks noGrp="1"/>
          </p:cNvSpPr>
          <p:nvPr>
            <p:ph type="title" hasCustomPrompt="1"/>
          </p:nvPr>
        </p:nvSpPr>
        <p:spPr>
          <a:xfrm>
            <a:off x="3505201" y="4743672"/>
            <a:ext cx="17373602" cy="2176836"/>
          </a:xfrm>
          <a:prstGeom prst="rect">
            <a:avLst/>
          </a:prstGeom>
        </p:spPr>
        <p:txBody>
          <a:bodyPr anchor="ctr">
            <a:noAutofit/>
          </a:bodyPr>
          <a:lstStyle>
            <a:lvl1pPr algn="ctr">
              <a:defRPr sz="9976" b="0" i="0">
                <a:solidFill>
                  <a:srgbClr val="FFFEFF"/>
                </a:solidFill>
                <a:latin typeface="Gill Sans MT" panose="020B0502020104020203" pitchFamily="34" charset="77"/>
                <a:cs typeface="Gill Sans" panose="020B0502020104020203" pitchFamily="34" charset="-79"/>
              </a:defRPr>
            </a:lvl1pPr>
          </a:lstStyle>
          <a:p>
            <a:r>
              <a:rPr lang="en-US" dirty="0"/>
              <a:t>Section Title Section Title Section Title Section Title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280265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ontent 2" preserve="1">
  <p:cSld name="Content 2">
    <p:spTree>
      <p:nvGrpSpPr>
        <p:cNvPr id="1" name="Shape 20"/>
        <p:cNvGrpSpPr/>
        <p:nvPr/>
      </p:nvGrpSpPr>
      <p:grpSpPr>
        <a:xfrm>
          <a:off x="0" y="0"/>
          <a:ext cx="0" cy="0"/>
          <a:chOff x="0" y="0"/>
          <a:chExt cx="0" cy="0"/>
        </a:xfrm>
      </p:grpSpPr>
      <p:sp>
        <p:nvSpPr>
          <p:cNvPr id="21" name="Google Shape;21;p80"/>
          <p:cNvSpPr>
            <a:spLocks noGrp="1"/>
          </p:cNvSpPr>
          <p:nvPr>
            <p:ph type="pic" idx="2"/>
          </p:nvPr>
        </p:nvSpPr>
        <p:spPr>
          <a:xfrm>
            <a:off x="2362401" y="0"/>
            <a:ext cx="7031038" cy="1371600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2" name="Google Shape;22;p80"/>
          <p:cNvSpPr txBox="1">
            <a:spLocks noGrp="1"/>
          </p:cNvSpPr>
          <p:nvPr>
            <p:ph type="title"/>
          </p:nvPr>
        </p:nvSpPr>
        <p:spPr>
          <a:xfrm>
            <a:off x="12056231" y="1646132"/>
            <a:ext cx="9693274"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CB772"/>
              </a:buClr>
              <a:buSzPts val="8800"/>
              <a:buFont typeface="Gill Sans"/>
              <a:buNone/>
              <a:defRPr sz="8800" b="0" i="0" u="none" strike="noStrike" cap="none">
                <a:solidFill>
                  <a:srgbClr val="2CB772"/>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23" name="Google Shape;23;p80"/>
          <p:cNvSpPr/>
          <p:nvPr/>
        </p:nvSpPr>
        <p:spPr>
          <a:xfrm>
            <a:off x="2362401" y="2"/>
            <a:ext cx="7030802" cy="13716000"/>
          </a:xfrm>
          <a:prstGeom prst="rect">
            <a:avLst/>
          </a:prstGeom>
          <a:solidFill>
            <a:srgbClr val="009457"/>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24" name="Google Shape;24;p80"/>
          <p:cNvSpPr txBox="1">
            <a:spLocks noGrp="1"/>
          </p:cNvSpPr>
          <p:nvPr>
            <p:ph type="body" idx="1"/>
          </p:nvPr>
        </p:nvSpPr>
        <p:spPr>
          <a:xfrm>
            <a:off x="12079846" y="4996376"/>
            <a:ext cx="9693276" cy="6919912"/>
          </a:xfrm>
          <a:prstGeom prst="rect">
            <a:avLst/>
          </a:prstGeom>
          <a:noFill/>
          <a:ln>
            <a:noFill/>
          </a:ln>
        </p:spPr>
        <p:txBody>
          <a:bodyPr spcFirstLastPara="1" wrap="square" lIns="91425" tIns="45700" rIns="91425" bIns="45700" anchor="t" anchorCtr="0">
            <a:normAutofit/>
          </a:bodyPr>
          <a:lstStyle>
            <a:lvl1pPr marL="457200" marR="0" lvl="0"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L="914400" marR="0" lvl="1"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2pPr>
            <a:lvl3pPr marL="1371600" marR="0" lvl="2"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3pPr>
            <a:lvl4pPr marL="1828800" marR="0" lvl="3"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4pPr>
            <a:lvl5pPr marL="2286000" marR="0" lvl="4"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5" name="Google Shape;25;p80"/>
          <p:cNvSpPr txBox="1">
            <a:spLocks noGrp="1"/>
          </p:cNvSpPr>
          <p:nvPr>
            <p:ph type="body" idx="3"/>
          </p:nvPr>
        </p:nvSpPr>
        <p:spPr>
          <a:xfrm>
            <a:off x="12056230" y="777435"/>
            <a:ext cx="4446588" cy="57785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3600"/>
              <a:buFont typeface="Gill Sans"/>
              <a:buNone/>
              <a:defRPr sz="3600" b="0" i="0" u="none" strike="noStrike" cap="none">
                <a:solidFill>
                  <a:srgbClr val="7A7B83"/>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7119183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ontent 2" preserve="1" userDrawn="1">
  <p:cSld name="1_Content 2">
    <p:spTree>
      <p:nvGrpSpPr>
        <p:cNvPr id="1" name="Shape 20"/>
        <p:cNvGrpSpPr/>
        <p:nvPr/>
      </p:nvGrpSpPr>
      <p:grpSpPr>
        <a:xfrm>
          <a:off x="0" y="0"/>
          <a:ext cx="0" cy="0"/>
          <a:chOff x="0" y="0"/>
          <a:chExt cx="0" cy="0"/>
        </a:xfrm>
      </p:grpSpPr>
      <p:sp>
        <p:nvSpPr>
          <p:cNvPr id="22" name="Google Shape;22;p80"/>
          <p:cNvSpPr txBox="1">
            <a:spLocks noGrp="1"/>
          </p:cNvSpPr>
          <p:nvPr>
            <p:ph type="title"/>
          </p:nvPr>
        </p:nvSpPr>
        <p:spPr>
          <a:xfrm>
            <a:off x="859494" y="1646132"/>
            <a:ext cx="22690972"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CB772"/>
              </a:buClr>
              <a:buSzPts val="8800"/>
              <a:buFont typeface="Gill Sans"/>
              <a:buNone/>
              <a:defRPr sz="88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25" name="Google Shape;25;p80"/>
          <p:cNvSpPr txBox="1">
            <a:spLocks noGrp="1"/>
          </p:cNvSpPr>
          <p:nvPr>
            <p:ph type="body" idx="3"/>
          </p:nvPr>
        </p:nvSpPr>
        <p:spPr>
          <a:xfrm>
            <a:off x="859494" y="777435"/>
            <a:ext cx="4446588" cy="57785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3600"/>
              <a:buFont typeface="Gill Sans"/>
              <a:buNone/>
              <a:defRPr sz="36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8411893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ontent 2" preserve="1" userDrawn="1">
  <p:cSld name="1_Content 2">
    <p:spTree>
      <p:nvGrpSpPr>
        <p:cNvPr id="1" name="Shape 20"/>
        <p:cNvGrpSpPr/>
        <p:nvPr/>
      </p:nvGrpSpPr>
      <p:grpSpPr>
        <a:xfrm>
          <a:off x="0" y="0"/>
          <a:ext cx="0" cy="0"/>
          <a:chOff x="0" y="0"/>
          <a:chExt cx="0" cy="0"/>
        </a:xfrm>
      </p:grpSpPr>
      <p:sp>
        <p:nvSpPr>
          <p:cNvPr id="23" name="Google Shape;23;p80"/>
          <p:cNvSpPr/>
          <p:nvPr userDrawn="1"/>
        </p:nvSpPr>
        <p:spPr>
          <a:xfrm>
            <a:off x="1" y="0"/>
            <a:ext cx="7030802" cy="13716000"/>
          </a:xfrm>
          <a:prstGeom prst="rect">
            <a:avLst/>
          </a:prstGeom>
          <a:solidFill>
            <a:srgbClr val="009457"/>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14" name="Picture Placeholder 13">
            <a:extLst>
              <a:ext uri="{FF2B5EF4-FFF2-40B4-BE49-F238E27FC236}">
                <a16:creationId xmlns:a16="http://schemas.microsoft.com/office/drawing/2014/main" id="{F487B83B-FD09-4E45-A57E-C62ED926D112}"/>
              </a:ext>
            </a:extLst>
          </p:cNvPr>
          <p:cNvSpPr>
            <a:spLocks noGrp="1"/>
          </p:cNvSpPr>
          <p:nvPr>
            <p:ph type="pic" sz="quarter" idx="10"/>
          </p:nvPr>
        </p:nvSpPr>
        <p:spPr>
          <a:xfrm>
            <a:off x="2511325" y="3446449"/>
            <a:ext cx="5862918" cy="5862918"/>
          </a:xfrm>
          <a:custGeom>
            <a:avLst/>
            <a:gdLst>
              <a:gd name="connsiteX0" fmla="*/ 2931459 w 5862918"/>
              <a:gd name="connsiteY0" fmla="*/ 0 h 5862918"/>
              <a:gd name="connsiteX1" fmla="*/ 5862918 w 5862918"/>
              <a:gd name="connsiteY1" fmla="*/ 2931459 h 5862918"/>
              <a:gd name="connsiteX2" fmla="*/ 2931459 w 5862918"/>
              <a:gd name="connsiteY2" fmla="*/ 5862918 h 5862918"/>
              <a:gd name="connsiteX3" fmla="*/ 0 w 5862918"/>
              <a:gd name="connsiteY3" fmla="*/ 2931459 h 5862918"/>
              <a:gd name="connsiteX4" fmla="*/ 2931459 w 5862918"/>
              <a:gd name="connsiteY4" fmla="*/ 0 h 5862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918" h="5862918">
                <a:moveTo>
                  <a:pt x="2931459" y="0"/>
                </a:moveTo>
                <a:cubicBezTo>
                  <a:pt x="4550459" y="0"/>
                  <a:pt x="5862918" y="1312459"/>
                  <a:pt x="5862918" y="2931459"/>
                </a:cubicBezTo>
                <a:cubicBezTo>
                  <a:pt x="5862918" y="4550459"/>
                  <a:pt x="4550459" y="5862918"/>
                  <a:pt x="2931459" y="5862918"/>
                </a:cubicBezTo>
                <a:cubicBezTo>
                  <a:pt x="1312459" y="5862918"/>
                  <a:pt x="0" y="4550459"/>
                  <a:pt x="0" y="2931459"/>
                </a:cubicBezTo>
                <a:cubicBezTo>
                  <a:pt x="0" y="1312459"/>
                  <a:pt x="1312459" y="0"/>
                  <a:pt x="2931459" y="0"/>
                </a:cubicBezTo>
                <a:close/>
              </a:path>
            </a:pathLst>
          </a:custGeom>
        </p:spPr>
        <p:txBody>
          <a:bodyPr wrap="square">
            <a:noAutofit/>
          </a:bodyPr>
          <a:lstStyle>
            <a:lvl1pPr>
              <a:defRPr b="0" i="0">
                <a:latin typeface="Gill Sans MT" panose="020B0502020104020203" pitchFamily="34" charset="77"/>
              </a:defRPr>
            </a:lvl1pPr>
          </a:lstStyle>
          <a:p>
            <a:endParaRPr lang="en-US" dirty="0"/>
          </a:p>
        </p:txBody>
      </p:sp>
      <p:sp>
        <p:nvSpPr>
          <p:cNvPr id="8" name="Google Shape;22;p80">
            <a:extLst>
              <a:ext uri="{FF2B5EF4-FFF2-40B4-BE49-F238E27FC236}">
                <a16:creationId xmlns:a16="http://schemas.microsoft.com/office/drawing/2014/main" id="{DF0C1394-ED4D-F248-B1E0-29A2526B3F88}"/>
              </a:ext>
            </a:extLst>
          </p:cNvPr>
          <p:cNvSpPr txBox="1">
            <a:spLocks noGrp="1"/>
          </p:cNvSpPr>
          <p:nvPr>
            <p:ph type="title"/>
          </p:nvPr>
        </p:nvSpPr>
        <p:spPr>
          <a:xfrm>
            <a:off x="9719430" y="1959434"/>
            <a:ext cx="11610596"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CB772"/>
              </a:buClr>
              <a:buSzPts val="8800"/>
              <a:buFont typeface="Gill Sans"/>
              <a:buNone/>
              <a:defRPr sz="8800" b="0" i="0" u="none" strike="noStrike" cap="none">
                <a:solidFill>
                  <a:schemeClr val="tx1">
                    <a:lumMod val="25000"/>
                  </a:schemeClr>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9" name="Google Shape;24;p80">
            <a:extLst>
              <a:ext uri="{FF2B5EF4-FFF2-40B4-BE49-F238E27FC236}">
                <a16:creationId xmlns:a16="http://schemas.microsoft.com/office/drawing/2014/main" id="{59BA880D-86EF-5D4A-B7E2-ABADF4C9D14B}"/>
              </a:ext>
            </a:extLst>
          </p:cNvPr>
          <p:cNvSpPr txBox="1">
            <a:spLocks noGrp="1"/>
          </p:cNvSpPr>
          <p:nvPr>
            <p:ph type="body" idx="1"/>
          </p:nvPr>
        </p:nvSpPr>
        <p:spPr>
          <a:xfrm>
            <a:off x="9719430" y="5309680"/>
            <a:ext cx="10959448" cy="6919912"/>
          </a:xfrm>
          <a:prstGeom prst="rect">
            <a:avLst/>
          </a:prstGeom>
          <a:noFill/>
          <a:ln>
            <a:noFill/>
          </a:ln>
        </p:spPr>
        <p:txBody>
          <a:bodyPr spcFirstLastPara="1" wrap="square" lIns="91425" tIns="45700" rIns="91425" bIns="45700" anchor="t" anchorCtr="0">
            <a:normAutofit/>
          </a:bodyPr>
          <a:lstStyle>
            <a:lvl1pPr marL="0" marR="0" lvl="0" indent="0" algn="just" rtl="0">
              <a:lnSpc>
                <a:spcPct val="90000"/>
              </a:lnSpc>
              <a:spcBef>
                <a:spcPts val="0"/>
              </a:spcBef>
              <a:spcAft>
                <a:spcPts val="2400"/>
              </a:spcAft>
              <a:buClr>
                <a:srgbClr val="FFFFFF"/>
              </a:buClr>
              <a:buSzPts val="4000"/>
              <a:buFont typeface="Arial"/>
              <a:buNone/>
              <a:defRPr sz="4400" b="0" i="0" u="none" strike="noStrike" cap="none">
                <a:solidFill>
                  <a:schemeClr val="tx1">
                    <a:lumMod val="25000"/>
                  </a:schemeClr>
                </a:solidFill>
                <a:latin typeface="Gill Sans MT" panose="020B0502020104020203" pitchFamily="34" charset="77"/>
                <a:ea typeface="Gill Sans MT" panose="020B0502020104020203" pitchFamily="34" charset="77"/>
                <a:cs typeface="Gill Sans"/>
                <a:sym typeface="Gill Sans"/>
              </a:defRPr>
            </a:lvl1pPr>
            <a:lvl2pPr marL="914400" marR="0" lvl="1"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2pPr>
            <a:lvl3pPr marL="1371600" marR="0" lvl="2"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3pPr>
            <a:lvl4pPr marL="1828800" marR="0" lvl="3"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4pPr>
            <a:lvl5pPr marL="2286000" marR="0" lvl="4"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0" name="Google Shape;25;p80">
            <a:extLst>
              <a:ext uri="{FF2B5EF4-FFF2-40B4-BE49-F238E27FC236}">
                <a16:creationId xmlns:a16="http://schemas.microsoft.com/office/drawing/2014/main" id="{29FE66CD-A143-534C-9CC9-C1D255E4A166}"/>
              </a:ext>
            </a:extLst>
          </p:cNvPr>
          <p:cNvSpPr txBox="1">
            <a:spLocks noGrp="1"/>
          </p:cNvSpPr>
          <p:nvPr>
            <p:ph type="body" idx="3"/>
          </p:nvPr>
        </p:nvSpPr>
        <p:spPr>
          <a:xfrm>
            <a:off x="9719430" y="1092639"/>
            <a:ext cx="9198490" cy="577850"/>
          </a:xfrm>
          <a:prstGeom prst="rect">
            <a:avLst/>
          </a:prstGeom>
          <a:noFill/>
          <a:ln>
            <a:noFill/>
          </a:ln>
        </p:spPr>
        <p:txBody>
          <a:bodyPr spcFirstLastPara="1" wrap="square" lIns="91425" tIns="45700" rIns="91425" bIns="45700" anchor="t" anchorCtr="0">
            <a:noAutofit/>
          </a:bodyPr>
          <a:lstStyle>
            <a:lvl1pPr marL="0" marR="0" lvl="0" indent="0" algn="just" rtl="0">
              <a:lnSpc>
                <a:spcPct val="100000"/>
              </a:lnSpc>
              <a:spcBef>
                <a:spcPts val="0"/>
              </a:spcBef>
              <a:spcAft>
                <a:spcPts val="0"/>
              </a:spcAft>
              <a:buClr>
                <a:srgbClr val="7A7B83"/>
              </a:buClr>
              <a:buSzPts val="3600"/>
              <a:buFont typeface="Gill Sans"/>
              <a:buNone/>
              <a:defRPr sz="3600" b="0" i="0" u="none" strike="noStrike" cap="none" spc="100" baseline="0">
                <a:solidFill>
                  <a:schemeClr val="tx1">
                    <a:lumMod val="25000"/>
                  </a:schemeClr>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4100299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ontent 2" preserve="1" userDrawn="1">
  <p:cSld name="1_Content 2">
    <p:spTree>
      <p:nvGrpSpPr>
        <p:cNvPr id="1" name="Shape 20"/>
        <p:cNvGrpSpPr/>
        <p:nvPr/>
      </p:nvGrpSpPr>
      <p:grpSpPr>
        <a:xfrm>
          <a:off x="0" y="0"/>
          <a:ext cx="0" cy="0"/>
          <a:chOff x="0" y="0"/>
          <a:chExt cx="0" cy="0"/>
        </a:xfrm>
      </p:grpSpPr>
      <p:sp>
        <p:nvSpPr>
          <p:cNvPr id="22" name="Google Shape;22;p80"/>
          <p:cNvSpPr txBox="1">
            <a:spLocks noGrp="1"/>
          </p:cNvSpPr>
          <p:nvPr>
            <p:ph type="title"/>
          </p:nvPr>
        </p:nvSpPr>
        <p:spPr>
          <a:xfrm>
            <a:off x="12056228" y="1646132"/>
            <a:ext cx="11610596"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CB772"/>
              </a:buClr>
              <a:buSzPts val="8800"/>
              <a:buFont typeface="Gill Sans"/>
              <a:buNone/>
              <a:defRPr sz="8800" b="0" i="0" u="none" strike="noStrike" cap="none">
                <a:solidFill>
                  <a:schemeClr val="tx1">
                    <a:lumMod val="25000"/>
                  </a:schemeClr>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23" name="Google Shape;23;p80"/>
          <p:cNvSpPr/>
          <p:nvPr userDrawn="1"/>
        </p:nvSpPr>
        <p:spPr>
          <a:xfrm>
            <a:off x="1" y="0"/>
            <a:ext cx="7030802" cy="13716000"/>
          </a:xfrm>
          <a:prstGeom prst="rect">
            <a:avLst/>
          </a:prstGeom>
          <a:solidFill>
            <a:srgbClr val="007043"/>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24" name="Google Shape;24;p80"/>
          <p:cNvSpPr txBox="1">
            <a:spLocks noGrp="1"/>
          </p:cNvSpPr>
          <p:nvPr>
            <p:ph type="body" idx="1"/>
          </p:nvPr>
        </p:nvSpPr>
        <p:spPr>
          <a:xfrm>
            <a:off x="12079846" y="4996376"/>
            <a:ext cx="10959448" cy="6919912"/>
          </a:xfrm>
          <a:prstGeom prst="rect">
            <a:avLst/>
          </a:prstGeom>
          <a:noFill/>
          <a:ln>
            <a:noFill/>
          </a:ln>
        </p:spPr>
        <p:txBody>
          <a:bodyPr spcFirstLastPara="1" wrap="square" lIns="91425" tIns="45700" rIns="91425" bIns="45700" anchor="t" anchorCtr="0">
            <a:normAutofit/>
          </a:bodyPr>
          <a:lstStyle>
            <a:lvl1pPr marL="457200" marR="0" lvl="0" indent="-482600" algn="just" rtl="0">
              <a:lnSpc>
                <a:spcPct val="100000"/>
              </a:lnSpc>
              <a:spcBef>
                <a:spcPts val="0"/>
              </a:spcBef>
              <a:spcAft>
                <a:spcPts val="0"/>
              </a:spcAft>
              <a:buClr>
                <a:srgbClr val="393941"/>
              </a:buClr>
              <a:buSzPts val="4000"/>
              <a:buFont typeface="Arial"/>
              <a:buChar char="•"/>
              <a:defRPr sz="4000" b="0" i="0" u="none" strike="noStrike" cap="none">
                <a:solidFill>
                  <a:schemeClr val="tx1">
                    <a:lumMod val="25000"/>
                  </a:schemeClr>
                </a:solidFill>
                <a:latin typeface="Gill Sans MT" panose="020B0502020104020203" pitchFamily="34" charset="77"/>
                <a:ea typeface="Gill Sans MT" panose="020B0502020104020203" pitchFamily="34" charset="77"/>
                <a:cs typeface="Gill Sans"/>
                <a:sym typeface="Gill Sans"/>
              </a:defRPr>
            </a:lvl1pPr>
            <a:lvl2pPr marL="914400" marR="0" lvl="1"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2pPr>
            <a:lvl3pPr marL="1371600" marR="0" lvl="2"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3pPr>
            <a:lvl4pPr marL="1828800" marR="0" lvl="3"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4pPr>
            <a:lvl5pPr marL="2286000" marR="0" lvl="4"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5" name="Google Shape;25;p80"/>
          <p:cNvSpPr txBox="1">
            <a:spLocks noGrp="1"/>
          </p:cNvSpPr>
          <p:nvPr>
            <p:ph type="body" idx="3"/>
          </p:nvPr>
        </p:nvSpPr>
        <p:spPr>
          <a:xfrm>
            <a:off x="12056230" y="777435"/>
            <a:ext cx="4446588" cy="57785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3600"/>
              <a:buFont typeface="Gill Sans"/>
              <a:buNone/>
              <a:defRPr sz="3600" b="0" i="0" u="none" strike="noStrike" cap="none">
                <a:solidFill>
                  <a:schemeClr val="tx1">
                    <a:lumMod val="25000"/>
                  </a:schemeClr>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4" name="Picture Placeholder 13">
            <a:extLst>
              <a:ext uri="{FF2B5EF4-FFF2-40B4-BE49-F238E27FC236}">
                <a16:creationId xmlns:a16="http://schemas.microsoft.com/office/drawing/2014/main" id="{F487B83B-FD09-4E45-A57E-C62ED926D112}"/>
              </a:ext>
            </a:extLst>
          </p:cNvPr>
          <p:cNvSpPr>
            <a:spLocks noGrp="1"/>
          </p:cNvSpPr>
          <p:nvPr>
            <p:ph type="pic" sz="quarter" idx="10"/>
          </p:nvPr>
        </p:nvSpPr>
        <p:spPr>
          <a:xfrm>
            <a:off x="2511325" y="3446449"/>
            <a:ext cx="5862918" cy="5862918"/>
          </a:xfrm>
          <a:custGeom>
            <a:avLst/>
            <a:gdLst>
              <a:gd name="connsiteX0" fmla="*/ 2931459 w 5862918"/>
              <a:gd name="connsiteY0" fmla="*/ 0 h 5862918"/>
              <a:gd name="connsiteX1" fmla="*/ 5862918 w 5862918"/>
              <a:gd name="connsiteY1" fmla="*/ 2931459 h 5862918"/>
              <a:gd name="connsiteX2" fmla="*/ 2931459 w 5862918"/>
              <a:gd name="connsiteY2" fmla="*/ 5862918 h 5862918"/>
              <a:gd name="connsiteX3" fmla="*/ 0 w 5862918"/>
              <a:gd name="connsiteY3" fmla="*/ 2931459 h 5862918"/>
              <a:gd name="connsiteX4" fmla="*/ 2931459 w 5862918"/>
              <a:gd name="connsiteY4" fmla="*/ 0 h 5862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918" h="5862918">
                <a:moveTo>
                  <a:pt x="2931459" y="0"/>
                </a:moveTo>
                <a:cubicBezTo>
                  <a:pt x="4550459" y="0"/>
                  <a:pt x="5862918" y="1312459"/>
                  <a:pt x="5862918" y="2931459"/>
                </a:cubicBezTo>
                <a:cubicBezTo>
                  <a:pt x="5862918" y="4550459"/>
                  <a:pt x="4550459" y="5862918"/>
                  <a:pt x="2931459" y="5862918"/>
                </a:cubicBezTo>
                <a:cubicBezTo>
                  <a:pt x="1312459" y="5862918"/>
                  <a:pt x="0" y="4550459"/>
                  <a:pt x="0" y="2931459"/>
                </a:cubicBezTo>
                <a:cubicBezTo>
                  <a:pt x="0" y="1312459"/>
                  <a:pt x="1312459" y="0"/>
                  <a:pt x="2931459" y="0"/>
                </a:cubicBezTo>
                <a:close/>
              </a:path>
            </a:pathLst>
          </a:custGeom>
        </p:spPr>
        <p:txBody>
          <a:bodyPr wrap="square">
            <a:noAutofit/>
          </a:bodyPr>
          <a:lstStyle>
            <a:lvl1pPr>
              <a:defRPr b="0" i="0">
                <a:latin typeface="Gill Sans MT" panose="020B0502020104020203" pitchFamily="34" charset="77"/>
              </a:defRPr>
            </a:lvl1pPr>
          </a:lstStyle>
          <a:p>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2432132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ontent 2" preserve="1" userDrawn="1">
  <p:cSld name="1_Content 2">
    <p:spTree>
      <p:nvGrpSpPr>
        <p:cNvPr id="1" name="Shape 20"/>
        <p:cNvGrpSpPr/>
        <p:nvPr/>
      </p:nvGrpSpPr>
      <p:grpSpPr>
        <a:xfrm>
          <a:off x="0" y="0"/>
          <a:ext cx="0" cy="0"/>
          <a:chOff x="0" y="0"/>
          <a:chExt cx="0" cy="0"/>
        </a:xfrm>
      </p:grpSpPr>
      <p:sp>
        <p:nvSpPr>
          <p:cNvPr id="21" name="Google Shape;21;p80"/>
          <p:cNvSpPr>
            <a:spLocks noGrp="1"/>
          </p:cNvSpPr>
          <p:nvPr>
            <p:ph type="pic" idx="2"/>
          </p:nvPr>
        </p:nvSpPr>
        <p:spPr>
          <a:xfrm>
            <a:off x="2362401" y="0"/>
            <a:ext cx="7031038" cy="1371600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2" name="Google Shape;22;p80"/>
          <p:cNvSpPr txBox="1">
            <a:spLocks noGrp="1"/>
          </p:cNvSpPr>
          <p:nvPr>
            <p:ph type="title"/>
          </p:nvPr>
        </p:nvSpPr>
        <p:spPr>
          <a:xfrm>
            <a:off x="12056228" y="1646132"/>
            <a:ext cx="11610596"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CB772"/>
              </a:buClr>
              <a:buSzPts val="8800"/>
              <a:buFont typeface="Gill Sans"/>
              <a:buNone/>
              <a:defRPr sz="88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23" name="Google Shape;23;p80"/>
          <p:cNvSpPr/>
          <p:nvPr userDrawn="1"/>
        </p:nvSpPr>
        <p:spPr>
          <a:xfrm>
            <a:off x="2362401" y="-1"/>
            <a:ext cx="7030802" cy="13716002"/>
          </a:xfrm>
          <a:prstGeom prst="rect">
            <a:avLst/>
          </a:prstGeom>
          <a:solidFill>
            <a:srgbClr val="009457"/>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24" name="Google Shape;24;p80"/>
          <p:cNvSpPr txBox="1">
            <a:spLocks noGrp="1"/>
          </p:cNvSpPr>
          <p:nvPr>
            <p:ph type="body" idx="1"/>
          </p:nvPr>
        </p:nvSpPr>
        <p:spPr>
          <a:xfrm>
            <a:off x="12079846" y="4996376"/>
            <a:ext cx="10959448" cy="6919912"/>
          </a:xfrm>
          <a:prstGeom prst="rect">
            <a:avLst/>
          </a:prstGeom>
          <a:noFill/>
          <a:ln>
            <a:noFill/>
          </a:ln>
        </p:spPr>
        <p:txBody>
          <a:bodyPr spcFirstLastPara="1" wrap="square" lIns="91425" tIns="45700" rIns="91425" bIns="45700" anchor="t" anchorCtr="0">
            <a:normAutofit/>
          </a:bodyPr>
          <a:lstStyle>
            <a:lvl1pPr marL="457200" marR="0" lvl="0" indent="-482600" algn="just" rtl="0">
              <a:lnSpc>
                <a:spcPct val="100000"/>
              </a:lnSpc>
              <a:spcBef>
                <a:spcPts val="0"/>
              </a:spcBef>
              <a:spcAft>
                <a:spcPts val="0"/>
              </a:spcAft>
              <a:buClr>
                <a:srgbClr val="393941"/>
              </a:buClr>
              <a:buSzPts val="4000"/>
              <a:buFont typeface="Arial"/>
              <a:buChar char="•"/>
              <a:defRPr sz="40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2pPr>
            <a:lvl3pPr marL="1371600" marR="0" lvl="2"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3pPr>
            <a:lvl4pPr marL="1828800" marR="0" lvl="3"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4pPr>
            <a:lvl5pPr marL="2286000" marR="0" lvl="4"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5" name="Google Shape;25;p80"/>
          <p:cNvSpPr txBox="1">
            <a:spLocks noGrp="1"/>
          </p:cNvSpPr>
          <p:nvPr>
            <p:ph type="body" idx="3"/>
          </p:nvPr>
        </p:nvSpPr>
        <p:spPr>
          <a:xfrm>
            <a:off x="12056230" y="777435"/>
            <a:ext cx="4446588" cy="57785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3600"/>
              <a:buFont typeface="Gill Sans"/>
              <a:buNone/>
              <a:defRPr sz="36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4" name="Picture Placeholder 13">
            <a:extLst>
              <a:ext uri="{FF2B5EF4-FFF2-40B4-BE49-F238E27FC236}">
                <a16:creationId xmlns:a16="http://schemas.microsoft.com/office/drawing/2014/main" id="{F487B83B-FD09-4E45-A57E-C62ED926D112}"/>
              </a:ext>
            </a:extLst>
          </p:cNvPr>
          <p:cNvSpPr>
            <a:spLocks noGrp="1"/>
          </p:cNvSpPr>
          <p:nvPr>
            <p:ph type="pic" sz="quarter" idx="10"/>
          </p:nvPr>
        </p:nvSpPr>
        <p:spPr>
          <a:xfrm>
            <a:off x="4873725" y="3446449"/>
            <a:ext cx="5862918" cy="5862918"/>
          </a:xfrm>
          <a:custGeom>
            <a:avLst/>
            <a:gdLst>
              <a:gd name="connsiteX0" fmla="*/ 2931459 w 5862918"/>
              <a:gd name="connsiteY0" fmla="*/ 0 h 5862918"/>
              <a:gd name="connsiteX1" fmla="*/ 5862918 w 5862918"/>
              <a:gd name="connsiteY1" fmla="*/ 2931459 h 5862918"/>
              <a:gd name="connsiteX2" fmla="*/ 2931459 w 5862918"/>
              <a:gd name="connsiteY2" fmla="*/ 5862918 h 5862918"/>
              <a:gd name="connsiteX3" fmla="*/ 0 w 5862918"/>
              <a:gd name="connsiteY3" fmla="*/ 2931459 h 5862918"/>
              <a:gd name="connsiteX4" fmla="*/ 2931459 w 5862918"/>
              <a:gd name="connsiteY4" fmla="*/ 0 h 5862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918" h="5862918">
                <a:moveTo>
                  <a:pt x="2931459" y="0"/>
                </a:moveTo>
                <a:cubicBezTo>
                  <a:pt x="4550459" y="0"/>
                  <a:pt x="5862918" y="1312459"/>
                  <a:pt x="5862918" y="2931459"/>
                </a:cubicBezTo>
                <a:cubicBezTo>
                  <a:pt x="5862918" y="4550459"/>
                  <a:pt x="4550459" y="5862918"/>
                  <a:pt x="2931459" y="5862918"/>
                </a:cubicBezTo>
                <a:cubicBezTo>
                  <a:pt x="1312459" y="5862918"/>
                  <a:pt x="0" y="4550459"/>
                  <a:pt x="0" y="2931459"/>
                </a:cubicBezTo>
                <a:cubicBezTo>
                  <a:pt x="0" y="1312459"/>
                  <a:pt x="1312459" y="0"/>
                  <a:pt x="2931459" y="0"/>
                </a:cubicBezTo>
                <a:close/>
              </a:path>
            </a:pathLst>
          </a:custGeom>
        </p:spPr>
        <p:txBody>
          <a:bodyPr wrap="square">
            <a:noAutofit/>
          </a:bodyPr>
          <a:lstStyle>
            <a:lvl1pPr>
              <a:defRPr b="0" i="0">
                <a:latin typeface="Gill Sans MT" panose="020B0502020104020203" pitchFamily="34" charset="77"/>
              </a:defRPr>
            </a:lvl1pPr>
          </a:lstStyle>
          <a:p>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86179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Content 2" preserve="1" userDrawn="1">
  <p:cSld name="2_Content 2">
    <p:bg>
      <p:bgPr>
        <a:solidFill>
          <a:srgbClr val="00B26A"/>
        </a:solidFill>
        <a:effectLst/>
      </p:bgPr>
    </p:bg>
    <p:spTree>
      <p:nvGrpSpPr>
        <p:cNvPr id="1" name="Shape 20"/>
        <p:cNvGrpSpPr/>
        <p:nvPr/>
      </p:nvGrpSpPr>
      <p:grpSpPr>
        <a:xfrm>
          <a:off x="0" y="0"/>
          <a:ext cx="0" cy="0"/>
          <a:chOff x="0" y="0"/>
          <a:chExt cx="0" cy="0"/>
        </a:xfrm>
      </p:grpSpPr>
      <p:sp>
        <p:nvSpPr>
          <p:cNvPr id="22" name="Google Shape;22;p80"/>
          <p:cNvSpPr txBox="1">
            <a:spLocks noGrp="1"/>
          </p:cNvSpPr>
          <p:nvPr>
            <p:ph type="title"/>
          </p:nvPr>
        </p:nvSpPr>
        <p:spPr>
          <a:xfrm>
            <a:off x="12056228" y="1646132"/>
            <a:ext cx="11610596"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CB772"/>
              </a:buClr>
              <a:buSzPts val="8800"/>
              <a:buFont typeface="Gill Sans"/>
              <a:buNone/>
              <a:defRPr sz="8800" b="0" i="0" u="none" strike="noStrike" cap="none">
                <a:solidFill>
                  <a:schemeClr val="tx1">
                    <a:lumMod val="25000"/>
                  </a:schemeClr>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23" name="Google Shape;23;p80"/>
          <p:cNvSpPr/>
          <p:nvPr userDrawn="1"/>
        </p:nvSpPr>
        <p:spPr>
          <a:xfrm>
            <a:off x="1" y="0"/>
            <a:ext cx="7030802" cy="13716000"/>
          </a:xfrm>
          <a:prstGeom prst="rect">
            <a:avLst/>
          </a:prstGeom>
          <a:solidFill>
            <a:srgbClr val="007043"/>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24" name="Google Shape;24;p80"/>
          <p:cNvSpPr txBox="1">
            <a:spLocks noGrp="1"/>
          </p:cNvSpPr>
          <p:nvPr>
            <p:ph type="body" idx="1"/>
          </p:nvPr>
        </p:nvSpPr>
        <p:spPr>
          <a:xfrm>
            <a:off x="12079846" y="4996376"/>
            <a:ext cx="10959448" cy="6919912"/>
          </a:xfrm>
          <a:prstGeom prst="rect">
            <a:avLst/>
          </a:prstGeom>
          <a:noFill/>
          <a:ln>
            <a:noFill/>
          </a:ln>
        </p:spPr>
        <p:txBody>
          <a:bodyPr spcFirstLastPara="1" wrap="square" lIns="91425" tIns="45700" rIns="91425" bIns="45700" anchor="t" anchorCtr="0">
            <a:normAutofit/>
          </a:bodyPr>
          <a:lstStyle>
            <a:lvl1pPr marL="457200" marR="0" lvl="0" indent="-482600" algn="just" rtl="0">
              <a:lnSpc>
                <a:spcPct val="100000"/>
              </a:lnSpc>
              <a:spcBef>
                <a:spcPts val="0"/>
              </a:spcBef>
              <a:spcAft>
                <a:spcPts val="0"/>
              </a:spcAft>
              <a:buClr>
                <a:srgbClr val="393941"/>
              </a:buClr>
              <a:buSzPts val="4000"/>
              <a:buFont typeface="Arial"/>
              <a:buChar char="•"/>
              <a:defRPr sz="4000" b="0" i="0" u="none" strike="noStrike" cap="none">
                <a:solidFill>
                  <a:schemeClr val="tx1">
                    <a:lumMod val="25000"/>
                  </a:schemeClr>
                </a:solidFill>
                <a:latin typeface="Gill Sans MT" panose="020B0502020104020203" pitchFamily="34" charset="77"/>
                <a:ea typeface="Gill Sans MT" panose="020B0502020104020203" pitchFamily="34" charset="77"/>
                <a:cs typeface="Gill Sans"/>
                <a:sym typeface="Gill Sans"/>
              </a:defRPr>
            </a:lvl1pPr>
            <a:lvl2pPr marL="914400" marR="0" lvl="1"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2pPr>
            <a:lvl3pPr marL="1371600" marR="0" lvl="2"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3pPr>
            <a:lvl4pPr marL="1828800" marR="0" lvl="3"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4pPr>
            <a:lvl5pPr marL="2286000" marR="0" lvl="4"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5" name="Google Shape;25;p80"/>
          <p:cNvSpPr txBox="1">
            <a:spLocks noGrp="1"/>
          </p:cNvSpPr>
          <p:nvPr>
            <p:ph type="body" idx="3"/>
          </p:nvPr>
        </p:nvSpPr>
        <p:spPr>
          <a:xfrm>
            <a:off x="12056230" y="777435"/>
            <a:ext cx="4446588" cy="57785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3600"/>
              <a:buFont typeface="Gill Sans"/>
              <a:buNone/>
              <a:defRPr sz="3600" b="0" i="0" u="none" strike="noStrike" cap="none">
                <a:solidFill>
                  <a:schemeClr val="tx1">
                    <a:lumMod val="25000"/>
                  </a:schemeClr>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4" name="Picture Placeholder 13">
            <a:extLst>
              <a:ext uri="{FF2B5EF4-FFF2-40B4-BE49-F238E27FC236}">
                <a16:creationId xmlns:a16="http://schemas.microsoft.com/office/drawing/2014/main" id="{F487B83B-FD09-4E45-A57E-C62ED926D112}"/>
              </a:ext>
            </a:extLst>
          </p:cNvPr>
          <p:cNvSpPr>
            <a:spLocks noGrp="1"/>
          </p:cNvSpPr>
          <p:nvPr>
            <p:ph type="pic" sz="quarter" idx="10"/>
          </p:nvPr>
        </p:nvSpPr>
        <p:spPr>
          <a:xfrm>
            <a:off x="2511325" y="3446449"/>
            <a:ext cx="5862918" cy="5862918"/>
          </a:xfrm>
          <a:custGeom>
            <a:avLst/>
            <a:gdLst>
              <a:gd name="connsiteX0" fmla="*/ 2931459 w 5862918"/>
              <a:gd name="connsiteY0" fmla="*/ 0 h 5862918"/>
              <a:gd name="connsiteX1" fmla="*/ 5862918 w 5862918"/>
              <a:gd name="connsiteY1" fmla="*/ 2931459 h 5862918"/>
              <a:gd name="connsiteX2" fmla="*/ 2931459 w 5862918"/>
              <a:gd name="connsiteY2" fmla="*/ 5862918 h 5862918"/>
              <a:gd name="connsiteX3" fmla="*/ 0 w 5862918"/>
              <a:gd name="connsiteY3" fmla="*/ 2931459 h 5862918"/>
              <a:gd name="connsiteX4" fmla="*/ 2931459 w 5862918"/>
              <a:gd name="connsiteY4" fmla="*/ 0 h 5862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918" h="5862918">
                <a:moveTo>
                  <a:pt x="2931459" y="0"/>
                </a:moveTo>
                <a:cubicBezTo>
                  <a:pt x="4550459" y="0"/>
                  <a:pt x="5862918" y="1312459"/>
                  <a:pt x="5862918" y="2931459"/>
                </a:cubicBezTo>
                <a:cubicBezTo>
                  <a:pt x="5862918" y="4550459"/>
                  <a:pt x="4550459" y="5862918"/>
                  <a:pt x="2931459" y="5862918"/>
                </a:cubicBezTo>
                <a:cubicBezTo>
                  <a:pt x="1312459" y="5862918"/>
                  <a:pt x="0" y="4550459"/>
                  <a:pt x="0" y="2931459"/>
                </a:cubicBezTo>
                <a:cubicBezTo>
                  <a:pt x="0" y="1312459"/>
                  <a:pt x="1312459" y="0"/>
                  <a:pt x="2931459" y="0"/>
                </a:cubicBezTo>
                <a:close/>
              </a:path>
            </a:pathLst>
          </a:custGeom>
        </p:spPr>
        <p:txBody>
          <a:bodyPr wrap="square">
            <a:noAutofit/>
          </a:bodyPr>
          <a:lstStyle>
            <a:lvl1pPr>
              <a:defRPr b="0" i="0">
                <a:latin typeface="Gill Sans MT" panose="020B0502020104020203" pitchFamily="34" charset="77"/>
              </a:defRPr>
            </a:lvl1pPr>
          </a:lstStyle>
          <a:p>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9254652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Divider 1" preserve="1">
  <p:cSld name="Divider 1">
    <p:spTree>
      <p:nvGrpSpPr>
        <p:cNvPr id="1" name="Shape 26"/>
        <p:cNvGrpSpPr/>
        <p:nvPr/>
      </p:nvGrpSpPr>
      <p:grpSpPr>
        <a:xfrm>
          <a:off x="0" y="0"/>
          <a:ext cx="0" cy="0"/>
          <a:chOff x="0" y="0"/>
          <a:chExt cx="0" cy="0"/>
        </a:xfrm>
      </p:grpSpPr>
      <p:sp>
        <p:nvSpPr>
          <p:cNvPr id="27" name="Google Shape;27;p81"/>
          <p:cNvSpPr txBox="1">
            <a:spLocks noGrp="1"/>
          </p:cNvSpPr>
          <p:nvPr>
            <p:ph type="title"/>
          </p:nvPr>
        </p:nvSpPr>
        <p:spPr>
          <a:xfrm>
            <a:off x="4286442" y="5119966"/>
            <a:ext cx="16482720"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0000"/>
              <a:buFont typeface="Gill Sans"/>
              <a:buNone/>
              <a:defRPr sz="100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28" name="Google Shape;28;p81"/>
          <p:cNvSpPr txBox="1">
            <a:spLocks noGrp="1"/>
          </p:cNvSpPr>
          <p:nvPr>
            <p:ph type="body" idx="1"/>
          </p:nvPr>
        </p:nvSpPr>
        <p:spPr>
          <a:xfrm>
            <a:off x="4227512" y="8457402"/>
            <a:ext cx="16616616" cy="931864"/>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9" name="Google Shape;29;p81"/>
          <p:cNvSpPr txBox="1">
            <a:spLocks noGrp="1"/>
          </p:cNvSpPr>
          <p:nvPr>
            <p:ph type="body" idx="2"/>
          </p:nvPr>
        </p:nvSpPr>
        <p:spPr>
          <a:xfrm>
            <a:off x="4227512" y="4283243"/>
            <a:ext cx="16616616" cy="516886"/>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2400"/>
              <a:buFont typeface="Gill Sans"/>
              <a:buNone/>
              <a:defRPr sz="24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7348353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ontent 3" preserve="1">
  <p:cSld name="Content 3">
    <p:spTree>
      <p:nvGrpSpPr>
        <p:cNvPr id="1" name="Shape 30"/>
        <p:cNvGrpSpPr/>
        <p:nvPr/>
      </p:nvGrpSpPr>
      <p:grpSpPr>
        <a:xfrm>
          <a:off x="0" y="0"/>
          <a:ext cx="0" cy="0"/>
          <a:chOff x="0" y="0"/>
          <a:chExt cx="0" cy="0"/>
        </a:xfrm>
      </p:grpSpPr>
      <p:sp>
        <p:nvSpPr>
          <p:cNvPr id="31" name="Google Shape;31;p82"/>
          <p:cNvSpPr txBox="1">
            <a:spLocks noGrp="1"/>
          </p:cNvSpPr>
          <p:nvPr>
            <p:ph type="title"/>
          </p:nvPr>
        </p:nvSpPr>
        <p:spPr>
          <a:xfrm>
            <a:off x="2121840" y="3583006"/>
            <a:ext cx="16482720"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BB673"/>
              </a:buClr>
              <a:buSzPts val="9600"/>
              <a:buFont typeface="Gill Sans"/>
              <a:buNone/>
              <a:defRPr sz="9600" b="0" i="0" u="none" strike="noStrike" cap="none">
                <a:solidFill>
                  <a:srgbClr val="2BB673"/>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32" name="Google Shape;32;p82"/>
          <p:cNvSpPr txBox="1"/>
          <p:nvPr/>
        </p:nvSpPr>
        <p:spPr>
          <a:xfrm>
            <a:off x="23721611" y="403521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dirty="0">
              <a:solidFill>
                <a:srgbClr val="A6A7AC"/>
              </a:solidFill>
              <a:latin typeface="PT Sans"/>
              <a:ea typeface="PT Sans"/>
              <a:cs typeface="PT Sans"/>
              <a:sym typeface="PT Sans"/>
            </a:endParaRPr>
          </a:p>
        </p:txBody>
      </p:sp>
      <p:sp>
        <p:nvSpPr>
          <p:cNvPr id="33" name="Google Shape;33;p82"/>
          <p:cNvSpPr txBox="1">
            <a:spLocks noGrp="1"/>
          </p:cNvSpPr>
          <p:nvPr>
            <p:ph type="body" idx="1"/>
          </p:nvPr>
        </p:nvSpPr>
        <p:spPr>
          <a:xfrm>
            <a:off x="2120900" y="7134226"/>
            <a:ext cx="20915312" cy="551180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457200" algn="just" rtl="0">
              <a:lnSpc>
                <a:spcPct val="100000"/>
              </a:lnSpc>
              <a:spcBef>
                <a:spcPts val="0"/>
              </a:spcBef>
              <a:spcAft>
                <a:spcPts val="0"/>
              </a:spcAft>
              <a:buClr>
                <a:srgbClr val="515257"/>
              </a:buClr>
              <a:buSzPts val="3600"/>
              <a:buFont typeface="Noto Sans Symbol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12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34" name="Google Shape;34;p82"/>
          <p:cNvSpPr txBox="1">
            <a:spLocks noGrp="1"/>
          </p:cNvSpPr>
          <p:nvPr>
            <p:ph type="body" idx="2"/>
          </p:nvPr>
        </p:nvSpPr>
        <p:spPr>
          <a:xfrm>
            <a:off x="2120172" y="2594297"/>
            <a:ext cx="4446588" cy="57785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3600"/>
              <a:buFont typeface="Gill Sans"/>
              <a:buNone/>
              <a:defRPr sz="3600" b="0" i="0" u="none" strike="noStrike" cap="none">
                <a:solidFill>
                  <a:srgbClr val="7A7B83"/>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9315566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preserve="1" userDrawn="1">
  <p:cSld name="BLANK">
    <p:spTree>
      <p:nvGrpSpPr>
        <p:cNvPr id="1" name="Shape 35"/>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64663C4-A5E8-8443-8475-8F4C97CCF272}"/>
              </a:ext>
            </a:extLst>
          </p:cNvPr>
          <p:cNvSpPr>
            <a:spLocks noGrp="1"/>
          </p:cNvSpPr>
          <p:nvPr>
            <p:ph type="pic" sz="quarter" idx="10"/>
          </p:nvPr>
        </p:nvSpPr>
        <p:spPr>
          <a:xfrm>
            <a:off x="1380894" y="2227264"/>
            <a:ext cx="9263064" cy="9261476"/>
          </a:xfrm>
          <a:prstGeom prst="ellipse">
            <a:avLst/>
          </a:prstGeom>
        </p:spPr>
        <p:txBody>
          <a:bodyPr/>
          <a:lstStyle>
            <a:lvl1pPr>
              <a:defRPr b="0" i="0">
                <a:latin typeface="Gill Sans MT" panose="020B0502020104020203" pitchFamily="34" charset="77"/>
              </a:defRPr>
            </a:lvl1pPr>
          </a:lstStyle>
          <a:p>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4112714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preserve="1" userDrawn="1">
  <p:cSld name="1_BLANK">
    <p:spTree>
      <p:nvGrpSpPr>
        <p:cNvPr id="1" name="Shape 35"/>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64663C4-A5E8-8443-8475-8F4C97CCF272}"/>
              </a:ext>
            </a:extLst>
          </p:cNvPr>
          <p:cNvSpPr>
            <a:spLocks noGrp="1"/>
          </p:cNvSpPr>
          <p:nvPr>
            <p:ph type="pic" sz="quarter" idx="10"/>
          </p:nvPr>
        </p:nvSpPr>
        <p:spPr>
          <a:xfrm>
            <a:off x="-3058370" y="2227264"/>
            <a:ext cx="9263064" cy="9261476"/>
          </a:xfrm>
          <a:prstGeom prst="ellipse">
            <a:avLst/>
          </a:prstGeom>
        </p:spPr>
        <p:txBody>
          <a:bodyPr/>
          <a:lstStyle>
            <a:lvl1pPr>
              <a:defRPr b="0" i="0">
                <a:latin typeface="Gill Sans MT" panose="020B0502020104020203" pitchFamily="34" charset="77"/>
              </a:defRPr>
            </a:lvl1pPr>
          </a:lstStyle>
          <a:p>
            <a:endParaRPr lang="en-US" dirty="0"/>
          </a:p>
        </p:txBody>
      </p:sp>
      <p:sp>
        <p:nvSpPr>
          <p:cNvPr id="2" name="Rectangle 1">
            <a:extLst>
              <a:ext uri="{FF2B5EF4-FFF2-40B4-BE49-F238E27FC236}">
                <a16:creationId xmlns:a16="http://schemas.microsoft.com/office/drawing/2014/main" id="{ED5CB651-4C78-DC4C-9104-873DDB9DD3B3}"/>
              </a:ext>
            </a:extLst>
          </p:cNvPr>
          <p:cNvSpPr/>
          <p:nvPr userDrawn="1"/>
        </p:nvSpPr>
        <p:spPr>
          <a:xfrm>
            <a:off x="-4499812" y="0"/>
            <a:ext cx="4499812" cy="1371600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0" i="0" dirty="0">
              <a:latin typeface="Gill Sans MT" panose="020B0502020104020203" pitchFamily="34" charset="77"/>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052178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Group 3" preserve="1">
  <p:cSld name="Group 3">
    <p:spTree>
      <p:nvGrpSpPr>
        <p:cNvPr id="1" name="Shape 36"/>
        <p:cNvGrpSpPr/>
        <p:nvPr/>
      </p:nvGrpSpPr>
      <p:grpSpPr>
        <a:xfrm>
          <a:off x="0" y="0"/>
          <a:ext cx="0" cy="0"/>
          <a:chOff x="0" y="0"/>
          <a:chExt cx="0" cy="0"/>
        </a:xfrm>
      </p:grpSpPr>
      <p:sp>
        <p:nvSpPr>
          <p:cNvPr id="37" name="Google Shape;37;p84"/>
          <p:cNvSpPr txBox="1">
            <a:spLocks noGrp="1"/>
          </p:cNvSpPr>
          <p:nvPr>
            <p:ph type="title"/>
          </p:nvPr>
        </p:nvSpPr>
        <p:spPr>
          <a:xfrm>
            <a:off x="2121840" y="2279414"/>
            <a:ext cx="16482720"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grpSp>
        <p:nvGrpSpPr>
          <p:cNvPr id="38" name="Google Shape;38;p84"/>
          <p:cNvGrpSpPr/>
          <p:nvPr/>
        </p:nvGrpSpPr>
        <p:grpSpPr>
          <a:xfrm>
            <a:off x="2626554" y="4538631"/>
            <a:ext cx="8521696" cy="8552094"/>
            <a:chOff x="0" y="0"/>
            <a:chExt cx="6186406" cy="8552092"/>
          </a:xfrm>
        </p:grpSpPr>
        <p:sp>
          <p:nvSpPr>
            <p:cNvPr id="39" name="Google Shape;39;p84"/>
            <p:cNvSpPr/>
            <p:nvPr/>
          </p:nvSpPr>
          <p:spPr>
            <a:xfrm>
              <a:off x="0" y="0"/>
              <a:ext cx="6186406" cy="8552092"/>
            </a:xfrm>
            <a:prstGeom prst="rect">
              <a:avLst/>
            </a:prstGeom>
            <a:noFill/>
            <a:ln w="50800" cap="flat" cmpd="sng">
              <a:solidFill>
                <a:srgbClr val="009457"/>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40" name="Google Shape;40;p84"/>
            <p:cNvSpPr/>
            <p:nvPr/>
          </p:nvSpPr>
          <p:spPr>
            <a:xfrm>
              <a:off x="435030" y="1016862"/>
              <a:ext cx="5103661" cy="790601"/>
            </a:xfrm>
            <a:prstGeom prst="roundRect">
              <a:avLst>
                <a:gd name="adj" fmla="val 50000"/>
              </a:avLst>
            </a:prstGeom>
            <a:solidFill>
              <a:srgbClr val="009457"/>
            </a:solidFill>
            <a:ln w="38100" cap="flat" cmpd="sng">
              <a:solidFill>
                <a:srgbClr val="009457"/>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grpSp>
      <p:grpSp>
        <p:nvGrpSpPr>
          <p:cNvPr id="41" name="Google Shape;41;p84"/>
          <p:cNvGrpSpPr/>
          <p:nvPr/>
        </p:nvGrpSpPr>
        <p:grpSpPr>
          <a:xfrm>
            <a:off x="12285208" y="4456251"/>
            <a:ext cx="8521696" cy="8552094"/>
            <a:chOff x="0" y="0"/>
            <a:chExt cx="6186406" cy="8552092"/>
          </a:xfrm>
        </p:grpSpPr>
        <p:sp>
          <p:nvSpPr>
            <p:cNvPr id="42" name="Google Shape;42;p84"/>
            <p:cNvSpPr/>
            <p:nvPr/>
          </p:nvSpPr>
          <p:spPr>
            <a:xfrm>
              <a:off x="0" y="0"/>
              <a:ext cx="6186406" cy="8552092"/>
            </a:xfrm>
            <a:prstGeom prst="rect">
              <a:avLst/>
            </a:prstGeom>
            <a:noFill/>
            <a:ln w="50800" cap="flat" cmpd="sng">
              <a:solidFill>
                <a:srgbClr val="393941"/>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43" name="Google Shape;43;p84"/>
            <p:cNvSpPr/>
            <p:nvPr/>
          </p:nvSpPr>
          <p:spPr>
            <a:xfrm>
              <a:off x="647715" y="1066832"/>
              <a:ext cx="4890976" cy="790601"/>
            </a:xfrm>
            <a:prstGeom prst="roundRect">
              <a:avLst>
                <a:gd name="adj" fmla="val 50000"/>
              </a:avLst>
            </a:prstGeom>
            <a:solidFill>
              <a:srgbClr val="393941"/>
            </a:solidFill>
            <a:ln w="38100" cap="flat" cmpd="sng">
              <a:solidFill>
                <a:srgbClr val="393941"/>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grpSp>
      <p:sp>
        <p:nvSpPr>
          <p:cNvPr id="44" name="Google Shape;44;p84"/>
          <p:cNvSpPr txBox="1">
            <a:spLocks noGrp="1"/>
          </p:cNvSpPr>
          <p:nvPr>
            <p:ph type="body" idx="1"/>
          </p:nvPr>
        </p:nvSpPr>
        <p:spPr>
          <a:xfrm>
            <a:off x="13177429" y="7116875"/>
            <a:ext cx="6737258" cy="5253038"/>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5" name="Google Shape;45;p84"/>
          <p:cNvSpPr txBox="1">
            <a:spLocks noGrp="1"/>
          </p:cNvSpPr>
          <p:nvPr>
            <p:ph type="body" idx="2"/>
          </p:nvPr>
        </p:nvSpPr>
        <p:spPr>
          <a:xfrm>
            <a:off x="3448019" y="7091891"/>
            <a:ext cx="6737258" cy="5253038"/>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6" name="Google Shape;46;p84"/>
          <p:cNvSpPr txBox="1">
            <a:spLocks noGrp="1"/>
          </p:cNvSpPr>
          <p:nvPr>
            <p:ph type="body" idx="3"/>
          </p:nvPr>
        </p:nvSpPr>
        <p:spPr>
          <a:xfrm>
            <a:off x="3917079" y="5698465"/>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7" name="Google Shape;47;p84"/>
          <p:cNvSpPr txBox="1">
            <a:spLocks noGrp="1"/>
          </p:cNvSpPr>
          <p:nvPr>
            <p:ph type="body" idx="4"/>
          </p:nvPr>
        </p:nvSpPr>
        <p:spPr>
          <a:xfrm>
            <a:off x="13646489" y="5742931"/>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7564045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Group 3" preserve="1">
  <p:cSld name="1_Group 3">
    <p:spTree>
      <p:nvGrpSpPr>
        <p:cNvPr id="1" name="Shape 36"/>
        <p:cNvGrpSpPr/>
        <p:nvPr/>
      </p:nvGrpSpPr>
      <p:grpSpPr>
        <a:xfrm>
          <a:off x="0" y="0"/>
          <a:ext cx="0" cy="0"/>
          <a:chOff x="0" y="0"/>
          <a:chExt cx="0" cy="0"/>
        </a:xfrm>
      </p:grpSpPr>
      <p:sp>
        <p:nvSpPr>
          <p:cNvPr id="15" name="Rounded Rectangle 14">
            <a:extLst>
              <a:ext uri="{FF2B5EF4-FFF2-40B4-BE49-F238E27FC236}">
                <a16:creationId xmlns:a16="http://schemas.microsoft.com/office/drawing/2014/main" id="{65FDA49A-6DF6-1A48-B642-0926A2CE038D}"/>
              </a:ext>
            </a:extLst>
          </p:cNvPr>
          <p:cNvSpPr/>
          <p:nvPr userDrawn="1"/>
        </p:nvSpPr>
        <p:spPr>
          <a:xfrm>
            <a:off x="12571803" y="4538630"/>
            <a:ext cx="8592450" cy="8552092"/>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8255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Gill Sans MT" panose="020B0502020104020203"/>
              <a:ea typeface="+mn-ea"/>
              <a:cs typeface="+mn-cs"/>
              <a:sym typeface="PT Sans"/>
            </a:endParaRPr>
          </a:p>
        </p:txBody>
      </p:sp>
      <p:sp>
        <p:nvSpPr>
          <p:cNvPr id="14" name="Rounded Rectangle 13">
            <a:extLst>
              <a:ext uri="{FF2B5EF4-FFF2-40B4-BE49-F238E27FC236}">
                <a16:creationId xmlns:a16="http://schemas.microsoft.com/office/drawing/2014/main" id="{C892A157-C8E9-1849-A063-64E281EB040A}"/>
              </a:ext>
            </a:extLst>
          </p:cNvPr>
          <p:cNvSpPr/>
          <p:nvPr userDrawn="1"/>
        </p:nvSpPr>
        <p:spPr>
          <a:xfrm>
            <a:off x="2842395" y="4538630"/>
            <a:ext cx="8592450" cy="8552092"/>
          </a:xfrm>
          <a:prstGeom prst="roundRect">
            <a:avLst/>
          </a:prstGeom>
          <a:solidFill>
            <a:srgbClr val="007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8255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Gill Sans MT" panose="020B0502020104020203"/>
              <a:ea typeface="+mn-ea"/>
              <a:cs typeface="+mn-cs"/>
              <a:sym typeface="PT Sans"/>
            </a:endParaRPr>
          </a:p>
        </p:txBody>
      </p:sp>
      <p:sp>
        <p:nvSpPr>
          <p:cNvPr id="37" name="Google Shape;37;p84"/>
          <p:cNvSpPr txBox="1">
            <a:spLocks noGrp="1"/>
          </p:cNvSpPr>
          <p:nvPr>
            <p:ph type="title"/>
          </p:nvPr>
        </p:nvSpPr>
        <p:spPr>
          <a:xfrm>
            <a:off x="3950642" y="1723364"/>
            <a:ext cx="16482720"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40" name="Google Shape;40;p84"/>
          <p:cNvSpPr/>
          <p:nvPr/>
        </p:nvSpPr>
        <p:spPr>
          <a:xfrm>
            <a:off x="3477020" y="5555493"/>
            <a:ext cx="7030228" cy="790602"/>
          </a:xfrm>
          <a:prstGeom prst="roundRect">
            <a:avLst>
              <a:gd name="adj" fmla="val 50000"/>
            </a:avLst>
          </a:prstGeom>
          <a:solidFill>
            <a:srgbClr val="FFFFFF"/>
          </a:solidFill>
          <a:ln w="38100" cap="flat" cmpd="sng">
            <a:no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43" name="Google Shape;43;p84"/>
          <p:cNvSpPr/>
          <p:nvPr/>
        </p:nvSpPr>
        <p:spPr>
          <a:xfrm>
            <a:off x="13499401" y="5523083"/>
            <a:ext cx="6737258" cy="790602"/>
          </a:xfrm>
          <a:prstGeom prst="roundRect">
            <a:avLst>
              <a:gd name="adj" fmla="val 50000"/>
            </a:avLst>
          </a:prstGeom>
          <a:solidFill>
            <a:srgbClr val="FFFFFF"/>
          </a:solidFill>
          <a:ln w="38100" cap="flat" cmpd="sng">
            <a:no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44" name="Google Shape;44;p84"/>
          <p:cNvSpPr txBox="1">
            <a:spLocks noGrp="1"/>
          </p:cNvSpPr>
          <p:nvPr userDrawn="1">
            <p:ph type="body" idx="1"/>
          </p:nvPr>
        </p:nvSpPr>
        <p:spPr>
          <a:xfrm>
            <a:off x="13499401" y="7116875"/>
            <a:ext cx="6737258" cy="5253038"/>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5" name="Google Shape;45;p84"/>
          <p:cNvSpPr txBox="1">
            <a:spLocks noGrp="1"/>
          </p:cNvSpPr>
          <p:nvPr userDrawn="1">
            <p:ph type="body" idx="2"/>
          </p:nvPr>
        </p:nvSpPr>
        <p:spPr>
          <a:xfrm>
            <a:off x="3769991" y="7091891"/>
            <a:ext cx="6737258" cy="5253038"/>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6" name="Google Shape;46;p84"/>
          <p:cNvSpPr txBox="1">
            <a:spLocks noGrp="1"/>
          </p:cNvSpPr>
          <p:nvPr userDrawn="1">
            <p:ph type="body" idx="3"/>
          </p:nvPr>
        </p:nvSpPr>
        <p:spPr>
          <a:xfrm>
            <a:off x="4239051" y="5698465"/>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0094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7" name="Google Shape;47;p84"/>
          <p:cNvSpPr txBox="1">
            <a:spLocks noGrp="1"/>
          </p:cNvSpPr>
          <p:nvPr userDrawn="1">
            <p:ph type="body" idx="4"/>
          </p:nvPr>
        </p:nvSpPr>
        <p:spPr>
          <a:xfrm>
            <a:off x="13968461" y="5666053"/>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chemeClr val="bg1">
                    <a:lumMod val="50000"/>
                  </a:schemeClr>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cxnSp>
        <p:nvCxnSpPr>
          <p:cNvPr id="13" name="Straight Connector 12">
            <a:extLst>
              <a:ext uri="{FF2B5EF4-FFF2-40B4-BE49-F238E27FC236}">
                <a16:creationId xmlns:a16="http://schemas.microsoft.com/office/drawing/2014/main" id="{8BD88121-7C76-624A-8BB7-E0FA18057111}"/>
              </a:ext>
            </a:extLst>
          </p:cNvPr>
          <p:cNvCxnSpPr>
            <a:cxnSpLocks/>
          </p:cNvCxnSpPr>
          <p:nvPr userDrawn="1"/>
        </p:nvCxnSpPr>
        <p:spPr>
          <a:xfrm>
            <a:off x="9636348" y="3392656"/>
            <a:ext cx="5111308" cy="0"/>
          </a:xfrm>
          <a:prstGeom prst="line">
            <a:avLst/>
          </a:prstGeom>
          <a:ln w="38100">
            <a:solidFill>
              <a:srgbClr val="1E9457"/>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2916337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Group 3" preserve="1" userDrawn="1">
  <p:cSld name="1_Group 3">
    <p:spTree>
      <p:nvGrpSpPr>
        <p:cNvPr id="1" name="Shape 36"/>
        <p:cNvGrpSpPr/>
        <p:nvPr/>
      </p:nvGrpSpPr>
      <p:grpSpPr>
        <a:xfrm>
          <a:off x="0" y="0"/>
          <a:ext cx="0" cy="0"/>
          <a:chOff x="0" y="0"/>
          <a:chExt cx="0" cy="0"/>
        </a:xfrm>
      </p:grpSpPr>
      <p:sp>
        <p:nvSpPr>
          <p:cNvPr id="15" name="Rounded Rectangle 14">
            <a:extLst>
              <a:ext uri="{FF2B5EF4-FFF2-40B4-BE49-F238E27FC236}">
                <a16:creationId xmlns:a16="http://schemas.microsoft.com/office/drawing/2014/main" id="{65FDA49A-6DF6-1A48-B642-0926A2CE038D}"/>
              </a:ext>
            </a:extLst>
          </p:cNvPr>
          <p:cNvSpPr/>
          <p:nvPr userDrawn="1"/>
        </p:nvSpPr>
        <p:spPr>
          <a:xfrm>
            <a:off x="12571803" y="4538630"/>
            <a:ext cx="8592450" cy="8552092"/>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8255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Gill Sans MT" panose="020B0502020104020203"/>
              <a:ea typeface="+mn-ea"/>
              <a:cs typeface="+mn-cs"/>
              <a:sym typeface="PT Sans"/>
            </a:endParaRPr>
          </a:p>
        </p:txBody>
      </p:sp>
      <p:sp>
        <p:nvSpPr>
          <p:cNvPr id="14" name="Rounded Rectangle 13">
            <a:extLst>
              <a:ext uri="{FF2B5EF4-FFF2-40B4-BE49-F238E27FC236}">
                <a16:creationId xmlns:a16="http://schemas.microsoft.com/office/drawing/2014/main" id="{C892A157-C8E9-1849-A063-64E281EB040A}"/>
              </a:ext>
            </a:extLst>
          </p:cNvPr>
          <p:cNvSpPr/>
          <p:nvPr userDrawn="1"/>
        </p:nvSpPr>
        <p:spPr>
          <a:xfrm>
            <a:off x="2842395" y="4538630"/>
            <a:ext cx="8592450" cy="8552092"/>
          </a:xfrm>
          <a:prstGeom prst="roundRect">
            <a:avLst/>
          </a:prstGeom>
          <a:solidFill>
            <a:srgbClr val="007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825500" rtl="0" eaLnBrk="1" fontAlgn="auto" latinLnBrk="0" hangingPunct="0">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Gill Sans MT" panose="020B0502020104020203"/>
              <a:ea typeface="+mn-ea"/>
              <a:cs typeface="+mn-cs"/>
              <a:sym typeface="PT Sans"/>
            </a:endParaRPr>
          </a:p>
        </p:txBody>
      </p:sp>
      <p:sp>
        <p:nvSpPr>
          <p:cNvPr id="37" name="Google Shape;37;p84"/>
          <p:cNvSpPr txBox="1">
            <a:spLocks noGrp="1"/>
          </p:cNvSpPr>
          <p:nvPr>
            <p:ph type="title"/>
          </p:nvPr>
        </p:nvSpPr>
        <p:spPr>
          <a:xfrm>
            <a:off x="3950642" y="1723364"/>
            <a:ext cx="16482720"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40" name="Google Shape;40;p84"/>
          <p:cNvSpPr/>
          <p:nvPr/>
        </p:nvSpPr>
        <p:spPr>
          <a:xfrm>
            <a:off x="3477020" y="5555493"/>
            <a:ext cx="7030228" cy="790602"/>
          </a:xfrm>
          <a:prstGeom prst="roundRect">
            <a:avLst>
              <a:gd name="adj" fmla="val 50000"/>
            </a:avLst>
          </a:prstGeom>
          <a:solidFill>
            <a:srgbClr val="FFFFFF"/>
          </a:solidFill>
          <a:ln w="38100" cap="flat" cmpd="sng">
            <a:no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43" name="Google Shape;43;p84"/>
          <p:cNvSpPr/>
          <p:nvPr/>
        </p:nvSpPr>
        <p:spPr>
          <a:xfrm>
            <a:off x="13499401" y="5523083"/>
            <a:ext cx="6737258" cy="790602"/>
          </a:xfrm>
          <a:prstGeom prst="roundRect">
            <a:avLst>
              <a:gd name="adj" fmla="val 50000"/>
            </a:avLst>
          </a:prstGeom>
          <a:solidFill>
            <a:srgbClr val="FFFFFF"/>
          </a:solidFill>
          <a:ln w="38100" cap="flat" cmpd="sng">
            <a:no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44" name="Google Shape;44;p84"/>
          <p:cNvSpPr txBox="1">
            <a:spLocks noGrp="1"/>
          </p:cNvSpPr>
          <p:nvPr userDrawn="1">
            <p:ph type="body" idx="1"/>
          </p:nvPr>
        </p:nvSpPr>
        <p:spPr>
          <a:xfrm>
            <a:off x="13499401" y="7116875"/>
            <a:ext cx="6737258" cy="5253038"/>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5" name="Google Shape;45;p84"/>
          <p:cNvSpPr txBox="1">
            <a:spLocks noGrp="1"/>
          </p:cNvSpPr>
          <p:nvPr userDrawn="1">
            <p:ph type="body" idx="2"/>
          </p:nvPr>
        </p:nvSpPr>
        <p:spPr>
          <a:xfrm>
            <a:off x="3769991" y="7091891"/>
            <a:ext cx="6737258" cy="1700334"/>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457200" algn="l" rtl="0">
              <a:lnSpc>
                <a:spcPct val="90000"/>
              </a:lnSpc>
              <a:spcBef>
                <a:spcPts val="0"/>
              </a:spcBef>
              <a:spcAft>
                <a:spcPts val="0"/>
              </a:spcAft>
              <a:buClr>
                <a:srgbClr val="515257"/>
              </a:buClr>
              <a:buSzPts val="3600"/>
              <a:buFont typeface="Gill San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54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6" name="Google Shape;46;p84"/>
          <p:cNvSpPr txBox="1">
            <a:spLocks noGrp="1"/>
          </p:cNvSpPr>
          <p:nvPr userDrawn="1">
            <p:ph type="body" idx="3"/>
          </p:nvPr>
        </p:nvSpPr>
        <p:spPr>
          <a:xfrm>
            <a:off x="4239051" y="5698465"/>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0094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47" name="Google Shape;47;p84"/>
          <p:cNvSpPr txBox="1">
            <a:spLocks noGrp="1"/>
          </p:cNvSpPr>
          <p:nvPr userDrawn="1">
            <p:ph type="body" idx="4"/>
          </p:nvPr>
        </p:nvSpPr>
        <p:spPr>
          <a:xfrm>
            <a:off x="13968461" y="5666053"/>
            <a:ext cx="579913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chemeClr val="bg1">
                    <a:lumMod val="50000"/>
                  </a:schemeClr>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cxnSp>
        <p:nvCxnSpPr>
          <p:cNvPr id="13" name="Straight Connector 12">
            <a:extLst>
              <a:ext uri="{FF2B5EF4-FFF2-40B4-BE49-F238E27FC236}">
                <a16:creationId xmlns:a16="http://schemas.microsoft.com/office/drawing/2014/main" id="{8BD88121-7C76-624A-8BB7-E0FA18057111}"/>
              </a:ext>
            </a:extLst>
          </p:cNvPr>
          <p:cNvCxnSpPr>
            <a:cxnSpLocks/>
          </p:cNvCxnSpPr>
          <p:nvPr userDrawn="1"/>
        </p:nvCxnSpPr>
        <p:spPr>
          <a:xfrm>
            <a:off x="9636348" y="3392656"/>
            <a:ext cx="5111308" cy="0"/>
          </a:xfrm>
          <a:prstGeom prst="line">
            <a:avLst/>
          </a:prstGeom>
          <a:ln w="38100">
            <a:solidFill>
              <a:srgbClr val="1E9457"/>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F06D7648-78C7-0F43-BB8E-4CF6CECA30F6}"/>
              </a:ext>
            </a:extLst>
          </p:cNvPr>
          <p:cNvSpPr>
            <a:spLocks noGrp="1"/>
          </p:cNvSpPr>
          <p:nvPr>
            <p:ph type="pic" sz="quarter" idx="10"/>
          </p:nvPr>
        </p:nvSpPr>
        <p:spPr>
          <a:xfrm>
            <a:off x="3657600" y="9328248"/>
            <a:ext cx="6849648" cy="3226452"/>
          </a:xfrm>
          <a:prstGeom prst="roundRect">
            <a:avLst/>
          </a:prstGeom>
        </p:spPr>
        <p:txBody>
          <a:bodyPr/>
          <a:lstStyle>
            <a:lvl1pPr>
              <a:defRPr b="0" i="0">
                <a:latin typeface="Gill Sans MT" panose="020B0502020104020203" pitchFamily="34" charset="77"/>
              </a:defRPr>
            </a:lvl1pPr>
          </a:lstStyle>
          <a:p>
            <a:endParaRPr lang="en-US"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140814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ext-Heavy 5" preserve="1">
  <p:cSld name="Text-Heavy 5">
    <p:spTree>
      <p:nvGrpSpPr>
        <p:cNvPr id="1" name="Shape 48"/>
        <p:cNvGrpSpPr/>
        <p:nvPr/>
      </p:nvGrpSpPr>
      <p:grpSpPr>
        <a:xfrm>
          <a:off x="0" y="0"/>
          <a:ext cx="0" cy="0"/>
          <a:chOff x="0" y="0"/>
          <a:chExt cx="0" cy="0"/>
        </a:xfrm>
      </p:grpSpPr>
      <p:sp>
        <p:nvSpPr>
          <p:cNvPr id="49" name="Google Shape;49;p85"/>
          <p:cNvSpPr/>
          <p:nvPr/>
        </p:nvSpPr>
        <p:spPr>
          <a:xfrm>
            <a:off x="2362401" y="-16264"/>
            <a:ext cx="7030802" cy="13748528"/>
          </a:xfrm>
          <a:prstGeom prst="rect">
            <a:avLst/>
          </a:prstGeom>
          <a:solidFill>
            <a:srgbClr val="009457"/>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50" name="Google Shape;50;p85"/>
          <p:cNvSpPr txBox="1">
            <a:spLocks noGrp="1"/>
          </p:cNvSpPr>
          <p:nvPr>
            <p:ph type="body" idx="1"/>
          </p:nvPr>
        </p:nvSpPr>
        <p:spPr>
          <a:xfrm>
            <a:off x="10534174" y="2013138"/>
            <a:ext cx="3571876" cy="587376"/>
          </a:xfrm>
          <a:prstGeom prst="rect">
            <a:avLst/>
          </a:prstGeom>
          <a:noFill/>
          <a:ln>
            <a:noFill/>
          </a:ln>
        </p:spPr>
        <p:txBody>
          <a:bodyPr spcFirstLastPara="1" wrap="square" lIns="91425" tIns="45700" rIns="91425" bIns="45700" anchor="t" anchorCtr="0">
            <a:normAutofit/>
          </a:bodyPr>
          <a:lstStyle>
            <a:lvl1pPr marL="457200" marR="0" lvl="0" indent="-228600" algn="just" rtl="0">
              <a:lnSpc>
                <a:spcPct val="100000"/>
              </a:lnSpc>
              <a:spcBef>
                <a:spcPts val="0"/>
              </a:spcBef>
              <a:spcAft>
                <a:spcPts val="0"/>
              </a:spcAft>
              <a:buClr>
                <a:srgbClr val="515257"/>
              </a:buClr>
              <a:buSzPts val="2400"/>
              <a:buFont typeface="Gill Sans"/>
              <a:buNone/>
              <a:defRPr sz="24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51" name="Google Shape;51;p85"/>
          <p:cNvSpPr txBox="1">
            <a:spLocks noGrp="1"/>
          </p:cNvSpPr>
          <p:nvPr>
            <p:ph type="body" idx="2"/>
          </p:nvPr>
        </p:nvSpPr>
        <p:spPr>
          <a:xfrm>
            <a:off x="10534174" y="2776147"/>
            <a:ext cx="11863388" cy="222494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7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52" name="Google Shape;52;p85"/>
          <p:cNvSpPr txBox="1">
            <a:spLocks noGrp="1"/>
          </p:cNvSpPr>
          <p:nvPr>
            <p:ph type="body" idx="3"/>
          </p:nvPr>
        </p:nvSpPr>
        <p:spPr>
          <a:xfrm>
            <a:off x="10534263" y="6327037"/>
            <a:ext cx="11235238" cy="5229226"/>
          </a:xfrm>
          <a:prstGeom prst="rect">
            <a:avLst/>
          </a:prstGeom>
          <a:noFill/>
          <a:ln>
            <a:noFill/>
          </a:ln>
        </p:spPr>
        <p:txBody>
          <a:bodyPr spcFirstLastPara="1" wrap="square" lIns="91425" tIns="45700" rIns="91425" bIns="45700" anchor="t" anchorCtr="0">
            <a:normAutofit/>
          </a:bodyPr>
          <a:lstStyle>
            <a:lvl1pPr marL="457200" marR="0" lvl="0" indent="-228600" algn="just" rtl="0">
              <a:lnSpc>
                <a:spcPct val="100000"/>
              </a:lnSpc>
              <a:spcBef>
                <a:spcPts val="0"/>
              </a:spcBef>
              <a:spcAft>
                <a:spcPts val="0"/>
              </a:spcAft>
              <a:buClr>
                <a:srgbClr val="515257"/>
              </a:buClr>
              <a:buSzPts val="3200"/>
              <a:buFont typeface="Gill Sans"/>
              <a:buNone/>
              <a:defRPr sz="32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53" name="Google Shape;53;p85"/>
          <p:cNvSpPr>
            <a:spLocks noGrp="1"/>
          </p:cNvSpPr>
          <p:nvPr>
            <p:ph type="pic" idx="4"/>
          </p:nvPr>
        </p:nvSpPr>
        <p:spPr>
          <a:xfrm>
            <a:off x="2362201" y="1"/>
            <a:ext cx="7031038" cy="1374775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54" name="Google Shape;54;p85"/>
          <p:cNvSpPr/>
          <p:nvPr/>
        </p:nvSpPr>
        <p:spPr>
          <a:xfrm>
            <a:off x="2362401" y="-164405"/>
            <a:ext cx="7030802" cy="13982006"/>
          </a:xfrm>
          <a:prstGeom prst="rect">
            <a:avLst/>
          </a:prstGeom>
          <a:solidFill>
            <a:srgbClr val="009457">
              <a:alpha val="67843"/>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2762267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Group 2" preserve="1">
  <p:cSld name="Group 2">
    <p:spTree>
      <p:nvGrpSpPr>
        <p:cNvPr id="1" name="Shape 55"/>
        <p:cNvGrpSpPr/>
        <p:nvPr/>
      </p:nvGrpSpPr>
      <p:grpSpPr>
        <a:xfrm>
          <a:off x="0" y="0"/>
          <a:ext cx="0" cy="0"/>
          <a:chOff x="0" y="0"/>
          <a:chExt cx="0" cy="0"/>
        </a:xfrm>
      </p:grpSpPr>
      <p:sp>
        <p:nvSpPr>
          <p:cNvPr id="56" name="Google Shape;56;p86"/>
          <p:cNvSpPr txBox="1">
            <a:spLocks noGrp="1"/>
          </p:cNvSpPr>
          <p:nvPr>
            <p:ph type="sldNum" idx="12"/>
          </p:nvPr>
        </p:nvSpPr>
        <p:spPr>
          <a:xfrm>
            <a:off x="11971114" y="11525250"/>
            <a:ext cx="432248" cy="815608"/>
          </a:xfrm>
          <a:prstGeom prst="rect">
            <a:avLst/>
          </a:prstGeom>
          <a:noFill/>
          <a:ln>
            <a:noFill/>
          </a:ln>
        </p:spPr>
        <p:txBody>
          <a:bodyPr spcFirstLastPara="1" wrap="square" lIns="38100" tIns="38100" rIns="38100" bIns="38100" anchor="t" anchorCtr="0">
            <a:spAutoFit/>
          </a:bodyPr>
          <a:lstStyle>
            <a:lvl1pPr marL="0" lvl="0" indent="0" algn="ctr">
              <a:lnSpc>
                <a:spcPct val="100000"/>
              </a:lnSpc>
              <a:spcBef>
                <a:spcPts val="0"/>
              </a:spcBef>
              <a:spcAft>
                <a:spcPts val="0"/>
              </a:spcAft>
              <a:buClr>
                <a:srgbClr val="FFFFFF"/>
              </a:buClr>
              <a:buSzPts val="2400"/>
              <a:buFont typeface="Roboto"/>
              <a:buNone/>
              <a:defRPr sz="2400" cap="none">
                <a:solidFill>
                  <a:srgbClr val="FFFFFF"/>
                </a:solidFill>
                <a:latin typeface="Roboto"/>
                <a:ea typeface="Roboto"/>
                <a:cs typeface="Roboto"/>
                <a:sym typeface="Roboto"/>
              </a:defRPr>
            </a:lvl1pPr>
            <a:lvl2pPr marL="0" lvl="1" indent="0" algn="ctr">
              <a:lnSpc>
                <a:spcPct val="100000"/>
              </a:lnSpc>
              <a:spcBef>
                <a:spcPts val="0"/>
              </a:spcBef>
              <a:spcAft>
                <a:spcPts val="0"/>
              </a:spcAft>
              <a:buClr>
                <a:srgbClr val="FFFFFF"/>
              </a:buClr>
              <a:buSzPts val="2400"/>
              <a:buFont typeface="Roboto"/>
              <a:buNone/>
              <a:defRPr sz="2400" cap="none">
                <a:solidFill>
                  <a:srgbClr val="FFFFFF"/>
                </a:solidFill>
                <a:latin typeface="Roboto"/>
                <a:ea typeface="Roboto"/>
                <a:cs typeface="Roboto"/>
                <a:sym typeface="Roboto"/>
              </a:defRPr>
            </a:lvl2pPr>
            <a:lvl3pPr marL="0" lvl="2" indent="0" algn="ctr">
              <a:lnSpc>
                <a:spcPct val="100000"/>
              </a:lnSpc>
              <a:spcBef>
                <a:spcPts val="0"/>
              </a:spcBef>
              <a:spcAft>
                <a:spcPts val="0"/>
              </a:spcAft>
              <a:buClr>
                <a:srgbClr val="FFFFFF"/>
              </a:buClr>
              <a:buSzPts val="2400"/>
              <a:buFont typeface="Roboto"/>
              <a:buNone/>
              <a:defRPr sz="2400" cap="none">
                <a:solidFill>
                  <a:srgbClr val="FFFFFF"/>
                </a:solidFill>
                <a:latin typeface="Roboto"/>
                <a:ea typeface="Roboto"/>
                <a:cs typeface="Roboto"/>
                <a:sym typeface="Roboto"/>
              </a:defRPr>
            </a:lvl3pPr>
            <a:lvl4pPr marL="0" lvl="3" indent="0" algn="ctr">
              <a:lnSpc>
                <a:spcPct val="100000"/>
              </a:lnSpc>
              <a:spcBef>
                <a:spcPts val="0"/>
              </a:spcBef>
              <a:spcAft>
                <a:spcPts val="0"/>
              </a:spcAft>
              <a:buClr>
                <a:srgbClr val="FFFFFF"/>
              </a:buClr>
              <a:buSzPts val="2400"/>
              <a:buFont typeface="Roboto"/>
              <a:buNone/>
              <a:defRPr sz="2400" cap="none">
                <a:solidFill>
                  <a:srgbClr val="FFFFFF"/>
                </a:solidFill>
                <a:latin typeface="Roboto"/>
                <a:ea typeface="Roboto"/>
                <a:cs typeface="Roboto"/>
                <a:sym typeface="Roboto"/>
              </a:defRPr>
            </a:lvl4pPr>
            <a:lvl5pPr marL="0" lvl="4" indent="0" algn="ctr">
              <a:lnSpc>
                <a:spcPct val="100000"/>
              </a:lnSpc>
              <a:spcBef>
                <a:spcPts val="0"/>
              </a:spcBef>
              <a:spcAft>
                <a:spcPts val="0"/>
              </a:spcAft>
              <a:buClr>
                <a:srgbClr val="FFFFFF"/>
              </a:buClr>
              <a:buSzPts val="2400"/>
              <a:buFont typeface="Roboto"/>
              <a:buNone/>
              <a:defRPr sz="2400" cap="none">
                <a:solidFill>
                  <a:srgbClr val="FFFFFF"/>
                </a:solidFill>
                <a:latin typeface="Roboto"/>
                <a:ea typeface="Roboto"/>
                <a:cs typeface="Roboto"/>
                <a:sym typeface="Roboto"/>
              </a:defRPr>
            </a:lvl5pPr>
            <a:lvl6pPr marL="0" lvl="5" indent="0" algn="ctr">
              <a:lnSpc>
                <a:spcPct val="100000"/>
              </a:lnSpc>
              <a:spcBef>
                <a:spcPts val="0"/>
              </a:spcBef>
              <a:spcAft>
                <a:spcPts val="0"/>
              </a:spcAft>
              <a:buClr>
                <a:srgbClr val="FFFFFF"/>
              </a:buClr>
              <a:buSzPts val="2400"/>
              <a:buFont typeface="Roboto"/>
              <a:buNone/>
              <a:defRPr sz="2400" cap="none">
                <a:solidFill>
                  <a:srgbClr val="FFFFFF"/>
                </a:solidFill>
                <a:latin typeface="Roboto"/>
                <a:ea typeface="Roboto"/>
                <a:cs typeface="Roboto"/>
                <a:sym typeface="Roboto"/>
              </a:defRPr>
            </a:lvl6pPr>
            <a:lvl7pPr marL="0" lvl="6" indent="0" algn="ctr">
              <a:lnSpc>
                <a:spcPct val="100000"/>
              </a:lnSpc>
              <a:spcBef>
                <a:spcPts val="0"/>
              </a:spcBef>
              <a:spcAft>
                <a:spcPts val="0"/>
              </a:spcAft>
              <a:buClr>
                <a:srgbClr val="FFFFFF"/>
              </a:buClr>
              <a:buSzPts val="2400"/>
              <a:buFont typeface="Roboto"/>
              <a:buNone/>
              <a:defRPr sz="2400" cap="none">
                <a:solidFill>
                  <a:srgbClr val="FFFFFF"/>
                </a:solidFill>
                <a:latin typeface="Roboto"/>
                <a:ea typeface="Roboto"/>
                <a:cs typeface="Roboto"/>
                <a:sym typeface="Roboto"/>
              </a:defRPr>
            </a:lvl7pPr>
            <a:lvl8pPr marL="0" lvl="7" indent="0" algn="ctr">
              <a:lnSpc>
                <a:spcPct val="100000"/>
              </a:lnSpc>
              <a:spcBef>
                <a:spcPts val="0"/>
              </a:spcBef>
              <a:spcAft>
                <a:spcPts val="0"/>
              </a:spcAft>
              <a:buClr>
                <a:srgbClr val="FFFFFF"/>
              </a:buClr>
              <a:buSzPts val="2400"/>
              <a:buFont typeface="Roboto"/>
              <a:buNone/>
              <a:defRPr sz="2400" cap="none">
                <a:solidFill>
                  <a:srgbClr val="FFFFFF"/>
                </a:solidFill>
                <a:latin typeface="Roboto"/>
                <a:ea typeface="Roboto"/>
                <a:cs typeface="Roboto"/>
                <a:sym typeface="Roboto"/>
              </a:defRPr>
            </a:lvl8pPr>
            <a:lvl9pPr marL="0" lvl="8" indent="0" algn="ctr">
              <a:lnSpc>
                <a:spcPct val="100000"/>
              </a:lnSpc>
              <a:spcBef>
                <a:spcPts val="0"/>
              </a:spcBef>
              <a:spcAft>
                <a:spcPts val="0"/>
              </a:spcAft>
              <a:buClr>
                <a:srgbClr val="FFFFFF"/>
              </a:buClr>
              <a:buSzPts val="2400"/>
              <a:buFont typeface="Roboto"/>
              <a:buNone/>
              <a:defRPr sz="2400" cap="none">
                <a:solidFill>
                  <a:srgbClr val="FFFFFF"/>
                </a:solidFill>
                <a:latin typeface="Roboto"/>
                <a:ea typeface="Roboto"/>
                <a:cs typeface="Roboto"/>
                <a:sym typeface="Roboto"/>
              </a:defRPr>
            </a:lvl9pPr>
          </a:lstStyle>
          <a:p>
            <a:fld id="{00000000-1234-1234-1234-123412341234}" type="slidenum">
              <a:rPr lang="en-US" smtClean="0"/>
              <a:pPr/>
              <a:t>‹#›</a:t>
            </a:fld>
            <a:endParaRPr lang="en-US" dirty="0"/>
          </a:p>
        </p:txBody>
      </p:sp>
      <p:sp>
        <p:nvSpPr>
          <p:cNvPr id="57" name="Google Shape;57;p86"/>
          <p:cNvSpPr txBox="1"/>
          <p:nvPr/>
        </p:nvSpPr>
        <p:spPr>
          <a:xfrm>
            <a:off x="11971114" y="11525250"/>
            <a:ext cx="432248" cy="384721"/>
          </a:xfrm>
          <a:prstGeom prst="rect">
            <a:avLst/>
          </a:prstGeom>
          <a:noFill/>
          <a:ln>
            <a:noFill/>
          </a:ln>
        </p:spPr>
        <p:txBody>
          <a:bodyPr spcFirstLastPara="1" wrap="square" lIns="38100" tIns="38100" rIns="38100" bIns="38100" anchor="t" anchorCtr="0">
            <a:spAutoFit/>
          </a:bodyPr>
          <a:lstStyle/>
          <a:p>
            <a:pPr marL="0" marR="0" lvl="0" indent="0" algn="l" rtl="0">
              <a:lnSpc>
                <a:spcPct val="100000"/>
              </a:lnSpc>
              <a:spcBef>
                <a:spcPts val="0"/>
              </a:spcBef>
              <a:spcAft>
                <a:spcPts val="0"/>
              </a:spcAft>
              <a:buClr>
                <a:srgbClr val="393941"/>
              </a:buClr>
              <a:buSzPts val="2000"/>
              <a:buFont typeface="Gill Sans"/>
              <a:buNone/>
            </a:pPr>
            <a:fld id="{00000000-1234-1234-1234-123412341234}" type="slidenum">
              <a:rPr lang="en-US" sz="2000" b="0" i="0" u="none" strike="noStrike" cap="none">
                <a:solidFill>
                  <a:srgbClr val="393941"/>
                </a:solidFill>
                <a:latin typeface="Gill Sans MT" panose="020B0502020104020203" pitchFamily="34" charset="77"/>
                <a:ea typeface="Gill Sans"/>
                <a:cs typeface="Gill Sans"/>
                <a:sym typeface="Gill Sans"/>
              </a:rPr>
              <a:pPr marL="0" marR="0" lvl="0" indent="0" algn="l" rtl="0">
                <a:lnSpc>
                  <a:spcPct val="100000"/>
                </a:lnSpc>
                <a:spcBef>
                  <a:spcPts val="0"/>
                </a:spcBef>
                <a:spcAft>
                  <a:spcPts val="0"/>
                </a:spcAft>
                <a:buClr>
                  <a:srgbClr val="393941"/>
                </a:buClr>
                <a:buSzPts val="2000"/>
                <a:buFont typeface="Gill Sans"/>
                <a:buNone/>
              </a:pPr>
              <a:t>‹#›</a:t>
            </a:fld>
            <a:endParaRPr sz="2000" b="0" i="0" u="none" strike="noStrike" cap="none" dirty="0">
              <a:solidFill>
                <a:srgbClr val="393941"/>
              </a:solidFill>
              <a:latin typeface="Gill Sans MT" panose="020B0502020104020203" pitchFamily="34" charset="77"/>
              <a:ea typeface="Gill Sans"/>
              <a:cs typeface="Gill Sans"/>
              <a:sym typeface="Gill Sans"/>
            </a:endParaRPr>
          </a:p>
        </p:txBody>
      </p:sp>
      <p:sp>
        <p:nvSpPr>
          <p:cNvPr id="58" name="Google Shape;58;p86"/>
          <p:cNvSpPr/>
          <p:nvPr/>
        </p:nvSpPr>
        <p:spPr>
          <a:xfrm>
            <a:off x="2860049" y="4520277"/>
            <a:ext cx="2827058" cy="2827058"/>
          </a:xfrm>
          <a:prstGeom prst="ellipse">
            <a:avLst/>
          </a:prstGeom>
          <a:solidFill>
            <a:srgbClr val="009457"/>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Gill Sans MT" panose="020B0502020104020203" pitchFamily="34" charset="77"/>
              <a:ea typeface="Gill Sans"/>
              <a:cs typeface="Gill Sans"/>
              <a:sym typeface="Gill Sans"/>
            </a:endParaRPr>
          </a:p>
        </p:txBody>
      </p:sp>
      <p:sp>
        <p:nvSpPr>
          <p:cNvPr id="59" name="Google Shape;59;p86"/>
          <p:cNvSpPr/>
          <p:nvPr/>
        </p:nvSpPr>
        <p:spPr>
          <a:xfrm>
            <a:off x="18696898" y="4596476"/>
            <a:ext cx="2827056" cy="2827056"/>
          </a:xfrm>
          <a:prstGeom prst="ellipse">
            <a:avLst/>
          </a:prstGeom>
          <a:solidFill>
            <a:srgbClr val="009457"/>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60" name="Google Shape;60;p86"/>
          <p:cNvSpPr/>
          <p:nvPr/>
        </p:nvSpPr>
        <p:spPr>
          <a:xfrm>
            <a:off x="8138998" y="4596476"/>
            <a:ext cx="2827056" cy="2827056"/>
          </a:xfrm>
          <a:prstGeom prst="ellipse">
            <a:avLst/>
          </a:prstGeom>
          <a:solidFill>
            <a:srgbClr val="009457"/>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61" name="Google Shape;61;p86"/>
          <p:cNvSpPr/>
          <p:nvPr/>
        </p:nvSpPr>
        <p:spPr>
          <a:xfrm>
            <a:off x="13417947" y="4596476"/>
            <a:ext cx="2827058" cy="2827056"/>
          </a:xfrm>
          <a:prstGeom prst="ellipse">
            <a:avLst/>
          </a:prstGeom>
          <a:solidFill>
            <a:srgbClr val="009457"/>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0" i="0" u="none" strike="noStrike" cap="none" dirty="0">
              <a:solidFill>
                <a:srgbClr val="FFFFFF"/>
              </a:solidFill>
              <a:latin typeface="Helvetica Neue Light"/>
              <a:ea typeface="Helvetica Neue Light"/>
              <a:cs typeface="Helvetica Neue Light"/>
              <a:sym typeface="Helvetica Neue Light"/>
            </a:endParaRPr>
          </a:p>
        </p:txBody>
      </p:sp>
      <p:sp>
        <p:nvSpPr>
          <p:cNvPr id="62" name="Google Shape;62;p86"/>
          <p:cNvSpPr>
            <a:spLocks noGrp="1"/>
          </p:cNvSpPr>
          <p:nvPr>
            <p:ph type="pic" idx="2"/>
          </p:nvPr>
        </p:nvSpPr>
        <p:spPr>
          <a:xfrm>
            <a:off x="2860677" y="4595815"/>
            <a:ext cx="2825750" cy="2827338"/>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63" name="Google Shape;63;p86"/>
          <p:cNvSpPr>
            <a:spLocks noGrp="1"/>
          </p:cNvSpPr>
          <p:nvPr>
            <p:ph type="pic" idx="3"/>
          </p:nvPr>
        </p:nvSpPr>
        <p:spPr>
          <a:xfrm>
            <a:off x="8140305" y="4595815"/>
            <a:ext cx="2825750" cy="2827338"/>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64" name="Google Shape;64;p86"/>
          <p:cNvSpPr>
            <a:spLocks noGrp="1"/>
          </p:cNvSpPr>
          <p:nvPr>
            <p:ph type="pic" idx="4"/>
          </p:nvPr>
        </p:nvSpPr>
        <p:spPr>
          <a:xfrm>
            <a:off x="13419253" y="4595815"/>
            <a:ext cx="2825750" cy="2827338"/>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65" name="Google Shape;65;p86"/>
          <p:cNvSpPr>
            <a:spLocks noGrp="1"/>
          </p:cNvSpPr>
          <p:nvPr>
            <p:ph type="pic" idx="5"/>
          </p:nvPr>
        </p:nvSpPr>
        <p:spPr>
          <a:xfrm>
            <a:off x="18696897" y="4595815"/>
            <a:ext cx="2825750" cy="2827338"/>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66" name="Google Shape;66;p86"/>
          <p:cNvSpPr txBox="1">
            <a:spLocks noGrp="1"/>
          </p:cNvSpPr>
          <p:nvPr>
            <p:ph type="body" idx="1"/>
          </p:nvPr>
        </p:nvSpPr>
        <p:spPr>
          <a:xfrm>
            <a:off x="2155616" y="8903599"/>
            <a:ext cx="4235868" cy="43164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2pPr>
            <a:lvl3pPr marL="1371600" marR="0" lvl="2"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3pPr>
            <a:lvl4pPr marL="1828800" marR="0" lvl="3"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4pPr>
            <a:lvl5pPr marL="2286000" marR="0" lvl="4"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67" name="Google Shape;67;p86"/>
          <p:cNvSpPr txBox="1">
            <a:spLocks noGrp="1"/>
          </p:cNvSpPr>
          <p:nvPr>
            <p:ph type="body" idx="6"/>
          </p:nvPr>
        </p:nvSpPr>
        <p:spPr>
          <a:xfrm>
            <a:off x="7434590" y="8903599"/>
            <a:ext cx="4235868" cy="43164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2pPr>
            <a:lvl3pPr marL="1371600" marR="0" lvl="2"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3pPr>
            <a:lvl4pPr marL="1828800" marR="0" lvl="3"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4pPr>
            <a:lvl5pPr marL="2286000" marR="0" lvl="4"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68" name="Google Shape;68;p86"/>
          <p:cNvSpPr txBox="1">
            <a:spLocks noGrp="1"/>
          </p:cNvSpPr>
          <p:nvPr>
            <p:ph type="body" idx="7"/>
          </p:nvPr>
        </p:nvSpPr>
        <p:spPr>
          <a:xfrm>
            <a:off x="12713544" y="8903599"/>
            <a:ext cx="4235868" cy="43164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2pPr>
            <a:lvl3pPr marL="1371600" marR="0" lvl="2"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3pPr>
            <a:lvl4pPr marL="1828800" marR="0" lvl="3"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4pPr>
            <a:lvl5pPr marL="2286000" marR="0" lvl="4"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69" name="Google Shape;69;p86"/>
          <p:cNvSpPr txBox="1">
            <a:spLocks noGrp="1"/>
          </p:cNvSpPr>
          <p:nvPr>
            <p:ph type="body" idx="8"/>
          </p:nvPr>
        </p:nvSpPr>
        <p:spPr>
          <a:xfrm>
            <a:off x="17992516" y="8903599"/>
            <a:ext cx="4235868" cy="43164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2pPr>
            <a:lvl3pPr marL="1371600" marR="0" lvl="2"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3pPr>
            <a:lvl4pPr marL="1828800" marR="0" lvl="3"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4pPr>
            <a:lvl5pPr marL="2286000" marR="0" lvl="4" indent="-228600" algn="ctr" rtl="0">
              <a:lnSpc>
                <a:spcPct val="100000"/>
              </a:lnSpc>
              <a:spcBef>
                <a:spcPts val="0"/>
              </a:spcBef>
              <a:spcAft>
                <a:spcPts val="0"/>
              </a:spcAft>
              <a:buClr>
                <a:srgbClr val="515257"/>
              </a:buClr>
              <a:buSzPts val="4000"/>
              <a:buFont typeface="Gill Sans"/>
              <a:buNone/>
              <a:defRPr sz="40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0" name="Google Shape;70;p86"/>
          <p:cNvSpPr txBox="1">
            <a:spLocks noGrp="1"/>
          </p:cNvSpPr>
          <p:nvPr>
            <p:ph type="body" idx="9"/>
          </p:nvPr>
        </p:nvSpPr>
        <p:spPr>
          <a:xfrm>
            <a:off x="2155616" y="8020327"/>
            <a:ext cx="423586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393941"/>
              </a:buClr>
              <a:buSzPts val="3200"/>
              <a:buFont typeface="Gill Sans"/>
              <a:buNone/>
              <a:defRPr sz="32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1" name="Google Shape;71;p86"/>
          <p:cNvSpPr txBox="1">
            <a:spLocks noGrp="1"/>
          </p:cNvSpPr>
          <p:nvPr>
            <p:ph type="body" idx="13"/>
          </p:nvPr>
        </p:nvSpPr>
        <p:spPr>
          <a:xfrm>
            <a:off x="7434590" y="8020327"/>
            <a:ext cx="423586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393941"/>
              </a:buClr>
              <a:buSzPts val="3200"/>
              <a:buFont typeface="Gill Sans"/>
              <a:buNone/>
              <a:defRPr sz="32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2" name="Google Shape;72;p86"/>
          <p:cNvSpPr txBox="1">
            <a:spLocks noGrp="1"/>
          </p:cNvSpPr>
          <p:nvPr>
            <p:ph type="body" idx="14"/>
          </p:nvPr>
        </p:nvSpPr>
        <p:spPr>
          <a:xfrm>
            <a:off x="12713544" y="8020327"/>
            <a:ext cx="423586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393941"/>
              </a:buClr>
              <a:buSzPts val="3200"/>
              <a:buFont typeface="Gill Sans"/>
              <a:buNone/>
              <a:defRPr sz="32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3" name="Google Shape;73;p86"/>
          <p:cNvSpPr txBox="1">
            <a:spLocks noGrp="1"/>
          </p:cNvSpPr>
          <p:nvPr>
            <p:ph type="body" idx="15"/>
          </p:nvPr>
        </p:nvSpPr>
        <p:spPr>
          <a:xfrm>
            <a:off x="17991838" y="8020327"/>
            <a:ext cx="4235868" cy="504658"/>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393941"/>
              </a:buClr>
              <a:buSzPts val="3200"/>
              <a:buFont typeface="Gill Sans"/>
              <a:buNone/>
              <a:defRPr sz="32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4" name="Google Shape;74;p86"/>
          <p:cNvSpPr txBox="1">
            <a:spLocks noGrp="1"/>
          </p:cNvSpPr>
          <p:nvPr>
            <p:ph type="title"/>
          </p:nvPr>
        </p:nvSpPr>
        <p:spPr>
          <a:xfrm>
            <a:off x="2121841" y="2408765"/>
            <a:ext cx="19402114" cy="1438518"/>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9985484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ext-Heavy 4" preserve="1">
  <p:cSld name="Text-Heavy 4">
    <p:spTree>
      <p:nvGrpSpPr>
        <p:cNvPr id="1" name="Shape 75"/>
        <p:cNvGrpSpPr/>
        <p:nvPr/>
      </p:nvGrpSpPr>
      <p:grpSpPr>
        <a:xfrm>
          <a:off x="0" y="0"/>
          <a:ext cx="0" cy="0"/>
          <a:chOff x="0" y="0"/>
          <a:chExt cx="0" cy="0"/>
        </a:xfrm>
      </p:grpSpPr>
      <p:sp>
        <p:nvSpPr>
          <p:cNvPr id="76" name="Google Shape;76;p87"/>
          <p:cNvSpPr/>
          <p:nvPr/>
        </p:nvSpPr>
        <p:spPr>
          <a:xfrm>
            <a:off x="2362401" y="-16264"/>
            <a:ext cx="7030802" cy="13748528"/>
          </a:xfrm>
          <a:prstGeom prst="rect">
            <a:avLst/>
          </a:prstGeom>
          <a:solidFill>
            <a:srgbClr val="009457"/>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77" name="Google Shape;77;p87"/>
          <p:cNvSpPr txBox="1">
            <a:spLocks noGrp="1"/>
          </p:cNvSpPr>
          <p:nvPr>
            <p:ph type="body" idx="1"/>
          </p:nvPr>
        </p:nvSpPr>
        <p:spPr>
          <a:xfrm>
            <a:off x="10534174" y="2013138"/>
            <a:ext cx="3571876" cy="587376"/>
          </a:xfrm>
          <a:prstGeom prst="rect">
            <a:avLst/>
          </a:prstGeom>
          <a:noFill/>
          <a:ln>
            <a:noFill/>
          </a:ln>
        </p:spPr>
        <p:txBody>
          <a:bodyPr spcFirstLastPara="1" wrap="square" lIns="91425" tIns="45700" rIns="91425" bIns="45700" anchor="t" anchorCtr="0">
            <a:normAutofit/>
          </a:bodyPr>
          <a:lstStyle>
            <a:lvl1pPr marL="457200" marR="0" lvl="0" indent="-228600" algn="just" rtl="0">
              <a:lnSpc>
                <a:spcPct val="100000"/>
              </a:lnSpc>
              <a:spcBef>
                <a:spcPts val="0"/>
              </a:spcBef>
              <a:spcAft>
                <a:spcPts val="0"/>
              </a:spcAft>
              <a:buClr>
                <a:srgbClr val="515257"/>
              </a:buClr>
              <a:buSzPts val="2400"/>
              <a:buFont typeface="Gill Sans"/>
              <a:buNone/>
              <a:defRPr sz="24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8" name="Google Shape;78;p87"/>
          <p:cNvSpPr txBox="1">
            <a:spLocks noGrp="1"/>
          </p:cNvSpPr>
          <p:nvPr>
            <p:ph type="body" idx="2"/>
          </p:nvPr>
        </p:nvSpPr>
        <p:spPr>
          <a:xfrm>
            <a:off x="10534174" y="2776147"/>
            <a:ext cx="11863388" cy="222494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7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9" name="Google Shape;79;p87"/>
          <p:cNvSpPr txBox="1">
            <a:spLocks noGrp="1"/>
          </p:cNvSpPr>
          <p:nvPr>
            <p:ph type="body" idx="3"/>
          </p:nvPr>
        </p:nvSpPr>
        <p:spPr>
          <a:xfrm>
            <a:off x="10534263" y="6327037"/>
            <a:ext cx="11235238" cy="5229226"/>
          </a:xfrm>
          <a:prstGeom prst="rect">
            <a:avLst/>
          </a:prstGeom>
          <a:noFill/>
          <a:ln>
            <a:noFill/>
          </a:ln>
        </p:spPr>
        <p:txBody>
          <a:bodyPr spcFirstLastPara="1" wrap="square" lIns="91425" tIns="45700" rIns="91425" bIns="45700" anchor="t" anchorCtr="0">
            <a:normAutofit/>
          </a:bodyPr>
          <a:lstStyle>
            <a:lvl1pPr marL="457200" marR="0" lvl="0" indent="-228600" algn="just" rtl="0">
              <a:lnSpc>
                <a:spcPct val="100000"/>
              </a:lnSpc>
              <a:spcBef>
                <a:spcPts val="0"/>
              </a:spcBef>
              <a:spcAft>
                <a:spcPts val="0"/>
              </a:spcAft>
              <a:buClr>
                <a:srgbClr val="515257"/>
              </a:buClr>
              <a:buSzPts val="3200"/>
              <a:buFont typeface="Gill Sans"/>
              <a:buNone/>
              <a:defRPr sz="32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4267477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2" preserve="1" userDrawn="1">
  <p:cSld name="2_Content 2">
    <p:bg>
      <p:bgPr>
        <a:solidFill>
          <a:schemeClr val="bg1">
            <a:lumMod val="50000"/>
          </a:schemeClr>
        </a:solidFill>
        <a:effectLst/>
      </p:bgPr>
    </p:bg>
    <p:spTree>
      <p:nvGrpSpPr>
        <p:cNvPr id="1" name="Shape 20"/>
        <p:cNvGrpSpPr/>
        <p:nvPr/>
      </p:nvGrpSpPr>
      <p:grpSpPr>
        <a:xfrm>
          <a:off x="0" y="0"/>
          <a:ext cx="0" cy="0"/>
          <a:chOff x="0" y="0"/>
          <a:chExt cx="0" cy="0"/>
        </a:xfrm>
      </p:grpSpPr>
      <p:sp>
        <p:nvSpPr>
          <p:cNvPr id="21" name="Google Shape;21;p80"/>
          <p:cNvSpPr>
            <a:spLocks noGrp="1"/>
          </p:cNvSpPr>
          <p:nvPr>
            <p:ph type="pic" idx="2"/>
          </p:nvPr>
        </p:nvSpPr>
        <p:spPr>
          <a:xfrm>
            <a:off x="2362401" y="0"/>
            <a:ext cx="7031038" cy="1371600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2" name="Google Shape;22;p80"/>
          <p:cNvSpPr txBox="1">
            <a:spLocks noGrp="1"/>
          </p:cNvSpPr>
          <p:nvPr>
            <p:ph type="title"/>
          </p:nvPr>
        </p:nvSpPr>
        <p:spPr>
          <a:xfrm>
            <a:off x="12056228" y="1646132"/>
            <a:ext cx="11610596"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CB772"/>
              </a:buClr>
              <a:buSzPts val="8800"/>
              <a:buFont typeface="Gill Sans"/>
              <a:buNone/>
              <a:defRPr sz="88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23" name="Google Shape;23;p80"/>
          <p:cNvSpPr/>
          <p:nvPr userDrawn="1"/>
        </p:nvSpPr>
        <p:spPr>
          <a:xfrm>
            <a:off x="2362401" y="-1"/>
            <a:ext cx="7030802" cy="13716002"/>
          </a:xfrm>
          <a:prstGeom prst="rect">
            <a:avLst/>
          </a:prstGeom>
          <a:solidFill>
            <a:srgbClr val="009457"/>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24" name="Google Shape;24;p80"/>
          <p:cNvSpPr txBox="1">
            <a:spLocks noGrp="1"/>
          </p:cNvSpPr>
          <p:nvPr>
            <p:ph type="body" idx="1"/>
          </p:nvPr>
        </p:nvSpPr>
        <p:spPr>
          <a:xfrm>
            <a:off x="12079846" y="4996376"/>
            <a:ext cx="10959448" cy="6919912"/>
          </a:xfrm>
          <a:prstGeom prst="rect">
            <a:avLst/>
          </a:prstGeom>
          <a:noFill/>
          <a:ln>
            <a:noFill/>
          </a:ln>
        </p:spPr>
        <p:txBody>
          <a:bodyPr spcFirstLastPara="1" wrap="square" lIns="91425" tIns="45700" rIns="91425" bIns="45700" anchor="t" anchorCtr="0">
            <a:normAutofit/>
          </a:bodyPr>
          <a:lstStyle>
            <a:lvl1pPr marL="457200" marR="0" lvl="0" indent="-482600" algn="just" rtl="0">
              <a:lnSpc>
                <a:spcPct val="100000"/>
              </a:lnSpc>
              <a:spcBef>
                <a:spcPts val="0"/>
              </a:spcBef>
              <a:spcAft>
                <a:spcPts val="0"/>
              </a:spcAft>
              <a:buClr>
                <a:srgbClr val="393941"/>
              </a:buClr>
              <a:buSzPts val="4000"/>
              <a:buFont typeface="Arial"/>
              <a:buChar char="•"/>
              <a:defRPr sz="40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2pPr>
            <a:lvl3pPr marL="1371600" marR="0" lvl="2"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3pPr>
            <a:lvl4pPr marL="1828800" marR="0" lvl="3"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4pPr>
            <a:lvl5pPr marL="2286000" marR="0" lvl="4"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25" name="Google Shape;25;p80"/>
          <p:cNvSpPr txBox="1">
            <a:spLocks noGrp="1"/>
          </p:cNvSpPr>
          <p:nvPr>
            <p:ph type="body" idx="3"/>
          </p:nvPr>
        </p:nvSpPr>
        <p:spPr>
          <a:xfrm>
            <a:off x="12056230" y="777435"/>
            <a:ext cx="4446588" cy="57785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3600"/>
              <a:buFont typeface="Gill Sans"/>
              <a:buNone/>
              <a:defRPr sz="36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4" name="Picture Placeholder 13">
            <a:extLst>
              <a:ext uri="{FF2B5EF4-FFF2-40B4-BE49-F238E27FC236}">
                <a16:creationId xmlns:a16="http://schemas.microsoft.com/office/drawing/2014/main" id="{F487B83B-FD09-4E45-A57E-C62ED926D112}"/>
              </a:ext>
            </a:extLst>
          </p:cNvPr>
          <p:cNvSpPr>
            <a:spLocks noGrp="1"/>
          </p:cNvSpPr>
          <p:nvPr>
            <p:ph type="pic" sz="quarter" idx="10"/>
          </p:nvPr>
        </p:nvSpPr>
        <p:spPr>
          <a:xfrm>
            <a:off x="4873725" y="3446449"/>
            <a:ext cx="5862918" cy="5862918"/>
          </a:xfrm>
          <a:custGeom>
            <a:avLst/>
            <a:gdLst>
              <a:gd name="connsiteX0" fmla="*/ 2931459 w 5862918"/>
              <a:gd name="connsiteY0" fmla="*/ 0 h 5862918"/>
              <a:gd name="connsiteX1" fmla="*/ 5862918 w 5862918"/>
              <a:gd name="connsiteY1" fmla="*/ 2931459 h 5862918"/>
              <a:gd name="connsiteX2" fmla="*/ 2931459 w 5862918"/>
              <a:gd name="connsiteY2" fmla="*/ 5862918 h 5862918"/>
              <a:gd name="connsiteX3" fmla="*/ 0 w 5862918"/>
              <a:gd name="connsiteY3" fmla="*/ 2931459 h 5862918"/>
              <a:gd name="connsiteX4" fmla="*/ 2931459 w 5862918"/>
              <a:gd name="connsiteY4" fmla="*/ 0 h 5862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918" h="5862918">
                <a:moveTo>
                  <a:pt x="2931459" y="0"/>
                </a:moveTo>
                <a:cubicBezTo>
                  <a:pt x="4550459" y="0"/>
                  <a:pt x="5862918" y="1312459"/>
                  <a:pt x="5862918" y="2931459"/>
                </a:cubicBezTo>
                <a:cubicBezTo>
                  <a:pt x="5862918" y="4550459"/>
                  <a:pt x="4550459" y="5862918"/>
                  <a:pt x="2931459" y="5862918"/>
                </a:cubicBezTo>
                <a:cubicBezTo>
                  <a:pt x="1312459" y="5862918"/>
                  <a:pt x="0" y="4550459"/>
                  <a:pt x="0" y="2931459"/>
                </a:cubicBezTo>
                <a:cubicBezTo>
                  <a:pt x="0" y="1312459"/>
                  <a:pt x="1312459" y="0"/>
                  <a:pt x="2931459" y="0"/>
                </a:cubicBezTo>
                <a:close/>
              </a:path>
            </a:pathLst>
          </a:custGeom>
        </p:spPr>
        <p:txBody>
          <a:bodyPr wrap="square">
            <a:noAutofit/>
          </a:bodyPr>
          <a:lstStyle>
            <a:lvl1pPr>
              <a:defRPr b="0" i="0">
                <a:latin typeface="Gill Sans MT" panose="020B0502020104020203" pitchFamily="34" charset="77"/>
              </a:defRPr>
            </a:lvl1pPr>
          </a:lstStyle>
          <a:p>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1791314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Content 5" preserve="1">
  <p:cSld name="Content 5">
    <p:spTree>
      <p:nvGrpSpPr>
        <p:cNvPr id="1" name="Shape 80"/>
        <p:cNvGrpSpPr/>
        <p:nvPr/>
      </p:nvGrpSpPr>
      <p:grpSpPr>
        <a:xfrm>
          <a:off x="0" y="0"/>
          <a:ext cx="0" cy="0"/>
          <a:chOff x="0" y="0"/>
          <a:chExt cx="0" cy="0"/>
        </a:xfrm>
      </p:grpSpPr>
      <p:sp>
        <p:nvSpPr>
          <p:cNvPr id="81" name="Google Shape;81;p91"/>
          <p:cNvSpPr/>
          <p:nvPr/>
        </p:nvSpPr>
        <p:spPr>
          <a:xfrm>
            <a:off x="1"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009457"/>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82" name="Google Shape;82;p91"/>
          <p:cNvSpPr>
            <a:spLocks noGrp="1"/>
          </p:cNvSpPr>
          <p:nvPr>
            <p:ph type="pic" idx="2"/>
          </p:nvPr>
        </p:nvSpPr>
        <p:spPr>
          <a:xfrm>
            <a:off x="990601" y="3268664"/>
            <a:ext cx="9432926" cy="7902576"/>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83" name="Google Shape;83;p91"/>
          <p:cNvSpPr>
            <a:spLocks noGrp="1"/>
          </p:cNvSpPr>
          <p:nvPr>
            <p:ph type="pic" idx="3"/>
          </p:nvPr>
        </p:nvSpPr>
        <p:spPr>
          <a:xfrm>
            <a:off x="990601" y="3268664"/>
            <a:ext cx="9432926" cy="7902576"/>
          </a:xfrm>
          <a:prstGeom prst="rect">
            <a:avLst/>
          </a:prstGeom>
          <a:solidFill>
            <a:schemeClr val="lt1"/>
          </a:solid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84" name="Google Shape;84;p91"/>
          <p:cNvSpPr txBox="1">
            <a:spLocks noGrp="1"/>
          </p:cNvSpPr>
          <p:nvPr>
            <p:ph type="body" idx="1"/>
          </p:nvPr>
        </p:nvSpPr>
        <p:spPr>
          <a:xfrm>
            <a:off x="12738100" y="7485065"/>
            <a:ext cx="9956800" cy="5099050"/>
          </a:xfrm>
          <a:prstGeom prst="rect">
            <a:avLst/>
          </a:prstGeom>
          <a:noFill/>
          <a:ln>
            <a:noFill/>
          </a:ln>
        </p:spPr>
        <p:txBody>
          <a:bodyPr spcFirstLastPara="1" wrap="square" lIns="91425" tIns="45700" rIns="91425" bIns="45700" anchor="t" anchorCtr="0">
            <a:normAutofit/>
          </a:bodyPr>
          <a:lstStyle>
            <a:lvl1pPr marL="457200" marR="0" lvl="0" indent="-508000" algn="just" rtl="0">
              <a:lnSpc>
                <a:spcPct val="100000"/>
              </a:lnSpc>
              <a:spcBef>
                <a:spcPts val="0"/>
              </a:spcBef>
              <a:spcAft>
                <a:spcPts val="0"/>
              </a:spcAft>
              <a:buClr>
                <a:srgbClr val="393941"/>
              </a:buClr>
              <a:buSzPts val="4400"/>
              <a:buFont typeface="Noto Sans Symbols"/>
              <a:buChar char="✔"/>
              <a:defRPr sz="44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L="914400" marR="0" lvl="1" indent="-508000" algn="just" rtl="0">
              <a:lnSpc>
                <a:spcPct val="100000"/>
              </a:lnSpc>
              <a:spcBef>
                <a:spcPts val="1800"/>
              </a:spcBef>
              <a:spcAft>
                <a:spcPts val="0"/>
              </a:spcAft>
              <a:buClr>
                <a:srgbClr val="393941"/>
              </a:buClr>
              <a:buSzPts val="4400"/>
              <a:buFont typeface="Noto Sans Symbols"/>
              <a:buChar char="✔"/>
              <a:defRPr sz="4400" b="0" i="0" u="none" strike="noStrike" cap="none">
                <a:solidFill>
                  <a:srgbClr val="393941"/>
                </a:solidFill>
                <a:latin typeface="Gill Sans"/>
                <a:ea typeface="Gill Sans"/>
                <a:cs typeface="Gill Sans"/>
                <a:sym typeface="Gill Sans"/>
              </a:defRPr>
            </a:lvl2pPr>
            <a:lvl3pPr marL="1371600" marR="0" lvl="2" indent="-508000" algn="just" rtl="0">
              <a:lnSpc>
                <a:spcPct val="100000"/>
              </a:lnSpc>
              <a:spcBef>
                <a:spcPts val="1800"/>
              </a:spcBef>
              <a:spcAft>
                <a:spcPts val="0"/>
              </a:spcAft>
              <a:buClr>
                <a:srgbClr val="393941"/>
              </a:buClr>
              <a:buSzPts val="4400"/>
              <a:buFont typeface="Noto Sans Symbols"/>
              <a:buChar char="✔"/>
              <a:defRPr sz="4400" b="0" i="0" u="none" strike="noStrike" cap="none">
                <a:solidFill>
                  <a:srgbClr val="393941"/>
                </a:solidFill>
                <a:latin typeface="Gill Sans"/>
                <a:ea typeface="Gill Sans"/>
                <a:cs typeface="Gill Sans"/>
                <a:sym typeface="Gill Sans"/>
              </a:defRPr>
            </a:lvl3pPr>
            <a:lvl4pPr marL="1828800" marR="0" lvl="3" indent="-508000" algn="just" rtl="0">
              <a:lnSpc>
                <a:spcPct val="100000"/>
              </a:lnSpc>
              <a:spcBef>
                <a:spcPts val="1800"/>
              </a:spcBef>
              <a:spcAft>
                <a:spcPts val="0"/>
              </a:spcAft>
              <a:buClr>
                <a:srgbClr val="393941"/>
              </a:buClr>
              <a:buSzPts val="4400"/>
              <a:buFont typeface="Noto Sans Symbols"/>
              <a:buChar char="✔"/>
              <a:defRPr sz="4400" b="0" i="0" u="none" strike="noStrike" cap="none">
                <a:solidFill>
                  <a:srgbClr val="393941"/>
                </a:solidFill>
                <a:latin typeface="Gill Sans"/>
                <a:ea typeface="Gill Sans"/>
                <a:cs typeface="Gill Sans"/>
                <a:sym typeface="Gill Sans"/>
              </a:defRPr>
            </a:lvl4pPr>
            <a:lvl5pPr marL="2286000" marR="0" lvl="4" indent="-508000" algn="just" rtl="0">
              <a:lnSpc>
                <a:spcPct val="100000"/>
              </a:lnSpc>
              <a:spcBef>
                <a:spcPts val="1800"/>
              </a:spcBef>
              <a:spcAft>
                <a:spcPts val="0"/>
              </a:spcAft>
              <a:buClr>
                <a:srgbClr val="393941"/>
              </a:buClr>
              <a:buSzPts val="4400"/>
              <a:buFont typeface="Noto Sans Symbols"/>
              <a:buChar char="✔"/>
              <a:defRPr sz="4400" b="0" i="0" u="none" strike="noStrike" cap="none">
                <a:solidFill>
                  <a:srgbClr val="393941"/>
                </a:solidFill>
                <a:latin typeface="Gill Sans"/>
                <a:ea typeface="Gill Sans"/>
                <a:cs typeface="Gill Sans"/>
                <a:sym typeface="Gill Sans"/>
              </a:defRPr>
            </a:lvl5pPr>
            <a:lvl6pPr marL="2743200" marR="0" lvl="5" indent="-228600" algn="just" rtl="0">
              <a:lnSpc>
                <a:spcPct val="100000"/>
              </a:lnSpc>
              <a:spcBef>
                <a:spcPts val="180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85" name="Google Shape;85;p91"/>
          <p:cNvSpPr txBox="1">
            <a:spLocks noGrp="1"/>
          </p:cNvSpPr>
          <p:nvPr>
            <p:ph type="body" idx="4"/>
          </p:nvPr>
        </p:nvSpPr>
        <p:spPr>
          <a:xfrm>
            <a:off x="12716420" y="2123741"/>
            <a:ext cx="4446588" cy="57785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3600"/>
              <a:buFont typeface="Gill Sans"/>
              <a:buNone/>
              <a:defRPr sz="3600" b="0" i="0" u="none" strike="noStrike" cap="none">
                <a:solidFill>
                  <a:srgbClr val="7A7B83"/>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86" name="Google Shape;86;p91"/>
          <p:cNvSpPr txBox="1">
            <a:spLocks noGrp="1"/>
          </p:cNvSpPr>
          <p:nvPr>
            <p:ph type="title"/>
          </p:nvPr>
        </p:nvSpPr>
        <p:spPr>
          <a:xfrm>
            <a:off x="12716421" y="3455236"/>
            <a:ext cx="9080154"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09457"/>
              </a:buClr>
              <a:buSzPts val="12000"/>
              <a:buFont typeface="Gill Sans"/>
              <a:buNone/>
              <a:defRPr sz="12000" b="0" i="0" u="none" strike="noStrike" cap="none">
                <a:solidFill>
                  <a:srgbClr val="009457"/>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5706999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Data 1" preserve="1">
  <p:cSld name="Data 1">
    <p:spTree>
      <p:nvGrpSpPr>
        <p:cNvPr id="1" name="Shape 87"/>
        <p:cNvGrpSpPr/>
        <p:nvPr/>
      </p:nvGrpSpPr>
      <p:grpSpPr>
        <a:xfrm>
          <a:off x="0" y="0"/>
          <a:ext cx="0" cy="0"/>
          <a:chOff x="0" y="0"/>
          <a:chExt cx="0" cy="0"/>
        </a:xfrm>
      </p:grpSpPr>
      <p:sp>
        <p:nvSpPr>
          <p:cNvPr id="88" name="Google Shape;88;p92"/>
          <p:cNvSpPr>
            <a:spLocks noGrp="1"/>
          </p:cNvSpPr>
          <p:nvPr>
            <p:ph type="chart" idx="2"/>
          </p:nvPr>
        </p:nvSpPr>
        <p:spPr>
          <a:xfrm>
            <a:off x="9593264" y="1363664"/>
            <a:ext cx="13917612" cy="11329988"/>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89" name="Google Shape;89;p92"/>
          <p:cNvSpPr txBox="1">
            <a:spLocks noGrp="1"/>
          </p:cNvSpPr>
          <p:nvPr>
            <p:ph type="body" idx="1"/>
          </p:nvPr>
        </p:nvSpPr>
        <p:spPr>
          <a:xfrm>
            <a:off x="1035029" y="2923305"/>
            <a:ext cx="7309150" cy="5189538"/>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70000"/>
              </a:lnSpc>
              <a:spcBef>
                <a:spcPts val="0"/>
              </a:spcBef>
              <a:spcAft>
                <a:spcPts val="0"/>
              </a:spcAft>
              <a:buClr>
                <a:srgbClr val="009457"/>
              </a:buClr>
              <a:buSzPts val="8800"/>
              <a:buFont typeface="Gill Sans"/>
              <a:buNone/>
              <a:defRPr sz="8800" b="0" i="0" u="none" strike="noStrike" cap="none">
                <a:solidFill>
                  <a:srgbClr val="0094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90" name="Google Shape;90;p92"/>
          <p:cNvSpPr txBox="1">
            <a:spLocks noGrp="1"/>
          </p:cNvSpPr>
          <p:nvPr>
            <p:ph type="body" idx="3"/>
          </p:nvPr>
        </p:nvSpPr>
        <p:spPr>
          <a:xfrm>
            <a:off x="1035029" y="8631029"/>
            <a:ext cx="7309150" cy="1114830"/>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0"/>
              </a:spcBef>
              <a:spcAft>
                <a:spcPts val="0"/>
              </a:spcAft>
              <a:buClr>
                <a:srgbClr val="34373A"/>
              </a:buClr>
              <a:buSzPts val="3200"/>
              <a:buFont typeface="Gill Sans"/>
              <a:buNone/>
              <a:defRPr sz="3200" b="0" i="0" u="none" strike="noStrike" cap="none">
                <a:solidFill>
                  <a:srgbClr val="34373A"/>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91" name="Google Shape;91;p92"/>
          <p:cNvSpPr txBox="1">
            <a:spLocks noGrp="1"/>
          </p:cNvSpPr>
          <p:nvPr>
            <p:ph type="body" idx="4"/>
          </p:nvPr>
        </p:nvSpPr>
        <p:spPr>
          <a:xfrm>
            <a:off x="1035029" y="10178954"/>
            <a:ext cx="7309150" cy="263814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A7B83"/>
              </a:buClr>
              <a:buSzPts val="2800"/>
              <a:buFont typeface="Gill Sans"/>
              <a:buNone/>
              <a:defRPr sz="2800" b="0" i="0" u="none" strike="noStrike" cap="none">
                <a:solidFill>
                  <a:srgbClr val="7A7B83"/>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92" name="Google Shape;92;p92"/>
          <p:cNvSpPr txBox="1">
            <a:spLocks noGrp="1"/>
          </p:cNvSpPr>
          <p:nvPr>
            <p:ph type="body" idx="5"/>
          </p:nvPr>
        </p:nvSpPr>
        <p:spPr>
          <a:xfrm>
            <a:off x="3897590" y="1984713"/>
            <a:ext cx="4446588" cy="577850"/>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7427659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ext-Heavy 1" preserve="1">
  <p:cSld name="Text-Heavy 1">
    <p:spTree>
      <p:nvGrpSpPr>
        <p:cNvPr id="1" name="Shape 93"/>
        <p:cNvGrpSpPr/>
        <p:nvPr/>
      </p:nvGrpSpPr>
      <p:grpSpPr>
        <a:xfrm>
          <a:off x="0" y="0"/>
          <a:ext cx="0" cy="0"/>
          <a:chOff x="0" y="0"/>
          <a:chExt cx="0" cy="0"/>
        </a:xfrm>
      </p:grpSpPr>
      <p:sp>
        <p:nvSpPr>
          <p:cNvPr id="94" name="Google Shape;94;p94"/>
          <p:cNvSpPr txBox="1"/>
          <p:nvPr/>
        </p:nvSpPr>
        <p:spPr>
          <a:xfrm>
            <a:off x="23721611" y="119902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dirty="0">
              <a:solidFill>
                <a:srgbClr val="A6A7AC"/>
              </a:solidFill>
              <a:latin typeface="PT Sans"/>
              <a:ea typeface="PT Sans"/>
              <a:cs typeface="PT Sans"/>
              <a:sym typeface="PT Sans"/>
            </a:endParaRPr>
          </a:p>
        </p:txBody>
      </p:sp>
      <p:sp>
        <p:nvSpPr>
          <p:cNvPr id="95" name="Google Shape;95;p94"/>
          <p:cNvSpPr txBox="1">
            <a:spLocks noGrp="1"/>
          </p:cNvSpPr>
          <p:nvPr>
            <p:ph type="body" idx="1"/>
          </p:nvPr>
        </p:nvSpPr>
        <p:spPr>
          <a:xfrm>
            <a:off x="2143788" y="1882068"/>
            <a:ext cx="3571876" cy="587376"/>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2800"/>
              <a:buFont typeface="Gill Sans"/>
              <a:buNone/>
              <a:defRPr sz="2800" b="0" i="0" u="none" strike="noStrike" cap="none">
                <a:solidFill>
                  <a:srgbClr val="7A7B83"/>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96" name="Google Shape;96;p94"/>
          <p:cNvSpPr txBox="1">
            <a:spLocks noGrp="1"/>
          </p:cNvSpPr>
          <p:nvPr>
            <p:ph type="body" idx="2"/>
          </p:nvPr>
        </p:nvSpPr>
        <p:spPr>
          <a:xfrm>
            <a:off x="2143790" y="3001965"/>
            <a:ext cx="11863388" cy="222494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7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97" name="Google Shape;97;p94"/>
          <p:cNvSpPr txBox="1">
            <a:spLocks noGrp="1"/>
          </p:cNvSpPr>
          <p:nvPr>
            <p:ph type="body" idx="3"/>
          </p:nvPr>
        </p:nvSpPr>
        <p:spPr>
          <a:xfrm>
            <a:off x="2143791" y="6903205"/>
            <a:ext cx="19488990" cy="4695238"/>
          </a:xfrm>
          <a:prstGeom prst="rect">
            <a:avLst/>
          </a:prstGeom>
          <a:noFill/>
          <a:ln>
            <a:noFill/>
          </a:ln>
        </p:spPr>
        <p:txBody>
          <a:bodyPr spcFirstLastPara="1" wrap="square" lIns="91425" tIns="45700" rIns="91425" bIns="45700" anchor="t" anchorCtr="0">
            <a:noAutofit/>
          </a:bodyPr>
          <a:lstStyle>
            <a:lvl1pPr marL="457200" marR="0" lvl="0" indent="-457200" algn="just" rtl="0">
              <a:lnSpc>
                <a:spcPct val="100000"/>
              </a:lnSpc>
              <a:spcBef>
                <a:spcPts val="0"/>
              </a:spcBef>
              <a:spcAft>
                <a:spcPts val="0"/>
              </a:spcAft>
              <a:buClr>
                <a:srgbClr val="515257"/>
              </a:buClr>
              <a:buSzPts val="3600"/>
              <a:buFont typeface="Arial"/>
              <a:buChar char="•"/>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24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3350115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ext-Heavy 1" preserve="1" userDrawn="1">
  <p:cSld name="1_Text-Heavy 1">
    <p:spTree>
      <p:nvGrpSpPr>
        <p:cNvPr id="1" name="Shape 93"/>
        <p:cNvGrpSpPr/>
        <p:nvPr/>
      </p:nvGrpSpPr>
      <p:grpSpPr>
        <a:xfrm>
          <a:off x="0" y="0"/>
          <a:ext cx="0" cy="0"/>
          <a:chOff x="0" y="0"/>
          <a:chExt cx="0" cy="0"/>
        </a:xfrm>
      </p:grpSpPr>
      <p:sp>
        <p:nvSpPr>
          <p:cNvPr id="6" name="Google Shape;180;p107">
            <a:extLst>
              <a:ext uri="{FF2B5EF4-FFF2-40B4-BE49-F238E27FC236}">
                <a16:creationId xmlns:a16="http://schemas.microsoft.com/office/drawing/2014/main" id="{0BBCA29B-1B9D-A247-9323-DE3857634169}"/>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94" name="Google Shape;94;p94"/>
          <p:cNvSpPr txBox="1"/>
          <p:nvPr/>
        </p:nvSpPr>
        <p:spPr>
          <a:xfrm>
            <a:off x="23721611" y="119902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dirty="0">
              <a:solidFill>
                <a:srgbClr val="A6A7AC"/>
              </a:solidFill>
              <a:latin typeface="PT Sans"/>
              <a:ea typeface="PT Sans"/>
              <a:cs typeface="PT Sans"/>
              <a:sym typeface="PT Sans"/>
            </a:endParaRPr>
          </a:p>
        </p:txBody>
      </p:sp>
      <p:sp>
        <p:nvSpPr>
          <p:cNvPr id="96" name="Google Shape;96;p94"/>
          <p:cNvSpPr txBox="1">
            <a:spLocks noGrp="1"/>
          </p:cNvSpPr>
          <p:nvPr>
            <p:ph type="body" idx="2"/>
          </p:nvPr>
        </p:nvSpPr>
        <p:spPr>
          <a:xfrm>
            <a:off x="2143791" y="1414465"/>
            <a:ext cx="19488990" cy="2224946"/>
          </a:xfrm>
          <a:prstGeom prst="rect">
            <a:avLst/>
          </a:prstGeom>
          <a:noFill/>
          <a:ln>
            <a:noFill/>
          </a:ln>
        </p:spPr>
        <p:txBody>
          <a:bodyPr spcFirstLastPara="1" wrap="square" lIns="91425" tIns="45700" rIns="91425" bIns="45700" anchor="t" anchorCtr="0">
            <a:normAutofit/>
          </a:bodyPr>
          <a:lstStyle>
            <a:lvl1pPr marL="0" marR="0" lvl="0" indent="0" algn="l" rtl="0">
              <a:lnSpc>
                <a:spcPct val="9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97" name="Google Shape;97;p94"/>
          <p:cNvSpPr txBox="1">
            <a:spLocks noGrp="1"/>
          </p:cNvSpPr>
          <p:nvPr>
            <p:ph type="body" idx="3"/>
          </p:nvPr>
        </p:nvSpPr>
        <p:spPr>
          <a:xfrm>
            <a:off x="2143791" y="4601497"/>
            <a:ext cx="19488990" cy="6996946"/>
          </a:xfrm>
          <a:prstGeom prst="rect">
            <a:avLst/>
          </a:prstGeom>
          <a:noFill/>
          <a:ln>
            <a:noFill/>
          </a:ln>
        </p:spPr>
        <p:txBody>
          <a:bodyPr spcFirstLastPara="1" wrap="square" lIns="91425" tIns="45700" rIns="91425" bIns="45700" anchor="t" anchorCtr="0">
            <a:noAutofit/>
          </a:bodyPr>
          <a:lstStyle>
            <a:lvl1pPr marL="0" marR="0" lvl="0" indent="0" algn="just" rtl="0">
              <a:lnSpc>
                <a:spcPct val="90000"/>
              </a:lnSpc>
              <a:spcBef>
                <a:spcPts val="0"/>
              </a:spcBef>
              <a:spcAft>
                <a:spcPts val="2400"/>
              </a:spcAft>
              <a:buClr>
                <a:srgbClr val="515257"/>
              </a:buClr>
              <a:buSzPts val="3600"/>
              <a:buFont typeface="Arial"/>
              <a:buNone/>
              <a:defRPr sz="44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24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0440986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ext-Heavy 1" preserve="1" userDrawn="1">
  <p:cSld name="1_Text-Heavy 1">
    <p:spTree>
      <p:nvGrpSpPr>
        <p:cNvPr id="1" name="Shape 93"/>
        <p:cNvGrpSpPr/>
        <p:nvPr/>
      </p:nvGrpSpPr>
      <p:grpSpPr>
        <a:xfrm>
          <a:off x="0" y="0"/>
          <a:ext cx="0" cy="0"/>
          <a:chOff x="0" y="0"/>
          <a:chExt cx="0" cy="0"/>
        </a:xfrm>
      </p:grpSpPr>
      <p:sp>
        <p:nvSpPr>
          <p:cNvPr id="6" name="Google Shape;180;p107">
            <a:extLst>
              <a:ext uri="{FF2B5EF4-FFF2-40B4-BE49-F238E27FC236}">
                <a16:creationId xmlns:a16="http://schemas.microsoft.com/office/drawing/2014/main" id="{0BBCA29B-1B9D-A247-9323-DE3857634169}"/>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94" name="Google Shape;94;p94"/>
          <p:cNvSpPr txBox="1"/>
          <p:nvPr/>
        </p:nvSpPr>
        <p:spPr>
          <a:xfrm>
            <a:off x="23721611" y="119902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dirty="0">
              <a:solidFill>
                <a:srgbClr val="A6A7AC"/>
              </a:solidFill>
              <a:latin typeface="PT Sans"/>
              <a:ea typeface="PT Sans"/>
              <a:cs typeface="PT Sans"/>
              <a:sym typeface="PT Sans"/>
            </a:endParaRPr>
          </a:p>
        </p:txBody>
      </p:sp>
      <p:sp>
        <p:nvSpPr>
          <p:cNvPr id="96" name="Google Shape;96;p94"/>
          <p:cNvSpPr txBox="1">
            <a:spLocks noGrp="1"/>
          </p:cNvSpPr>
          <p:nvPr>
            <p:ph type="body" idx="2"/>
          </p:nvPr>
        </p:nvSpPr>
        <p:spPr>
          <a:xfrm>
            <a:off x="2143791" y="2336708"/>
            <a:ext cx="19488990" cy="2224946"/>
          </a:xfrm>
          <a:prstGeom prst="rect">
            <a:avLst/>
          </a:prstGeom>
          <a:noFill/>
          <a:ln>
            <a:noFill/>
          </a:ln>
        </p:spPr>
        <p:txBody>
          <a:bodyPr spcFirstLastPara="1" wrap="square" lIns="91425" tIns="45700" rIns="91425" bIns="45700" anchor="t" anchorCtr="0">
            <a:normAutofit/>
          </a:bodyPr>
          <a:lstStyle>
            <a:lvl1pPr marL="0" marR="0" lvl="0" indent="0" algn="l" rtl="0">
              <a:lnSpc>
                <a:spcPct val="90000"/>
              </a:lnSpc>
              <a:spcBef>
                <a:spcPts val="0"/>
              </a:spcBef>
              <a:spcAft>
                <a:spcPts val="0"/>
              </a:spcAft>
              <a:buClr>
                <a:srgbClr val="393941"/>
              </a:buClr>
              <a:buSzPts val="10000"/>
              <a:buFont typeface="Gill Sans"/>
              <a:buNone/>
              <a:defRPr sz="8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97" name="Google Shape;97;p94"/>
          <p:cNvSpPr txBox="1">
            <a:spLocks noGrp="1"/>
          </p:cNvSpPr>
          <p:nvPr>
            <p:ph type="body" idx="3"/>
          </p:nvPr>
        </p:nvSpPr>
        <p:spPr>
          <a:xfrm>
            <a:off x="2133898" y="5160200"/>
            <a:ext cx="19488990" cy="6996946"/>
          </a:xfrm>
          <a:prstGeom prst="rect">
            <a:avLst/>
          </a:prstGeom>
          <a:noFill/>
          <a:ln>
            <a:noFill/>
          </a:ln>
        </p:spPr>
        <p:txBody>
          <a:bodyPr spcFirstLastPara="1" wrap="square" lIns="91425" tIns="45700" rIns="91425" bIns="45700" anchor="t" anchorCtr="0">
            <a:noAutofit/>
          </a:bodyPr>
          <a:lstStyle>
            <a:lvl1pPr marL="0" marR="0" lvl="0" indent="0" algn="l" rtl="0">
              <a:lnSpc>
                <a:spcPct val="90000"/>
              </a:lnSpc>
              <a:spcBef>
                <a:spcPts val="0"/>
              </a:spcBef>
              <a:spcAft>
                <a:spcPts val="2400"/>
              </a:spcAft>
              <a:buClr>
                <a:srgbClr val="515257"/>
              </a:buClr>
              <a:buSzPts val="3600"/>
              <a:buFont typeface="Arial"/>
              <a:buNone/>
              <a:defRPr sz="44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24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7" name="Google Shape;95;p94">
            <a:extLst>
              <a:ext uri="{FF2B5EF4-FFF2-40B4-BE49-F238E27FC236}">
                <a16:creationId xmlns:a16="http://schemas.microsoft.com/office/drawing/2014/main" id="{4C901C11-DC7F-6B49-8411-58EECDFB71C1}"/>
              </a:ext>
            </a:extLst>
          </p:cNvPr>
          <p:cNvSpPr txBox="1">
            <a:spLocks noGrp="1"/>
          </p:cNvSpPr>
          <p:nvPr>
            <p:ph type="body" idx="1"/>
          </p:nvPr>
        </p:nvSpPr>
        <p:spPr>
          <a:xfrm>
            <a:off x="2143791" y="1399289"/>
            <a:ext cx="12327712" cy="587376"/>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2800"/>
              <a:buFont typeface="Gill Sans"/>
              <a:buNone/>
              <a:defRPr sz="2800" b="0" i="0" u="none" strike="noStrike" cap="none">
                <a:solidFill>
                  <a:srgbClr val="7A7B83"/>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8684371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Slide 1" preserve="1">
  <p:cSld name="Title Slide 1">
    <p:spTree>
      <p:nvGrpSpPr>
        <p:cNvPr id="1" name="Shape 98"/>
        <p:cNvGrpSpPr/>
        <p:nvPr/>
      </p:nvGrpSpPr>
      <p:grpSpPr>
        <a:xfrm>
          <a:off x="0" y="0"/>
          <a:ext cx="0" cy="0"/>
          <a:chOff x="0" y="0"/>
          <a:chExt cx="0" cy="0"/>
        </a:xfrm>
      </p:grpSpPr>
      <p:sp>
        <p:nvSpPr>
          <p:cNvPr id="2" name="Rectangle 1">
            <a:extLst>
              <a:ext uri="{FF2B5EF4-FFF2-40B4-BE49-F238E27FC236}">
                <a16:creationId xmlns:a16="http://schemas.microsoft.com/office/drawing/2014/main" id="{48B6A60F-761F-7443-8CEF-DDE0BA0EA67F}"/>
              </a:ext>
            </a:extLst>
          </p:cNvPr>
          <p:cNvSpPr/>
          <p:nvPr userDrawn="1"/>
        </p:nvSpPr>
        <p:spPr>
          <a:xfrm>
            <a:off x="0" y="9886950"/>
            <a:ext cx="24384000" cy="38290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ll Sans MT" panose="020B0502020104020203" pitchFamily="34" charset="77"/>
            </a:endParaRPr>
          </a:p>
        </p:txBody>
      </p:sp>
      <p:sp>
        <p:nvSpPr>
          <p:cNvPr id="100" name="Google Shape;100;p96"/>
          <p:cNvSpPr txBox="1">
            <a:spLocks noGrp="1"/>
          </p:cNvSpPr>
          <p:nvPr>
            <p:ph type="sldNum" idx="12"/>
          </p:nvPr>
        </p:nvSpPr>
        <p:spPr>
          <a:xfrm>
            <a:off x="23036466" y="762696"/>
            <a:ext cx="607908" cy="384721"/>
          </a:xfrm>
          <a:prstGeom prst="rect">
            <a:avLst/>
          </a:prstGeom>
          <a:noFill/>
          <a:ln>
            <a:noFill/>
          </a:ln>
        </p:spPr>
        <p:txBody>
          <a:bodyPr spcFirstLastPara="1" wrap="square" lIns="38100" tIns="38100" rIns="38100" bIns="38100" anchor="t" anchorCtr="0">
            <a:spAutoFit/>
          </a:bodyPr>
          <a:lstStyle>
            <a:lvl1pPr marL="0" lvl="0" indent="0" algn="l">
              <a:lnSpc>
                <a:spcPct val="100000"/>
              </a:lnSpc>
              <a:spcBef>
                <a:spcPts val="0"/>
              </a:spcBef>
              <a:spcAft>
                <a:spcPts val="0"/>
              </a:spcAft>
              <a:buClr>
                <a:srgbClr val="393941"/>
              </a:buClr>
              <a:buSzPts val="2000"/>
              <a:buFont typeface="Gill Sans"/>
              <a:buNone/>
              <a:defRPr b="0" i="0"/>
            </a:lvl1pPr>
            <a:lvl2pPr marL="0" lvl="1" indent="0" algn="l">
              <a:lnSpc>
                <a:spcPct val="100000"/>
              </a:lnSpc>
              <a:spcBef>
                <a:spcPts val="0"/>
              </a:spcBef>
              <a:spcAft>
                <a:spcPts val="0"/>
              </a:spcAft>
              <a:buClr>
                <a:srgbClr val="393941"/>
              </a:buClr>
              <a:buSzPts val="2000"/>
              <a:buFont typeface="Gill Sans"/>
              <a:buNone/>
              <a:defRPr/>
            </a:lvl2pPr>
            <a:lvl3pPr marL="0" lvl="2" indent="0" algn="l">
              <a:lnSpc>
                <a:spcPct val="100000"/>
              </a:lnSpc>
              <a:spcBef>
                <a:spcPts val="0"/>
              </a:spcBef>
              <a:spcAft>
                <a:spcPts val="0"/>
              </a:spcAft>
              <a:buClr>
                <a:srgbClr val="393941"/>
              </a:buClr>
              <a:buSzPts val="2000"/>
              <a:buFont typeface="Gill Sans"/>
              <a:buNone/>
              <a:defRPr/>
            </a:lvl3pPr>
            <a:lvl4pPr marL="0" lvl="3" indent="0" algn="l">
              <a:lnSpc>
                <a:spcPct val="100000"/>
              </a:lnSpc>
              <a:spcBef>
                <a:spcPts val="0"/>
              </a:spcBef>
              <a:spcAft>
                <a:spcPts val="0"/>
              </a:spcAft>
              <a:buClr>
                <a:srgbClr val="393941"/>
              </a:buClr>
              <a:buSzPts val="2000"/>
              <a:buFont typeface="Gill Sans"/>
              <a:buNone/>
              <a:defRPr/>
            </a:lvl4pPr>
            <a:lvl5pPr marL="0" lvl="4" indent="0" algn="l">
              <a:lnSpc>
                <a:spcPct val="100000"/>
              </a:lnSpc>
              <a:spcBef>
                <a:spcPts val="0"/>
              </a:spcBef>
              <a:spcAft>
                <a:spcPts val="0"/>
              </a:spcAft>
              <a:buClr>
                <a:srgbClr val="393941"/>
              </a:buClr>
              <a:buSzPts val="2000"/>
              <a:buFont typeface="Gill Sans"/>
              <a:buNone/>
              <a:defRPr/>
            </a:lvl5pPr>
            <a:lvl6pPr marL="0" lvl="5" indent="0" algn="l">
              <a:lnSpc>
                <a:spcPct val="100000"/>
              </a:lnSpc>
              <a:spcBef>
                <a:spcPts val="0"/>
              </a:spcBef>
              <a:spcAft>
                <a:spcPts val="0"/>
              </a:spcAft>
              <a:buClr>
                <a:srgbClr val="393941"/>
              </a:buClr>
              <a:buSzPts val="2000"/>
              <a:buFont typeface="Gill Sans"/>
              <a:buNone/>
              <a:defRPr/>
            </a:lvl6pPr>
            <a:lvl7pPr marL="0" lvl="6" indent="0" algn="l">
              <a:lnSpc>
                <a:spcPct val="100000"/>
              </a:lnSpc>
              <a:spcBef>
                <a:spcPts val="0"/>
              </a:spcBef>
              <a:spcAft>
                <a:spcPts val="0"/>
              </a:spcAft>
              <a:buClr>
                <a:srgbClr val="393941"/>
              </a:buClr>
              <a:buSzPts val="2000"/>
              <a:buFont typeface="Gill Sans"/>
              <a:buNone/>
              <a:defRPr/>
            </a:lvl7pPr>
            <a:lvl8pPr marL="0" lvl="7" indent="0" algn="l">
              <a:lnSpc>
                <a:spcPct val="100000"/>
              </a:lnSpc>
              <a:spcBef>
                <a:spcPts val="0"/>
              </a:spcBef>
              <a:spcAft>
                <a:spcPts val="0"/>
              </a:spcAft>
              <a:buClr>
                <a:srgbClr val="393941"/>
              </a:buClr>
              <a:buSzPts val="2000"/>
              <a:buFont typeface="Gill Sans"/>
              <a:buNone/>
              <a:defRPr/>
            </a:lvl8pPr>
            <a:lvl9pPr marL="0" lvl="8" indent="0" algn="l">
              <a:lnSpc>
                <a:spcPct val="100000"/>
              </a:lnSpc>
              <a:spcBef>
                <a:spcPts val="0"/>
              </a:spcBef>
              <a:spcAft>
                <a:spcPts val="0"/>
              </a:spcAft>
              <a:buClr>
                <a:srgbClr val="393941"/>
              </a:buClr>
              <a:buSzPts val="2000"/>
              <a:buFont typeface="Gill Sans"/>
              <a:buNone/>
              <a:defRPr/>
            </a:lvl9pPr>
          </a:lstStyle>
          <a:p>
            <a:fld id="{00000000-1234-1234-1234-123412341234}" type="slidenum">
              <a:rPr lang="en-US" smtClean="0"/>
              <a:pPr/>
              <a:t>‹#›</a:t>
            </a:fld>
            <a:endParaRPr lang="en-US" dirty="0"/>
          </a:p>
        </p:txBody>
      </p:sp>
      <p:pic>
        <p:nvPicPr>
          <p:cNvPr id="101" name="Google Shape;101;p96"/>
          <p:cNvPicPr preferRelativeResize="0"/>
          <p:nvPr/>
        </p:nvPicPr>
        <p:blipFill rotWithShape="1">
          <a:blip r:embed="rId2">
            <a:alphaModFix/>
          </a:blip>
          <a:srcRect/>
          <a:stretch/>
        </p:blipFill>
        <p:spPr>
          <a:xfrm>
            <a:off x="6095150" y="10160432"/>
            <a:ext cx="11851888" cy="3555568"/>
          </a:xfrm>
          <a:prstGeom prst="rect">
            <a:avLst/>
          </a:prstGeom>
          <a:noFill/>
          <a:ln>
            <a:noFill/>
          </a:ln>
        </p:spPr>
      </p:pic>
      <p:sp>
        <p:nvSpPr>
          <p:cNvPr id="102" name="Google Shape;102;p96"/>
          <p:cNvSpPr txBox="1">
            <a:spLocks noGrp="1"/>
          </p:cNvSpPr>
          <p:nvPr>
            <p:ph type="title"/>
          </p:nvPr>
        </p:nvSpPr>
        <p:spPr>
          <a:xfrm>
            <a:off x="3950640" y="3475230"/>
            <a:ext cx="16482720"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4400"/>
              <a:buFont typeface="Gill Sans"/>
              <a:buNone/>
              <a:defRPr sz="144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03" name="Google Shape;103;p96"/>
          <p:cNvSpPr txBox="1">
            <a:spLocks noGrp="1"/>
          </p:cNvSpPr>
          <p:nvPr>
            <p:ph type="body" idx="1"/>
          </p:nvPr>
        </p:nvSpPr>
        <p:spPr>
          <a:xfrm>
            <a:off x="4214813" y="7440316"/>
            <a:ext cx="15954374" cy="931864"/>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14378894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1_Title Slide 2" preserve="1">
  <p:cSld name="1_Title Slide 2">
    <p:spTree>
      <p:nvGrpSpPr>
        <p:cNvPr id="1" name="Shape 104"/>
        <p:cNvGrpSpPr/>
        <p:nvPr/>
      </p:nvGrpSpPr>
      <p:grpSpPr>
        <a:xfrm>
          <a:off x="0" y="0"/>
          <a:ext cx="0" cy="0"/>
          <a:chOff x="0" y="0"/>
          <a:chExt cx="0" cy="0"/>
        </a:xfrm>
      </p:grpSpPr>
      <p:sp>
        <p:nvSpPr>
          <p:cNvPr id="7" name="Rectangle 6">
            <a:extLst>
              <a:ext uri="{FF2B5EF4-FFF2-40B4-BE49-F238E27FC236}">
                <a16:creationId xmlns:a16="http://schemas.microsoft.com/office/drawing/2014/main" id="{D55A540A-89CB-1D48-831B-3C26ED5CD0D6}"/>
              </a:ext>
            </a:extLst>
          </p:cNvPr>
          <p:cNvSpPr/>
          <p:nvPr userDrawn="1"/>
        </p:nvSpPr>
        <p:spPr>
          <a:xfrm>
            <a:off x="0" y="9886950"/>
            <a:ext cx="24384000" cy="38290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ll Sans MT" panose="020B0502020104020203" pitchFamily="34" charset="77"/>
            </a:endParaRPr>
          </a:p>
        </p:txBody>
      </p:sp>
      <p:sp>
        <p:nvSpPr>
          <p:cNvPr id="106" name="Google Shape;106;p97"/>
          <p:cNvSpPr txBox="1">
            <a:spLocks noGrp="1"/>
          </p:cNvSpPr>
          <p:nvPr>
            <p:ph type="sldNum" idx="12"/>
          </p:nvPr>
        </p:nvSpPr>
        <p:spPr>
          <a:xfrm>
            <a:off x="23036466" y="762696"/>
            <a:ext cx="607908" cy="384721"/>
          </a:xfrm>
          <a:prstGeom prst="rect">
            <a:avLst/>
          </a:prstGeom>
          <a:noFill/>
          <a:ln>
            <a:noFill/>
          </a:ln>
        </p:spPr>
        <p:txBody>
          <a:bodyPr spcFirstLastPara="1" wrap="square" lIns="38100" tIns="38100" rIns="38100" bIns="38100" anchor="t" anchorCtr="0">
            <a:spAutoFit/>
          </a:bodyPr>
          <a:lstStyle>
            <a:lvl1pPr marL="0" lvl="0" indent="0" algn="l">
              <a:lnSpc>
                <a:spcPct val="100000"/>
              </a:lnSpc>
              <a:spcBef>
                <a:spcPts val="0"/>
              </a:spcBef>
              <a:spcAft>
                <a:spcPts val="0"/>
              </a:spcAft>
              <a:buClr>
                <a:srgbClr val="393941"/>
              </a:buClr>
              <a:buSzPts val="2000"/>
              <a:buFont typeface="Gill Sans"/>
              <a:buNone/>
              <a:defRPr b="0" i="0"/>
            </a:lvl1pPr>
            <a:lvl2pPr marL="0" lvl="1" indent="0" algn="l">
              <a:lnSpc>
                <a:spcPct val="100000"/>
              </a:lnSpc>
              <a:spcBef>
                <a:spcPts val="0"/>
              </a:spcBef>
              <a:spcAft>
                <a:spcPts val="0"/>
              </a:spcAft>
              <a:buClr>
                <a:srgbClr val="393941"/>
              </a:buClr>
              <a:buSzPts val="2000"/>
              <a:buFont typeface="Gill Sans"/>
              <a:buNone/>
              <a:defRPr/>
            </a:lvl2pPr>
            <a:lvl3pPr marL="0" lvl="2" indent="0" algn="l">
              <a:lnSpc>
                <a:spcPct val="100000"/>
              </a:lnSpc>
              <a:spcBef>
                <a:spcPts val="0"/>
              </a:spcBef>
              <a:spcAft>
                <a:spcPts val="0"/>
              </a:spcAft>
              <a:buClr>
                <a:srgbClr val="393941"/>
              </a:buClr>
              <a:buSzPts val="2000"/>
              <a:buFont typeface="Gill Sans"/>
              <a:buNone/>
              <a:defRPr/>
            </a:lvl3pPr>
            <a:lvl4pPr marL="0" lvl="3" indent="0" algn="l">
              <a:lnSpc>
                <a:spcPct val="100000"/>
              </a:lnSpc>
              <a:spcBef>
                <a:spcPts val="0"/>
              </a:spcBef>
              <a:spcAft>
                <a:spcPts val="0"/>
              </a:spcAft>
              <a:buClr>
                <a:srgbClr val="393941"/>
              </a:buClr>
              <a:buSzPts val="2000"/>
              <a:buFont typeface="Gill Sans"/>
              <a:buNone/>
              <a:defRPr/>
            </a:lvl4pPr>
            <a:lvl5pPr marL="0" lvl="4" indent="0" algn="l">
              <a:lnSpc>
                <a:spcPct val="100000"/>
              </a:lnSpc>
              <a:spcBef>
                <a:spcPts val="0"/>
              </a:spcBef>
              <a:spcAft>
                <a:spcPts val="0"/>
              </a:spcAft>
              <a:buClr>
                <a:srgbClr val="393941"/>
              </a:buClr>
              <a:buSzPts val="2000"/>
              <a:buFont typeface="Gill Sans"/>
              <a:buNone/>
              <a:defRPr/>
            </a:lvl5pPr>
            <a:lvl6pPr marL="0" lvl="5" indent="0" algn="l">
              <a:lnSpc>
                <a:spcPct val="100000"/>
              </a:lnSpc>
              <a:spcBef>
                <a:spcPts val="0"/>
              </a:spcBef>
              <a:spcAft>
                <a:spcPts val="0"/>
              </a:spcAft>
              <a:buClr>
                <a:srgbClr val="393941"/>
              </a:buClr>
              <a:buSzPts val="2000"/>
              <a:buFont typeface="Gill Sans"/>
              <a:buNone/>
              <a:defRPr/>
            </a:lvl6pPr>
            <a:lvl7pPr marL="0" lvl="6" indent="0" algn="l">
              <a:lnSpc>
                <a:spcPct val="100000"/>
              </a:lnSpc>
              <a:spcBef>
                <a:spcPts val="0"/>
              </a:spcBef>
              <a:spcAft>
                <a:spcPts val="0"/>
              </a:spcAft>
              <a:buClr>
                <a:srgbClr val="393941"/>
              </a:buClr>
              <a:buSzPts val="2000"/>
              <a:buFont typeface="Gill Sans"/>
              <a:buNone/>
              <a:defRPr/>
            </a:lvl7pPr>
            <a:lvl8pPr marL="0" lvl="7" indent="0" algn="l">
              <a:lnSpc>
                <a:spcPct val="100000"/>
              </a:lnSpc>
              <a:spcBef>
                <a:spcPts val="0"/>
              </a:spcBef>
              <a:spcAft>
                <a:spcPts val="0"/>
              </a:spcAft>
              <a:buClr>
                <a:srgbClr val="393941"/>
              </a:buClr>
              <a:buSzPts val="2000"/>
              <a:buFont typeface="Gill Sans"/>
              <a:buNone/>
              <a:defRPr/>
            </a:lvl8pPr>
            <a:lvl9pPr marL="0" lvl="8" indent="0" algn="l">
              <a:lnSpc>
                <a:spcPct val="100000"/>
              </a:lnSpc>
              <a:spcBef>
                <a:spcPts val="0"/>
              </a:spcBef>
              <a:spcAft>
                <a:spcPts val="0"/>
              </a:spcAft>
              <a:buClr>
                <a:srgbClr val="393941"/>
              </a:buClr>
              <a:buSzPts val="2000"/>
              <a:buFont typeface="Gill Sans"/>
              <a:buNone/>
              <a:defRPr/>
            </a:lvl9pPr>
          </a:lstStyle>
          <a:p>
            <a:fld id="{00000000-1234-1234-1234-123412341234}" type="slidenum">
              <a:rPr lang="en-US" smtClean="0"/>
              <a:pPr/>
              <a:t>‹#›</a:t>
            </a:fld>
            <a:endParaRPr lang="en-US" dirty="0"/>
          </a:p>
        </p:txBody>
      </p:sp>
      <p:pic>
        <p:nvPicPr>
          <p:cNvPr id="107" name="Google Shape;107;p97"/>
          <p:cNvPicPr preferRelativeResize="0"/>
          <p:nvPr/>
        </p:nvPicPr>
        <p:blipFill rotWithShape="1">
          <a:blip r:embed="rId2">
            <a:alphaModFix/>
          </a:blip>
          <a:srcRect/>
          <a:stretch/>
        </p:blipFill>
        <p:spPr>
          <a:xfrm>
            <a:off x="6095150" y="10160432"/>
            <a:ext cx="11851888" cy="3555568"/>
          </a:xfrm>
          <a:prstGeom prst="rect">
            <a:avLst/>
          </a:prstGeom>
          <a:noFill/>
          <a:ln>
            <a:noFill/>
          </a:ln>
        </p:spPr>
      </p:pic>
      <p:sp>
        <p:nvSpPr>
          <p:cNvPr id="108" name="Google Shape;108;p97"/>
          <p:cNvSpPr txBox="1">
            <a:spLocks noGrp="1"/>
          </p:cNvSpPr>
          <p:nvPr>
            <p:ph type="title"/>
          </p:nvPr>
        </p:nvSpPr>
        <p:spPr>
          <a:xfrm>
            <a:off x="3950640" y="3475230"/>
            <a:ext cx="16482720"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FFFEFF"/>
              </a:buClr>
              <a:buSzPts val="14400"/>
              <a:buFont typeface="Gill Sans"/>
              <a:buNone/>
              <a:defRPr sz="144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09" name="Google Shape;109;p97"/>
          <p:cNvSpPr txBox="1">
            <a:spLocks noGrp="1"/>
          </p:cNvSpPr>
          <p:nvPr>
            <p:ph type="body" idx="1"/>
          </p:nvPr>
        </p:nvSpPr>
        <p:spPr>
          <a:xfrm>
            <a:off x="4214813" y="7440316"/>
            <a:ext cx="15954374" cy="931864"/>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3200"/>
              <a:buFont typeface="Gill Sans"/>
              <a:buNone/>
              <a:defRPr sz="32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5383250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Slide 3" preserve="1">
  <p:cSld name="Title Slide 3">
    <p:spTree>
      <p:nvGrpSpPr>
        <p:cNvPr id="1" name="Shape 110"/>
        <p:cNvGrpSpPr/>
        <p:nvPr/>
      </p:nvGrpSpPr>
      <p:grpSpPr>
        <a:xfrm>
          <a:off x="0" y="0"/>
          <a:ext cx="0" cy="0"/>
          <a:chOff x="0" y="0"/>
          <a:chExt cx="0" cy="0"/>
        </a:xfrm>
      </p:grpSpPr>
      <p:sp>
        <p:nvSpPr>
          <p:cNvPr id="111" name="Google Shape;111;p98"/>
          <p:cNvSpPr txBox="1">
            <a:spLocks noGrp="1"/>
          </p:cNvSpPr>
          <p:nvPr>
            <p:ph type="sldNum" idx="12"/>
          </p:nvPr>
        </p:nvSpPr>
        <p:spPr>
          <a:xfrm>
            <a:off x="23036466" y="762696"/>
            <a:ext cx="607908" cy="384721"/>
          </a:xfrm>
          <a:prstGeom prst="rect">
            <a:avLst/>
          </a:prstGeom>
          <a:noFill/>
          <a:ln>
            <a:noFill/>
          </a:ln>
        </p:spPr>
        <p:txBody>
          <a:bodyPr spcFirstLastPara="1" wrap="square" lIns="38100" tIns="38100" rIns="38100" bIns="38100" anchor="t" anchorCtr="0">
            <a:spAutoFit/>
          </a:bodyPr>
          <a:lstStyle>
            <a:lvl1pPr marL="0" lvl="0" indent="0" algn="l">
              <a:lnSpc>
                <a:spcPct val="100000"/>
              </a:lnSpc>
              <a:spcBef>
                <a:spcPts val="0"/>
              </a:spcBef>
              <a:spcAft>
                <a:spcPts val="0"/>
              </a:spcAft>
              <a:buClr>
                <a:srgbClr val="393941"/>
              </a:buClr>
              <a:buSzPts val="2000"/>
              <a:buFont typeface="Gill Sans"/>
              <a:buNone/>
              <a:defRPr b="0" i="0"/>
            </a:lvl1pPr>
            <a:lvl2pPr marL="0" lvl="1" indent="0" algn="l">
              <a:lnSpc>
                <a:spcPct val="100000"/>
              </a:lnSpc>
              <a:spcBef>
                <a:spcPts val="0"/>
              </a:spcBef>
              <a:spcAft>
                <a:spcPts val="0"/>
              </a:spcAft>
              <a:buClr>
                <a:srgbClr val="393941"/>
              </a:buClr>
              <a:buSzPts val="2000"/>
              <a:buFont typeface="Gill Sans"/>
              <a:buNone/>
              <a:defRPr/>
            </a:lvl2pPr>
            <a:lvl3pPr marL="0" lvl="2" indent="0" algn="l">
              <a:lnSpc>
                <a:spcPct val="100000"/>
              </a:lnSpc>
              <a:spcBef>
                <a:spcPts val="0"/>
              </a:spcBef>
              <a:spcAft>
                <a:spcPts val="0"/>
              </a:spcAft>
              <a:buClr>
                <a:srgbClr val="393941"/>
              </a:buClr>
              <a:buSzPts val="2000"/>
              <a:buFont typeface="Gill Sans"/>
              <a:buNone/>
              <a:defRPr/>
            </a:lvl3pPr>
            <a:lvl4pPr marL="0" lvl="3" indent="0" algn="l">
              <a:lnSpc>
                <a:spcPct val="100000"/>
              </a:lnSpc>
              <a:spcBef>
                <a:spcPts val="0"/>
              </a:spcBef>
              <a:spcAft>
                <a:spcPts val="0"/>
              </a:spcAft>
              <a:buClr>
                <a:srgbClr val="393941"/>
              </a:buClr>
              <a:buSzPts val="2000"/>
              <a:buFont typeface="Gill Sans"/>
              <a:buNone/>
              <a:defRPr/>
            </a:lvl4pPr>
            <a:lvl5pPr marL="0" lvl="4" indent="0" algn="l">
              <a:lnSpc>
                <a:spcPct val="100000"/>
              </a:lnSpc>
              <a:spcBef>
                <a:spcPts val="0"/>
              </a:spcBef>
              <a:spcAft>
                <a:spcPts val="0"/>
              </a:spcAft>
              <a:buClr>
                <a:srgbClr val="393941"/>
              </a:buClr>
              <a:buSzPts val="2000"/>
              <a:buFont typeface="Gill Sans"/>
              <a:buNone/>
              <a:defRPr/>
            </a:lvl5pPr>
            <a:lvl6pPr marL="0" lvl="5" indent="0" algn="l">
              <a:lnSpc>
                <a:spcPct val="100000"/>
              </a:lnSpc>
              <a:spcBef>
                <a:spcPts val="0"/>
              </a:spcBef>
              <a:spcAft>
                <a:spcPts val="0"/>
              </a:spcAft>
              <a:buClr>
                <a:srgbClr val="393941"/>
              </a:buClr>
              <a:buSzPts val="2000"/>
              <a:buFont typeface="Gill Sans"/>
              <a:buNone/>
              <a:defRPr/>
            </a:lvl6pPr>
            <a:lvl7pPr marL="0" lvl="6" indent="0" algn="l">
              <a:lnSpc>
                <a:spcPct val="100000"/>
              </a:lnSpc>
              <a:spcBef>
                <a:spcPts val="0"/>
              </a:spcBef>
              <a:spcAft>
                <a:spcPts val="0"/>
              </a:spcAft>
              <a:buClr>
                <a:srgbClr val="393941"/>
              </a:buClr>
              <a:buSzPts val="2000"/>
              <a:buFont typeface="Gill Sans"/>
              <a:buNone/>
              <a:defRPr/>
            </a:lvl7pPr>
            <a:lvl8pPr marL="0" lvl="7" indent="0" algn="l">
              <a:lnSpc>
                <a:spcPct val="100000"/>
              </a:lnSpc>
              <a:spcBef>
                <a:spcPts val="0"/>
              </a:spcBef>
              <a:spcAft>
                <a:spcPts val="0"/>
              </a:spcAft>
              <a:buClr>
                <a:srgbClr val="393941"/>
              </a:buClr>
              <a:buSzPts val="2000"/>
              <a:buFont typeface="Gill Sans"/>
              <a:buNone/>
              <a:defRPr/>
            </a:lvl8pPr>
            <a:lvl9pPr marL="0" lvl="8" indent="0" algn="l">
              <a:lnSpc>
                <a:spcPct val="100000"/>
              </a:lnSpc>
              <a:spcBef>
                <a:spcPts val="0"/>
              </a:spcBef>
              <a:spcAft>
                <a:spcPts val="0"/>
              </a:spcAft>
              <a:buClr>
                <a:srgbClr val="393941"/>
              </a:buClr>
              <a:buSzPts val="2000"/>
              <a:buFont typeface="Gill Sans"/>
              <a:buNone/>
              <a:defRPr/>
            </a:lvl9pPr>
          </a:lstStyle>
          <a:p>
            <a:fld id="{00000000-1234-1234-1234-123412341234}" type="slidenum">
              <a:rPr lang="en-US" smtClean="0"/>
              <a:pPr/>
              <a:t>‹#›</a:t>
            </a:fld>
            <a:endParaRPr lang="en-US" dirty="0"/>
          </a:p>
        </p:txBody>
      </p:sp>
      <p:sp>
        <p:nvSpPr>
          <p:cNvPr id="112" name="Google Shape;112;p98"/>
          <p:cNvSpPr>
            <a:spLocks noGrp="1"/>
          </p:cNvSpPr>
          <p:nvPr>
            <p:ph type="pic" idx="2"/>
          </p:nvPr>
        </p:nvSpPr>
        <p:spPr>
          <a:xfrm>
            <a:off x="1" y="2"/>
            <a:ext cx="24384002" cy="1024438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113" name="Google Shape;113;p98"/>
          <p:cNvPicPr preferRelativeResize="0"/>
          <p:nvPr/>
        </p:nvPicPr>
        <p:blipFill rotWithShape="1">
          <a:blip r:embed="rId2">
            <a:alphaModFix/>
          </a:blip>
          <a:srcRect/>
          <a:stretch/>
        </p:blipFill>
        <p:spPr>
          <a:xfrm>
            <a:off x="6424640" y="10296368"/>
            <a:ext cx="11398768" cy="3419632"/>
          </a:xfrm>
          <a:prstGeom prst="rect">
            <a:avLst/>
          </a:prstGeom>
          <a:noFill/>
          <a:ln>
            <a:noFill/>
          </a:ln>
        </p:spPr>
      </p:pic>
      <p:sp>
        <p:nvSpPr>
          <p:cNvPr id="114" name="Google Shape;114;p98"/>
          <p:cNvSpPr txBox="1">
            <a:spLocks noGrp="1"/>
          </p:cNvSpPr>
          <p:nvPr>
            <p:ph type="body" idx="1"/>
          </p:nvPr>
        </p:nvSpPr>
        <p:spPr>
          <a:xfrm>
            <a:off x="8253664" y="3224464"/>
            <a:ext cx="16126124" cy="3826628"/>
          </a:xfrm>
          <a:prstGeom prst="rect">
            <a:avLst/>
          </a:prstGeom>
          <a:solidFill>
            <a:srgbClr val="2CB772"/>
          </a:solidFill>
          <a:ln>
            <a:noFill/>
          </a:ln>
        </p:spPr>
        <p:txBody>
          <a:bodyPr spcFirstLastPara="1" wrap="square" lIns="91425" tIns="45700" rIns="91425" bIns="45700" anchor="ctr" anchorCtr="0">
            <a:normAutofit/>
          </a:bodyPr>
          <a:lstStyle>
            <a:lvl1pPr marL="457200" marR="0" lvl="0" indent="-228600" algn="l" rtl="0">
              <a:lnSpc>
                <a:spcPct val="80000"/>
              </a:lnSpc>
              <a:spcBef>
                <a:spcPts val="0"/>
              </a:spcBef>
              <a:spcAft>
                <a:spcPts val="0"/>
              </a:spcAft>
              <a:buClr>
                <a:srgbClr val="FFFEFF"/>
              </a:buClr>
              <a:buSzPts val="10000"/>
              <a:buFont typeface="Gill Sans"/>
              <a:buNone/>
              <a:defRPr sz="100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15" name="Google Shape;115;p98"/>
          <p:cNvSpPr txBox="1">
            <a:spLocks noGrp="1"/>
          </p:cNvSpPr>
          <p:nvPr>
            <p:ph type="body" idx="3"/>
          </p:nvPr>
        </p:nvSpPr>
        <p:spPr>
          <a:xfrm>
            <a:off x="9119939" y="6593727"/>
            <a:ext cx="15259302" cy="2153122"/>
          </a:xfrm>
          <a:prstGeom prst="rect">
            <a:avLst/>
          </a:prstGeom>
          <a:solidFill>
            <a:srgbClr val="009457"/>
          </a:solidFill>
          <a:ln>
            <a:noFill/>
          </a:ln>
        </p:spPr>
        <p:txBody>
          <a:bodyPr spcFirstLastPara="1" wrap="square" lIns="91425" tIns="45700" rIns="91425" bIns="45700" anchor="ctr" anchorCtr="0">
            <a:normAutofit/>
          </a:bodyPr>
          <a:lstStyle>
            <a:lvl1pPr marL="457200" marR="0" lvl="0" indent="-228600" algn="l" rtl="0">
              <a:lnSpc>
                <a:spcPct val="100000"/>
              </a:lnSpc>
              <a:spcBef>
                <a:spcPts val="0"/>
              </a:spcBef>
              <a:spcAft>
                <a:spcPts val="0"/>
              </a:spcAft>
              <a:buClr>
                <a:srgbClr val="FFFEFF"/>
              </a:buClr>
              <a:buSzPts val="6000"/>
              <a:buFont typeface="Gill Sans"/>
              <a:buNone/>
              <a:defRPr sz="60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2009029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Slide 4" preserve="1">
  <p:cSld name="Title Slide 4">
    <p:spTree>
      <p:nvGrpSpPr>
        <p:cNvPr id="1" name="Shape 116"/>
        <p:cNvGrpSpPr/>
        <p:nvPr/>
      </p:nvGrpSpPr>
      <p:grpSpPr>
        <a:xfrm>
          <a:off x="0" y="0"/>
          <a:ext cx="0" cy="0"/>
          <a:chOff x="0" y="0"/>
          <a:chExt cx="0" cy="0"/>
        </a:xfrm>
      </p:grpSpPr>
      <p:sp>
        <p:nvSpPr>
          <p:cNvPr id="117" name="Google Shape;117;p99"/>
          <p:cNvSpPr txBox="1">
            <a:spLocks noGrp="1"/>
          </p:cNvSpPr>
          <p:nvPr>
            <p:ph type="sldNum" idx="12"/>
          </p:nvPr>
        </p:nvSpPr>
        <p:spPr>
          <a:xfrm>
            <a:off x="23036466" y="762696"/>
            <a:ext cx="607908" cy="384721"/>
          </a:xfrm>
          <a:prstGeom prst="rect">
            <a:avLst/>
          </a:prstGeom>
          <a:noFill/>
          <a:ln>
            <a:noFill/>
          </a:ln>
        </p:spPr>
        <p:txBody>
          <a:bodyPr spcFirstLastPara="1" wrap="square" lIns="38100" tIns="38100" rIns="38100" bIns="38100" anchor="t" anchorCtr="0">
            <a:spAutoFit/>
          </a:bodyPr>
          <a:lstStyle>
            <a:lvl1pPr marL="0" lvl="0" indent="0" algn="l">
              <a:lnSpc>
                <a:spcPct val="100000"/>
              </a:lnSpc>
              <a:spcBef>
                <a:spcPts val="0"/>
              </a:spcBef>
              <a:spcAft>
                <a:spcPts val="0"/>
              </a:spcAft>
              <a:buClr>
                <a:srgbClr val="393941"/>
              </a:buClr>
              <a:buSzPts val="2000"/>
              <a:buFont typeface="Gill Sans"/>
              <a:buNone/>
              <a:defRPr b="0" i="0"/>
            </a:lvl1pPr>
            <a:lvl2pPr marL="0" lvl="1" indent="0" algn="l">
              <a:lnSpc>
                <a:spcPct val="100000"/>
              </a:lnSpc>
              <a:spcBef>
                <a:spcPts val="0"/>
              </a:spcBef>
              <a:spcAft>
                <a:spcPts val="0"/>
              </a:spcAft>
              <a:buClr>
                <a:srgbClr val="393941"/>
              </a:buClr>
              <a:buSzPts val="2000"/>
              <a:buFont typeface="Gill Sans"/>
              <a:buNone/>
              <a:defRPr/>
            </a:lvl2pPr>
            <a:lvl3pPr marL="0" lvl="2" indent="0" algn="l">
              <a:lnSpc>
                <a:spcPct val="100000"/>
              </a:lnSpc>
              <a:spcBef>
                <a:spcPts val="0"/>
              </a:spcBef>
              <a:spcAft>
                <a:spcPts val="0"/>
              </a:spcAft>
              <a:buClr>
                <a:srgbClr val="393941"/>
              </a:buClr>
              <a:buSzPts val="2000"/>
              <a:buFont typeface="Gill Sans"/>
              <a:buNone/>
              <a:defRPr/>
            </a:lvl3pPr>
            <a:lvl4pPr marL="0" lvl="3" indent="0" algn="l">
              <a:lnSpc>
                <a:spcPct val="100000"/>
              </a:lnSpc>
              <a:spcBef>
                <a:spcPts val="0"/>
              </a:spcBef>
              <a:spcAft>
                <a:spcPts val="0"/>
              </a:spcAft>
              <a:buClr>
                <a:srgbClr val="393941"/>
              </a:buClr>
              <a:buSzPts val="2000"/>
              <a:buFont typeface="Gill Sans"/>
              <a:buNone/>
              <a:defRPr/>
            </a:lvl4pPr>
            <a:lvl5pPr marL="0" lvl="4" indent="0" algn="l">
              <a:lnSpc>
                <a:spcPct val="100000"/>
              </a:lnSpc>
              <a:spcBef>
                <a:spcPts val="0"/>
              </a:spcBef>
              <a:spcAft>
                <a:spcPts val="0"/>
              </a:spcAft>
              <a:buClr>
                <a:srgbClr val="393941"/>
              </a:buClr>
              <a:buSzPts val="2000"/>
              <a:buFont typeface="Gill Sans"/>
              <a:buNone/>
              <a:defRPr/>
            </a:lvl5pPr>
            <a:lvl6pPr marL="0" lvl="5" indent="0" algn="l">
              <a:lnSpc>
                <a:spcPct val="100000"/>
              </a:lnSpc>
              <a:spcBef>
                <a:spcPts val="0"/>
              </a:spcBef>
              <a:spcAft>
                <a:spcPts val="0"/>
              </a:spcAft>
              <a:buClr>
                <a:srgbClr val="393941"/>
              </a:buClr>
              <a:buSzPts val="2000"/>
              <a:buFont typeface="Gill Sans"/>
              <a:buNone/>
              <a:defRPr/>
            </a:lvl6pPr>
            <a:lvl7pPr marL="0" lvl="6" indent="0" algn="l">
              <a:lnSpc>
                <a:spcPct val="100000"/>
              </a:lnSpc>
              <a:spcBef>
                <a:spcPts val="0"/>
              </a:spcBef>
              <a:spcAft>
                <a:spcPts val="0"/>
              </a:spcAft>
              <a:buClr>
                <a:srgbClr val="393941"/>
              </a:buClr>
              <a:buSzPts val="2000"/>
              <a:buFont typeface="Gill Sans"/>
              <a:buNone/>
              <a:defRPr/>
            </a:lvl7pPr>
            <a:lvl8pPr marL="0" lvl="7" indent="0" algn="l">
              <a:lnSpc>
                <a:spcPct val="100000"/>
              </a:lnSpc>
              <a:spcBef>
                <a:spcPts val="0"/>
              </a:spcBef>
              <a:spcAft>
                <a:spcPts val="0"/>
              </a:spcAft>
              <a:buClr>
                <a:srgbClr val="393941"/>
              </a:buClr>
              <a:buSzPts val="2000"/>
              <a:buFont typeface="Gill Sans"/>
              <a:buNone/>
              <a:defRPr/>
            </a:lvl8pPr>
            <a:lvl9pPr marL="0" lvl="8" indent="0" algn="l">
              <a:lnSpc>
                <a:spcPct val="100000"/>
              </a:lnSpc>
              <a:spcBef>
                <a:spcPts val="0"/>
              </a:spcBef>
              <a:spcAft>
                <a:spcPts val="0"/>
              </a:spcAft>
              <a:buClr>
                <a:srgbClr val="393941"/>
              </a:buClr>
              <a:buSzPts val="2000"/>
              <a:buFont typeface="Gill Sans"/>
              <a:buNone/>
              <a:defRPr/>
            </a:lvl9pPr>
          </a:lstStyle>
          <a:p>
            <a:fld id="{00000000-1234-1234-1234-123412341234}" type="slidenum">
              <a:rPr lang="en-US" smtClean="0"/>
              <a:pPr/>
              <a:t>‹#›</a:t>
            </a:fld>
            <a:endParaRPr lang="en-US" dirty="0"/>
          </a:p>
        </p:txBody>
      </p:sp>
      <p:sp>
        <p:nvSpPr>
          <p:cNvPr id="118" name="Google Shape;118;p99"/>
          <p:cNvSpPr>
            <a:spLocks noGrp="1"/>
          </p:cNvSpPr>
          <p:nvPr>
            <p:ph type="pic" idx="2"/>
          </p:nvPr>
        </p:nvSpPr>
        <p:spPr>
          <a:xfrm>
            <a:off x="1" y="2"/>
            <a:ext cx="24384002" cy="1024438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119" name="Google Shape;119;p99"/>
          <p:cNvPicPr preferRelativeResize="0"/>
          <p:nvPr/>
        </p:nvPicPr>
        <p:blipFill rotWithShape="1">
          <a:blip r:embed="rId2">
            <a:alphaModFix/>
          </a:blip>
          <a:srcRect/>
          <a:stretch/>
        </p:blipFill>
        <p:spPr>
          <a:xfrm>
            <a:off x="6424640" y="10296368"/>
            <a:ext cx="11398768" cy="3419632"/>
          </a:xfrm>
          <a:prstGeom prst="rect">
            <a:avLst/>
          </a:prstGeom>
          <a:noFill/>
          <a:ln>
            <a:noFill/>
          </a:ln>
        </p:spPr>
      </p:pic>
      <p:sp>
        <p:nvSpPr>
          <p:cNvPr id="120" name="Google Shape;120;p99"/>
          <p:cNvSpPr txBox="1">
            <a:spLocks noGrp="1"/>
          </p:cNvSpPr>
          <p:nvPr>
            <p:ph type="body" idx="1"/>
          </p:nvPr>
        </p:nvSpPr>
        <p:spPr>
          <a:xfrm>
            <a:off x="8253664" y="3224464"/>
            <a:ext cx="16126124" cy="3826628"/>
          </a:xfrm>
          <a:prstGeom prst="rect">
            <a:avLst/>
          </a:prstGeom>
          <a:solidFill>
            <a:srgbClr val="393941"/>
          </a:solidFill>
          <a:ln>
            <a:noFill/>
          </a:ln>
        </p:spPr>
        <p:txBody>
          <a:bodyPr spcFirstLastPara="1" wrap="square" lIns="91425" tIns="45700" rIns="91425" bIns="45700" anchor="ctr" anchorCtr="0">
            <a:normAutofit/>
          </a:bodyPr>
          <a:lstStyle>
            <a:lvl1pPr marL="457200" marR="0" lvl="0" indent="-228600" algn="l" rtl="0">
              <a:lnSpc>
                <a:spcPct val="80000"/>
              </a:lnSpc>
              <a:spcBef>
                <a:spcPts val="0"/>
              </a:spcBef>
              <a:spcAft>
                <a:spcPts val="0"/>
              </a:spcAft>
              <a:buClr>
                <a:srgbClr val="FFFEFF"/>
              </a:buClr>
              <a:buSzPts val="10000"/>
              <a:buFont typeface="Gill Sans"/>
              <a:buNone/>
              <a:defRPr sz="100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21" name="Google Shape;121;p99"/>
          <p:cNvSpPr txBox="1">
            <a:spLocks noGrp="1"/>
          </p:cNvSpPr>
          <p:nvPr>
            <p:ph type="body" idx="3"/>
          </p:nvPr>
        </p:nvSpPr>
        <p:spPr>
          <a:xfrm>
            <a:off x="9119939" y="6593727"/>
            <a:ext cx="15259302" cy="2153122"/>
          </a:xfrm>
          <a:prstGeom prst="rect">
            <a:avLst/>
          </a:prstGeom>
          <a:solidFill>
            <a:srgbClr val="686F75"/>
          </a:solidFill>
          <a:ln>
            <a:noFill/>
          </a:ln>
        </p:spPr>
        <p:txBody>
          <a:bodyPr spcFirstLastPara="1" wrap="square" lIns="91425" tIns="45700" rIns="91425" bIns="45700" anchor="ctr" anchorCtr="0">
            <a:normAutofit/>
          </a:bodyPr>
          <a:lstStyle>
            <a:lvl1pPr marL="457200" marR="0" lvl="0" indent="-228600" algn="l" rtl="0">
              <a:lnSpc>
                <a:spcPct val="100000"/>
              </a:lnSpc>
              <a:spcBef>
                <a:spcPts val="0"/>
              </a:spcBef>
              <a:spcAft>
                <a:spcPts val="0"/>
              </a:spcAft>
              <a:buClr>
                <a:srgbClr val="FFFEFF"/>
              </a:buClr>
              <a:buSzPts val="6000"/>
              <a:buFont typeface="Gill Sans"/>
              <a:buNone/>
              <a:defRPr sz="60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422032872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Divider 2" preserve="1">
  <p:cSld name="Divider 2">
    <p:spTree>
      <p:nvGrpSpPr>
        <p:cNvPr id="1" name="Shape 122"/>
        <p:cNvGrpSpPr/>
        <p:nvPr/>
      </p:nvGrpSpPr>
      <p:grpSpPr>
        <a:xfrm>
          <a:off x="0" y="0"/>
          <a:ext cx="0" cy="0"/>
          <a:chOff x="0" y="0"/>
          <a:chExt cx="0" cy="0"/>
        </a:xfrm>
      </p:grpSpPr>
      <p:sp>
        <p:nvSpPr>
          <p:cNvPr id="123" name="Google Shape;123;p100"/>
          <p:cNvSpPr txBox="1">
            <a:spLocks noGrp="1"/>
          </p:cNvSpPr>
          <p:nvPr>
            <p:ph type="sldNum" idx="12"/>
          </p:nvPr>
        </p:nvSpPr>
        <p:spPr>
          <a:xfrm>
            <a:off x="23036466" y="762696"/>
            <a:ext cx="607908" cy="384721"/>
          </a:xfrm>
          <a:prstGeom prst="rect">
            <a:avLst/>
          </a:prstGeom>
          <a:noFill/>
          <a:ln>
            <a:noFill/>
          </a:ln>
        </p:spPr>
        <p:txBody>
          <a:bodyPr spcFirstLastPara="1" wrap="square" lIns="38100" tIns="38100" rIns="38100" bIns="38100" anchor="t" anchorCtr="0">
            <a:spAutoFit/>
          </a:bodyPr>
          <a:lstStyle>
            <a:lvl1pPr marL="0" lvl="0" indent="0" algn="l">
              <a:lnSpc>
                <a:spcPct val="100000"/>
              </a:lnSpc>
              <a:spcBef>
                <a:spcPts val="0"/>
              </a:spcBef>
              <a:spcAft>
                <a:spcPts val="0"/>
              </a:spcAft>
              <a:buClr>
                <a:srgbClr val="F4F5F7"/>
              </a:buClr>
              <a:buSzPts val="2000"/>
              <a:buFont typeface="Gill Sans"/>
              <a:buNone/>
              <a:defRPr sz="2000" b="0" i="0" u="none" strike="noStrike" cap="none">
                <a:solidFill>
                  <a:srgbClr val="F4F5F7"/>
                </a:solidFill>
                <a:latin typeface="Gill Sans MT" panose="020B0502020104020203" pitchFamily="34" charset="77"/>
                <a:ea typeface="Gill Sans MT" panose="020B0502020104020203" pitchFamily="34" charset="77"/>
                <a:cs typeface="Gill Sans"/>
                <a:sym typeface="Gill Sans"/>
              </a:defRPr>
            </a:lvl1pPr>
            <a:lvl2pPr marL="0" lvl="1" indent="0" algn="l">
              <a:lnSpc>
                <a:spcPct val="100000"/>
              </a:lnSpc>
              <a:spcBef>
                <a:spcPts val="0"/>
              </a:spcBef>
              <a:spcAft>
                <a:spcPts val="0"/>
              </a:spcAft>
              <a:buClr>
                <a:srgbClr val="F4F5F7"/>
              </a:buClr>
              <a:buSzPts val="2000"/>
              <a:buFont typeface="Gill Sans"/>
              <a:buNone/>
              <a:defRPr sz="2000" b="0" i="0" u="none" strike="noStrike" cap="none">
                <a:solidFill>
                  <a:srgbClr val="F4F5F7"/>
                </a:solidFill>
                <a:latin typeface="Gill Sans"/>
                <a:ea typeface="Gill Sans"/>
                <a:cs typeface="Gill Sans"/>
                <a:sym typeface="Gill Sans"/>
              </a:defRPr>
            </a:lvl2pPr>
            <a:lvl3pPr marL="0" lvl="2" indent="0" algn="l">
              <a:lnSpc>
                <a:spcPct val="100000"/>
              </a:lnSpc>
              <a:spcBef>
                <a:spcPts val="0"/>
              </a:spcBef>
              <a:spcAft>
                <a:spcPts val="0"/>
              </a:spcAft>
              <a:buClr>
                <a:srgbClr val="F4F5F7"/>
              </a:buClr>
              <a:buSzPts val="2000"/>
              <a:buFont typeface="Gill Sans"/>
              <a:buNone/>
              <a:defRPr sz="2000" b="0" i="0" u="none" strike="noStrike" cap="none">
                <a:solidFill>
                  <a:srgbClr val="F4F5F7"/>
                </a:solidFill>
                <a:latin typeface="Gill Sans"/>
                <a:ea typeface="Gill Sans"/>
                <a:cs typeface="Gill Sans"/>
                <a:sym typeface="Gill Sans"/>
              </a:defRPr>
            </a:lvl3pPr>
            <a:lvl4pPr marL="0" lvl="3" indent="0" algn="l">
              <a:lnSpc>
                <a:spcPct val="100000"/>
              </a:lnSpc>
              <a:spcBef>
                <a:spcPts val="0"/>
              </a:spcBef>
              <a:spcAft>
                <a:spcPts val="0"/>
              </a:spcAft>
              <a:buClr>
                <a:srgbClr val="F4F5F7"/>
              </a:buClr>
              <a:buSzPts val="2000"/>
              <a:buFont typeface="Gill Sans"/>
              <a:buNone/>
              <a:defRPr sz="2000" b="0" i="0" u="none" strike="noStrike" cap="none">
                <a:solidFill>
                  <a:srgbClr val="F4F5F7"/>
                </a:solidFill>
                <a:latin typeface="Gill Sans"/>
                <a:ea typeface="Gill Sans"/>
                <a:cs typeface="Gill Sans"/>
                <a:sym typeface="Gill Sans"/>
              </a:defRPr>
            </a:lvl4pPr>
            <a:lvl5pPr marL="0" lvl="4" indent="0" algn="l">
              <a:lnSpc>
                <a:spcPct val="100000"/>
              </a:lnSpc>
              <a:spcBef>
                <a:spcPts val="0"/>
              </a:spcBef>
              <a:spcAft>
                <a:spcPts val="0"/>
              </a:spcAft>
              <a:buClr>
                <a:srgbClr val="F4F5F7"/>
              </a:buClr>
              <a:buSzPts val="2000"/>
              <a:buFont typeface="Gill Sans"/>
              <a:buNone/>
              <a:defRPr sz="2000" b="0" i="0" u="none" strike="noStrike" cap="none">
                <a:solidFill>
                  <a:srgbClr val="F4F5F7"/>
                </a:solidFill>
                <a:latin typeface="Gill Sans"/>
                <a:ea typeface="Gill Sans"/>
                <a:cs typeface="Gill Sans"/>
                <a:sym typeface="Gill Sans"/>
              </a:defRPr>
            </a:lvl5pPr>
            <a:lvl6pPr marL="0" lvl="5" indent="0" algn="l">
              <a:lnSpc>
                <a:spcPct val="100000"/>
              </a:lnSpc>
              <a:spcBef>
                <a:spcPts val="0"/>
              </a:spcBef>
              <a:spcAft>
                <a:spcPts val="0"/>
              </a:spcAft>
              <a:buClr>
                <a:srgbClr val="F4F5F7"/>
              </a:buClr>
              <a:buSzPts val="2000"/>
              <a:buFont typeface="Gill Sans"/>
              <a:buNone/>
              <a:defRPr sz="2000" b="0" i="0" u="none" strike="noStrike" cap="none">
                <a:solidFill>
                  <a:srgbClr val="F4F5F7"/>
                </a:solidFill>
                <a:latin typeface="Gill Sans"/>
                <a:ea typeface="Gill Sans"/>
                <a:cs typeface="Gill Sans"/>
                <a:sym typeface="Gill Sans"/>
              </a:defRPr>
            </a:lvl6pPr>
            <a:lvl7pPr marL="0" lvl="6" indent="0" algn="l">
              <a:lnSpc>
                <a:spcPct val="100000"/>
              </a:lnSpc>
              <a:spcBef>
                <a:spcPts val="0"/>
              </a:spcBef>
              <a:spcAft>
                <a:spcPts val="0"/>
              </a:spcAft>
              <a:buClr>
                <a:srgbClr val="F4F5F7"/>
              </a:buClr>
              <a:buSzPts val="2000"/>
              <a:buFont typeface="Gill Sans"/>
              <a:buNone/>
              <a:defRPr sz="2000" b="0" i="0" u="none" strike="noStrike" cap="none">
                <a:solidFill>
                  <a:srgbClr val="F4F5F7"/>
                </a:solidFill>
                <a:latin typeface="Gill Sans"/>
                <a:ea typeface="Gill Sans"/>
                <a:cs typeface="Gill Sans"/>
                <a:sym typeface="Gill Sans"/>
              </a:defRPr>
            </a:lvl7pPr>
            <a:lvl8pPr marL="0" lvl="7" indent="0" algn="l">
              <a:lnSpc>
                <a:spcPct val="100000"/>
              </a:lnSpc>
              <a:spcBef>
                <a:spcPts val="0"/>
              </a:spcBef>
              <a:spcAft>
                <a:spcPts val="0"/>
              </a:spcAft>
              <a:buClr>
                <a:srgbClr val="F4F5F7"/>
              </a:buClr>
              <a:buSzPts val="2000"/>
              <a:buFont typeface="Gill Sans"/>
              <a:buNone/>
              <a:defRPr sz="2000" b="0" i="0" u="none" strike="noStrike" cap="none">
                <a:solidFill>
                  <a:srgbClr val="F4F5F7"/>
                </a:solidFill>
                <a:latin typeface="Gill Sans"/>
                <a:ea typeface="Gill Sans"/>
                <a:cs typeface="Gill Sans"/>
                <a:sym typeface="Gill Sans"/>
              </a:defRPr>
            </a:lvl8pPr>
            <a:lvl9pPr marL="0" lvl="8" indent="0" algn="l">
              <a:lnSpc>
                <a:spcPct val="100000"/>
              </a:lnSpc>
              <a:spcBef>
                <a:spcPts val="0"/>
              </a:spcBef>
              <a:spcAft>
                <a:spcPts val="0"/>
              </a:spcAft>
              <a:buClr>
                <a:srgbClr val="F4F5F7"/>
              </a:buClr>
              <a:buSzPts val="2000"/>
              <a:buFont typeface="Gill Sans"/>
              <a:buNone/>
              <a:defRPr sz="2000" b="0" i="0" u="none" strike="noStrike" cap="none">
                <a:solidFill>
                  <a:srgbClr val="F4F5F7"/>
                </a:solidFill>
                <a:latin typeface="Gill Sans"/>
                <a:ea typeface="Gill Sans"/>
                <a:cs typeface="Gill Sans"/>
                <a:sym typeface="Gill Sans"/>
              </a:defRPr>
            </a:lvl9pPr>
          </a:lstStyle>
          <a:p>
            <a:fld id="{00000000-1234-1234-1234-123412341234}" type="slidenum">
              <a:rPr lang="en-US" smtClean="0"/>
              <a:pPr/>
              <a:t>‹#›</a:t>
            </a:fld>
            <a:endParaRPr lang="en-US" dirty="0"/>
          </a:p>
        </p:txBody>
      </p:sp>
      <p:sp>
        <p:nvSpPr>
          <p:cNvPr id="124" name="Google Shape;124;p100"/>
          <p:cNvSpPr txBox="1"/>
          <p:nvPr/>
        </p:nvSpPr>
        <p:spPr>
          <a:xfrm>
            <a:off x="23036466" y="762697"/>
            <a:ext cx="607908" cy="384721"/>
          </a:xfrm>
          <a:prstGeom prst="rect">
            <a:avLst/>
          </a:prstGeom>
          <a:noFill/>
          <a:ln>
            <a:noFill/>
          </a:ln>
        </p:spPr>
        <p:txBody>
          <a:bodyPr spcFirstLastPara="1" wrap="square" lIns="38100" tIns="38100" rIns="38100" bIns="38100" anchor="t" anchorCtr="0">
            <a:spAutoFit/>
          </a:bodyPr>
          <a:lstStyle/>
          <a:p>
            <a:pPr marL="0" marR="0" lvl="0" indent="0" algn="l" rtl="0">
              <a:lnSpc>
                <a:spcPct val="100000"/>
              </a:lnSpc>
              <a:spcBef>
                <a:spcPts val="0"/>
              </a:spcBef>
              <a:spcAft>
                <a:spcPts val="0"/>
              </a:spcAft>
              <a:buClr>
                <a:srgbClr val="393941"/>
              </a:buClr>
              <a:buSzPts val="2000"/>
              <a:buFont typeface="Gill Sans"/>
              <a:buNone/>
            </a:pPr>
            <a:fld id="{00000000-1234-1234-1234-123412341234}" type="slidenum">
              <a:rPr lang="en-US" sz="2000" b="0" i="0" u="none" strike="noStrike" cap="none">
                <a:solidFill>
                  <a:srgbClr val="393941"/>
                </a:solidFill>
                <a:latin typeface="Gill Sans MT" panose="020B0502020104020203" pitchFamily="34" charset="77"/>
                <a:ea typeface="Gill Sans"/>
                <a:cs typeface="Gill Sans"/>
                <a:sym typeface="Gill Sans"/>
              </a:rPr>
              <a:pPr marL="0" marR="0" lvl="0" indent="0" algn="l" rtl="0">
                <a:lnSpc>
                  <a:spcPct val="100000"/>
                </a:lnSpc>
                <a:spcBef>
                  <a:spcPts val="0"/>
                </a:spcBef>
                <a:spcAft>
                  <a:spcPts val="0"/>
                </a:spcAft>
                <a:buClr>
                  <a:srgbClr val="393941"/>
                </a:buClr>
                <a:buSzPts val="2000"/>
                <a:buFont typeface="Gill Sans"/>
                <a:buNone/>
              </a:pPr>
              <a:t>‹#›</a:t>
            </a:fld>
            <a:endParaRPr sz="2000" b="0" i="0" u="none" strike="noStrike" cap="none" dirty="0">
              <a:solidFill>
                <a:srgbClr val="393941"/>
              </a:solidFill>
              <a:latin typeface="Gill Sans MT" panose="020B0502020104020203" pitchFamily="34" charset="77"/>
              <a:ea typeface="Gill Sans"/>
              <a:cs typeface="Gill Sans"/>
              <a:sym typeface="Gill Sans"/>
            </a:endParaRPr>
          </a:p>
        </p:txBody>
      </p:sp>
      <p:sp>
        <p:nvSpPr>
          <p:cNvPr id="125" name="Google Shape;125;p100"/>
          <p:cNvSpPr txBox="1">
            <a:spLocks noGrp="1"/>
          </p:cNvSpPr>
          <p:nvPr>
            <p:ph type="title"/>
          </p:nvPr>
        </p:nvSpPr>
        <p:spPr>
          <a:xfrm>
            <a:off x="4173514" y="7713066"/>
            <a:ext cx="16482720" cy="1294052"/>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2CB772"/>
              </a:buClr>
              <a:buSzPts val="10000"/>
              <a:buFont typeface="Gill Sans"/>
              <a:buNone/>
              <a:defRPr sz="10000" b="0" i="0" u="none" strike="noStrike" cap="none">
                <a:solidFill>
                  <a:srgbClr val="2CB772"/>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26" name="Google Shape;126;p100"/>
          <p:cNvSpPr txBox="1">
            <a:spLocks noGrp="1"/>
          </p:cNvSpPr>
          <p:nvPr>
            <p:ph type="body" idx="1"/>
          </p:nvPr>
        </p:nvSpPr>
        <p:spPr>
          <a:xfrm>
            <a:off x="4152816" y="4283243"/>
            <a:ext cx="16616616" cy="516886"/>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FFFEFF"/>
              </a:buClr>
              <a:buSzPts val="2400"/>
              <a:buFont typeface="Gill Sans"/>
              <a:buNone/>
              <a:defRPr sz="24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27" name="Google Shape;127;p100"/>
          <p:cNvSpPr txBox="1">
            <a:spLocks noGrp="1"/>
          </p:cNvSpPr>
          <p:nvPr>
            <p:ph type="body" idx="2"/>
          </p:nvPr>
        </p:nvSpPr>
        <p:spPr>
          <a:xfrm>
            <a:off x="4173540" y="5088426"/>
            <a:ext cx="16595892" cy="2467672"/>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80000"/>
              </a:lnSpc>
              <a:spcBef>
                <a:spcPts val="0"/>
              </a:spcBef>
              <a:spcAft>
                <a:spcPts val="0"/>
              </a:spcAft>
              <a:buClr>
                <a:srgbClr val="FFFEFF"/>
              </a:buClr>
              <a:buSzPts val="10000"/>
              <a:buFont typeface="Gill Sans"/>
              <a:buNone/>
              <a:defRPr sz="100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468404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Content 3">
  <p:cSld name="Content 3">
    <p:spTree>
      <p:nvGrpSpPr>
        <p:cNvPr id="1" name="Shape 30"/>
        <p:cNvGrpSpPr/>
        <p:nvPr/>
      </p:nvGrpSpPr>
      <p:grpSpPr>
        <a:xfrm>
          <a:off x="0" y="0"/>
          <a:ext cx="0" cy="0"/>
          <a:chOff x="0" y="0"/>
          <a:chExt cx="0" cy="0"/>
        </a:xfrm>
      </p:grpSpPr>
      <p:sp>
        <p:nvSpPr>
          <p:cNvPr id="31" name="Google Shape;31;p82"/>
          <p:cNvSpPr txBox="1">
            <a:spLocks noGrp="1"/>
          </p:cNvSpPr>
          <p:nvPr>
            <p:ph type="title"/>
          </p:nvPr>
        </p:nvSpPr>
        <p:spPr>
          <a:xfrm>
            <a:off x="2121840" y="3583006"/>
            <a:ext cx="16482720"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2BB673"/>
              </a:buClr>
              <a:buSzPts val="9600"/>
              <a:buFont typeface="Gill Sans"/>
              <a:buNone/>
              <a:defRPr sz="9600" b="0" i="0" u="none" strike="noStrike" cap="none">
                <a:solidFill>
                  <a:srgbClr val="2BB673"/>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32" name="Google Shape;32;p82"/>
          <p:cNvSpPr txBox="1"/>
          <p:nvPr/>
        </p:nvSpPr>
        <p:spPr>
          <a:xfrm>
            <a:off x="23721611" y="403521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dirty="0">
              <a:solidFill>
                <a:srgbClr val="A6A7AC"/>
              </a:solidFill>
              <a:latin typeface="PT Sans"/>
              <a:ea typeface="PT Sans"/>
              <a:cs typeface="PT Sans"/>
              <a:sym typeface="PT Sans"/>
            </a:endParaRPr>
          </a:p>
        </p:txBody>
      </p:sp>
      <p:sp>
        <p:nvSpPr>
          <p:cNvPr id="33" name="Google Shape;33;p82"/>
          <p:cNvSpPr txBox="1">
            <a:spLocks noGrp="1"/>
          </p:cNvSpPr>
          <p:nvPr>
            <p:ph type="body" idx="1"/>
          </p:nvPr>
        </p:nvSpPr>
        <p:spPr>
          <a:xfrm>
            <a:off x="2120900" y="7134226"/>
            <a:ext cx="20915312" cy="551180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457200" algn="just" rtl="0">
              <a:lnSpc>
                <a:spcPct val="100000"/>
              </a:lnSpc>
              <a:spcBef>
                <a:spcPts val="0"/>
              </a:spcBef>
              <a:spcAft>
                <a:spcPts val="0"/>
              </a:spcAft>
              <a:buClr>
                <a:srgbClr val="515257"/>
              </a:buClr>
              <a:buSzPts val="3600"/>
              <a:buFont typeface="Noto Sans Symbol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12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34" name="Google Shape;34;p82"/>
          <p:cNvSpPr txBox="1">
            <a:spLocks noGrp="1"/>
          </p:cNvSpPr>
          <p:nvPr>
            <p:ph type="body" idx="2"/>
          </p:nvPr>
        </p:nvSpPr>
        <p:spPr>
          <a:xfrm>
            <a:off x="2120172" y="2594297"/>
            <a:ext cx="4446588" cy="57785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3600"/>
              <a:buFont typeface="Gill Sans"/>
              <a:buNone/>
              <a:defRPr sz="3600" b="0" i="0" u="none" strike="noStrike" cap="none">
                <a:solidFill>
                  <a:srgbClr val="7A7B83"/>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Content 4" preserve="1">
  <p:cSld name="Content 4">
    <p:spTree>
      <p:nvGrpSpPr>
        <p:cNvPr id="1" name="Shape 128"/>
        <p:cNvGrpSpPr/>
        <p:nvPr/>
      </p:nvGrpSpPr>
      <p:grpSpPr>
        <a:xfrm>
          <a:off x="0" y="0"/>
          <a:ext cx="0" cy="0"/>
          <a:chOff x="0" y="0"/>
          <a:chExt cx="0" cy="0"/>
        </a:xfrm>
      </p:grpSpPr>
      <p:sp>
        <p:nvSpPr>
          <p:cNvPr id="129" name="Google Shape;129;p101"/>
          <p:cNvSpPr txBox="1"/>
          <p:nvPr/>
        </p:nvSpPr>
        <p:spPr>
          <a:xfrm>
            <a:off x="23721611" y="403521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dirty="0">
              <a:solidFill>
                <a:srgbClr val="A6A7AC"/>
              </a:solidFill>
              <a:latin typeface="PT Sans"/>
              <a:ea typeface="PT Sans"/>
              <a:cs typeface="PT Sans"/>
              <a:sym typeface="PT Sans"/>
            </a:endParaRPr>
          </a:p>
        </p:txBody>
      </p:sp>
      <p:sp>
        <p:nvSpPr>
          <p:cNvPr id="130" name="Google Shape;130;p101"/>
          <p:cNvSpPr txBox="1">
            <a:spLocks noGrp="1"/>
          </p:cNvSpPr>
          <p:nvPr>
            <p:ph type="title"/>
          </p:nvPr>
        </p:nvSpPr>
        <p:spPr>
          <a:xfrm>
            <a:off x="1729581" y="3095450"/>
            <a:ext cx="20915314"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31" name="Google Shape;131;p101"/>
          <p:cNvSpPr txBox="1">
            <a:spLocks noGrp="1"/>
          </p:cNvSpPr>
          <p:nvPr>
            <p:ph type="body" idx="1"/>
          </p:nvPr>
        </p:nvSpPr>
        <p:spPr>
          <a:xfrm>
            <a:off x="1729579" y="6256338"/>
            <a:ext cx="20914522" cy="5967412"/>
          </a:xfrm>
          <a:prstGeom prst="rect">
            <a:avLst/>
          </a:prstGeom>
          <a:noFill/>
          <a:ln>
            <a:noFill/>
          </a:ln>
        </p:spPr>
        <p:txBody>
          <a:bodyPr spcFirstLastPara="1" wrap="square" lIns="91425" tIns="45700" rIns="91425" bIns="45700" anchor="t" anchorCtr="0">
            <a:noAutofit/>
          </a:bodyPr>
          <a:lstStyle>
            <a:lvl1pPr marL="457200" marR="0" lvl="0"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2pPr>
            <a:lvl3pPr marL="1371600" marR="0" lvl="2"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3pPr>
            <a:lvl4pPr marL="1828800" marR="0" lvl="3"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4pPr>
            <a:lvl5pPr marL="2286000" marR="0" lvl="4"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95485370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Content 4" preserve="1">
  <p:cSld name="1_Content 4">
    <p:spTree>
      <p:nvGrpSpPr>
        <p:cNvPr id="1" name="Shape 128"/>
        <p:cNvGrpSpPr/>
        <p:nvPr/>
      </p:nvGrpSpPr>
      <p:grpSpPr>
        <a:xfrm>
          <a:off x="0" y="0"/>
          <a:ext cx="0" cy="0"/>
          <a:chOff x="0" y="0"/>
          <a:chExt cx="0" cy="0"/>
        </a:xfrm>
      </p:grpSpPr>
      <p:sp>
        <p:nvSpPr>
          <p:cNvPr id="129" name="Google Shape;129;p101"/>
          <p:cNvSpPr txBox="1"/>
          <p:nvPr/>
        </p:nvSpPr>
        <p:spPr>
          <a:xfrm>
            <a:off x="23721611" y="403521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dirty="0">
              <a:solidFill>
                <a:srgbClr val="A6A7AC"/>
              </a:solidFill>
              <a:latin typeface="PT Sans"/>
              <a:ea typeface="PT Sans"/>
              <a:cs typeface="PT Sans"/>
              <a:sym typeface="PT Sans"/>
            </a:endParaRPr>
          </a:p>
        </p:txBody>
      </p:sp>
      <p:sp>
        <p:nvSpPr>
          <p:cNvPr id="130" name="Google Shape;130;p101"/>
          <p:cNvSpPr txBox="1">
            <a:spLocks noGrp="1"/>
          </p:cNvSpPr>
          <p:nvPr>
            <p:ph type="title"/>
          </p:nvPr>
        </p:nvSpPr>
        <p:spPr>
          <a:xfrm>
            <a:off x="1729581" y="3095450"/>
            <a:ext cx="20915314"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31" name="Google Shape;131;p101"/>
          <p:cNvSpPr txBox="1">
            <a:spLocks noGrp="1"/>
          </p:cNvSpPr>
          <p:nvPr>
            <p:ph type="body" idx="1"/>
          </p:nvPr>
        </p:nvSpPr>
        <p:spPr>
          <a:xfrm>
            <a:off x="1729579" y="6256338"/>
            <a:ext cx="20914522" cy="5967412"/>
          </a:xfrm>
          <a:prstGeom prst="rect">
            <a:avLst/>
          </a:prstGeom>
          <a:noFill/>
          <a:ln>
            <a:noFill/>
          </a:ln>
        </p:spPr>
        <p:txBody>
          <a:bodyPr spcFirstLastPara="1" wrap="square" lIns="91425" tIns="45700" rIns="91425" bIns="45700" anchor="t" anchorCtr="0">
            <a:noAutofit/>
          </a:bodyPr>
          <a:lstStyle>
            <a:lvl1pPr marL="457200" marR="0" lvl="0"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2pPr>
            <a:lvl3pPr marL="1371600" marR="0" lvl="2"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3pPr>
            <a:lvl4pPr marL="1828800" marR="0" lvl="3"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4pPr>
            <a:lvl5pPr marL="2286000" marR="0" lvl="4"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5" name="Google Shape;180;p107">
            <a:extLst>
              <a:ext uri="{FF2B5EF4-FFF2-40B4-BE49-F238E27FC236}">
                <a16:creationId xmlns:a16="http://schemas.microsoft.com/office/drawing/2014/main" id="{D02B509D-9547-A341-BD7F-A7CC4DFD3128}"/>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68765257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Content 4" preserve="1" userDrawn="1">
  <p:cSld name="1_Content 4">
    <p:spTree>
      <p:nvGrpSpPr>
        <p:cNvPr id="1" name="Shape 128"/>
        <p:cNvGrpSpPr/>
        <p:nvPr/>
      </p:nvGrpSpPr>
      <p:grpSpPr>
        <a:xfrm>
          <a:off x="0" y="0"/>
          <a:ext cx="0" cy="0"/>
          <a:chOff x="0" y="0"/>
          <a:chExt cx="0" cy="0"/>
        </a:xfrm>
      </p:grpSpPr>
      <p:sp>
        <p:nvSpPr>
          <p:cNvPr id="129" name="Google Shape;129;p101"/>
          <p:cNvSpPr txBox="1"/>
          <p:nvPr/>
        </p:nvSpPr>
        <p:spPr>
          <a:xfrm>
            <a:off x="23721611" y="403521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dirty="0">
              <a:solidFill>
                <a:srgbClr val="A6A7AC"/>
              </a:solidFill>
              <a:latin typeface="PT Sans"/>
              <a:ea typeface="PT Sans"/>
              <a:cs typeface="PT Sans"/>
              <a:sym typeface="PT Sans"/>
            </a:endParaRPr>
          </a:p>
        </p:txBody>
      </p:sp>
      <p:sp>
        <p:nvSpPr>
          <p:cNvPr id="130" name="Google Shape;130;p101"/>
          <p:cNvSpPr txBox="1">
            <a:spLocks noGrp="1"/>
          </p:cNvSpPr>
          <p:nvPr>
            <p:ph type="title"/>
          </p:nvPr>
        </p:nvSpPr>
        <p:spPr>
          <a:xfrm>
            <a:off x="7349281" y="3095450"/>
            <a:ext cx="15295613"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31" name="Google Shape;131;p101"/>
          <p:cNvSpPr txBox="1">
            <a:spLocks noGrp="1"/>
          </p:cNvSpPr>
          <p:nvPr>
            <p:ph type="body" idx="1"/>
          </p:nvPr>
        </p:nvSpPr>
        <p:spPr>
          <a:xfrm>
            <a:off x="7349067" y="6256338"/>
            <a:ext cx="15295034" cy="5967412"/>
          </a:xfrm>
          <a:prstGeom prst="rect">
            <a:avLst/>
          </a:prstGeom>
          <a:noFill/>
          <a:ln>
            <a:noFill/>
          </a:ln>
        </p:spPr>
        <p:txBody>
          <a:bodyPr spcFirstLastPara="1" wrap="square" lIns="91425" tIns="45700" rIns="91425" bIns="45700" anchor="t" anchorCtr="0">
            <a:noAutofit/>
          </a:bodyPr>
          <a:lstStyle>
            <a:lvl1pPr marL="457200" marR="0" lvl="0"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2pPr>
            <a:lvl3pPr marL="1371600" marR="0" lvl="2"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3pPr>
            <a:lvl4pPr marL="1828800" marR="0" lvl="3"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4pPr>
            <a:lvl5pPr marL="2286000" marR="0" lvl="4"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5" name="Google Shape;180;p107">
            <a:extLst>
              <a:ext uri="{FF2B5EF4-FFF2-40B4-BE49-F238E27FC236}">
                <a16:creationId xmlns:a16="http://schemas.microsoft.com/office/drawing/2014/main" id="{D02B509D-9547-A341-BD7F-A7CC4DFD3128}"/>
              </a:ext>
            </a:extLst>
          </p:cNvPr>
          <p:cNvSpPr/>
          <p:nvPr userDrawn="1"/>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18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6" name="Picture Placeholder 2">
            <a:extLst>
              <a:ext uri="{FF2B5EF4-FFF2-40B4-BE49-F238E27FC236}">
                <a16:creationId xmlns:a16="http://schemas.microsoft.com/office/drawing/2014/main" id="{3169BAAB-41D7-274D-B3EF-D94DA0971B4C}"/>
              </a:ext>
            </a:extLst>
          </p:cNvPr>
          <p:cNvSpPr>
            <a:spLocks noGrp="1"/>
          </p:cNvSpPr>
          <p:nvPr>
            <p:ph type="pic" sz="quarter" idx="10"/>
          </p:nvPr>
        </p:nvSpPr>
        <p:spPr>
          <a:xfrm>
            <a:off x="-3058370" y="2227264"/>
            <a:ext cx="9263064" cy="9261476"/>
          </a:xfrm>
          <a:prstGeom prst="ellipse">
            <a:avLst/>
          </a:prstGeom>
        </p:spPr>
        <p:txBody>
          <a:bodyPr/>
          <a:lstStyle>
            <a:lvl1pPr>
              <a:defRPr b="0" i="0">
                <a:latin typeface="Gill Sans MT" panose="020B0502020104020203" pitchFamily="34" charset="77"/>
              </a:defRPr>
            </a:lvl1pPr>
          </a:lstStyle>
          <a:p>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54215439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ontent 4" preserve="1" userDrawn="1">
  <p:cSld name="1_Content 4">
    <p:spTree>
      <p:nvGrpSpPr>
        <p:cNvPr id="1" name="Shape 128"/>
        <p:cNvGrpSpPr/>
        <p:nvPr/>
      </p:nvGrpSpPr>
      <p:grpSpPr>
        <a:xfrm>
          <a:off x="0" y="0"/>
          <a:ext cx="0" cy="0"/>
          <a:chOff x="0" y="0"/>
          <a:chExt cx="0" cy="0"/>
        </a:xfrm>
      </p:grpSpPr>
      <p:sp>
        <p:nvSpPr>
          <p:cNvPr id="129" name="Google Shape;129;p101"/>
          <p:cNvSpPr txBox="1"/>
          <p:nvPr/>
        </p:nvSpPr>
        <p:spPr>
          <a:xfrm>
            <a:off x="23721611" y="403521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dirty="0">
              <a:solidFill>
                <a:srgbClr val="A6A7AC"/>
              </a:solidFill>
              <a:latin typeface="PT Sans"/>
              <a:ea typeface="PT Sans"/>
              <a:cs typeface="PT Sans"/>
              <a:sym typeface="PT Sans"/>
            </a:endParaRPr>
          </a:p>
        </p:txBody>
      </p:sp>
      <p:sp>
        <p:nvSpPr>
          <p:cNvPr id="130" name="Google Shape;130;p101"/>
          <p:cNvSpPr txBox="1">
            <a:spLocks noGrp="1"/>
          </p:cNvSpPr>
          <p:nvPr>
            <p:ph type="title"/>
          </p:nvPr>
        </p:nvSpPr>
        <p:spPr>
          <a:xfrm>
            <a:off x="7349281" y="3095450"/>
            <a:ext cx="15295613" cy="2176836"/>
          </a:xfrm>
          <a:prstGeom prst="rect">
            <a:avLst/>
          </a:prstGeom>
          <a:noFill/>
          <a:ln>
            <a:noFill/>
          </a:ln>
        </p:spPr>
        <p:txBody>
          <a:bodyPr spcFirstLastPara="1" wrap="square" lIns="91425" tIns="45700" rIns="91425" bIns="45700" anchor="t" anchorCtr="0">
            <a:noAutofit/>
          </a:bodyPr>
          <a:lstStyle>
            <a:lvl1pPr marR="0" lvl="0" algn="ctr"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31" name="Google Shape;131;p101"/>
          <p:cNvSpPr txBox="1">
            <a:spLocks noGrp="1"/>
          </p:cNvSpPr>
          <p:nvPr>
            <p:ph type="body" idx="1"/>
          </p:nvPr>
        </p:nvSpPr>
        <p:spPr>
          <a:xfrm>
            <a:off x="7349067" y="6256338"/>
            <a:ext cx="15295034" cy="5967412"/>
          </a:xfrm>
          <a:prstGeom prst="rect">
            <a:avLst/>
          </a:prstGeom>
          <a:noFill/>
          <a:ln>
            <a:noFill/>
          </a:ln>
        </p:spPr>
        <p:txBody>
          <a:bodyPr spcFirstLastPara="1" wrap="square" lIns="91425" tIns="45700" rIns="91425" bIns="45700" anchor="t" anchorCtr="0">
            <a:noAutofit/>
          </a:bodyPr>
          <a:lstStyle>
            <a:lvl1pPr marL="457200" marR="0" lvl="0"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2pPr>
            <a:lvl3pPr marL="1371600" marR="0" lvl="2"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3pPr>
            <a:lvl4pPr marL="1828800" marR="0" lvl="3"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4pPr>
            <a:lvl5pPr marL="2286000" marR="0" lvl="4"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3" name="Picture Placeholder 2">
            <a:extLst>
              <a:ext uri="{FF2B5EF4-FFF2-40B4-BE49-F238E27FC236}">
                <a16:creationId xmlns:a16="http://schemas.microsoft.com/office/drawing/2014/main" id="{0A45BA81-4ABC-FF46-B4DB-EAC653B317EE}"/>
              </a:ext>
            </a:extLst>
          </p:cNvPr>
          <p:cNvSpPr>
            <a:spLocks noGrp="1"/>
          </p:cNvSpPr>
          <p:nvPr>
            <p:ph type="pic" sz="quarter" idx="10"/>
          </p:nvPr>
        </p:nvSpPr>
        <p:spPr>
          <a:xfrm>
            <a:off x="-8321" y="0"/>
            <a:ext cx="9928225" cy="13716000"/>
          </a:xfrm>
          <a:custGeom>
            <a:avLst/>
            <a:gdLst>
              <a:gd name="connsiteX0" fmla="*/ 0 w 9928225"/>
              <a:gd name="connsiteY0" fmla="*/ 0 h 13716000"/>
              <a:gd name="connsiteX1" fmla="*/ 9928225 w 9928225"/>
              <a:gd name="connsiteY1" fmla="*/ 0 h 13716000"/>
              <a:gd name="connsiteX2" fmla="*/ 9928225 w 9928225"/>
              <a:gd name="connsiteY2" fmla="*/ 13716000 h 13716000"/>
              <a:gd name="connsiteX3" fmla="*/ 0 w 9928225"/>
              <a:gd name="connsiteY3" fmla="*/ 13716000 h 13716000"/>
              <a:gd name="connsiteX4" fmla="*/ 0 w 9928225"/>
              <a:gd name="connsiteY4" fmla="*/ 0 h 13716000"/>
              <a:gd name="connsiteX0" fmla="*/ 0 w 9928225"/>
              <a:gd name="connsiteY0" fmla="*/ 0 h 13716000"/>
              <a:gd name="connsiteX1" fmla="*/ 3233511 w 9928225"/>
              <a:gd name="connsiteY1" fmla="*/ 0 h 13716000"/>
              <a:gd name="connsiteX2" fmla="*/ 9928225 w 9928225"/>
              <a:gd name="connsiteY2" fmla="*/ 13716000 h 13716000"/>
              <a:gd name="connsiteX3" fmla="*/ 0 w 9928225"/>
              <a:gd name="connsiteY3" fmla="*/ 13716000 h 13716000"/>
              <a:gd name="connsiteX4" fmla="*/ 0 w 9928225"/>
              <a:gd name="connsiteY4" fmla="*/ 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28225" h="13716000">
                <a:moveTo>
                  <a:pt x="0" y="0"/>
                </a:moveTo>
                <a:lnTo>
                  <a:pt x="3233511" y="0"/>
                </a:lnTo>
                <a:lnTo>
                  <a:pt x="9928225" y="13716000"/>
                </a:lnTo>
                <a:lnTo>
                  <a:pt x="0" y="13716000"/>
                </a:lnTo>
                <a:lnTo>
                  <a:pt x="0" y="0"/>
                </a:lnTo>
                <a:close/>
              </a:path>
            </a:pathLst>
          </a:custGeom>
        </p:spPr>
        <p:txBody>
          <a:bodyPr/>
          <a:lstStyle>
            <a:lvl1pPr>
              <a:defRPr b="0" i="0">
                <a:latin typeface="Gill Sans MT" panose="020B0502020104020203" pitchFamily="34" charset="77"/>
              </a:defRPr>
            </a:lvl1pPr>
          </a:lstStyle>
          <a:p>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8861267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Content 6" preserve="1">
  <p:cSld name="Content 6">
    <p:spTree>
      <p:nvGrpSpPr>
        <p:cNvPr id="1" name="Shape 132"/>
        <p:cNvGrpSpPr/>
        <p:nvPr/>
      </p:nvGrpSpPr>
      <p:grpSpPr>
        <a:xfrm>
          <a:off x="0" y="0"/>
          <a:ext cx="0" cy="0"/>
          <a:chOff x="0" y="0"/>
          <a:chExt cx="0" cy="0"/>
        </a:xfrm>
      </p:grpSpPr>
      <p:sp>
        <p:nvSpPr>
          <p:cNvPr id="133" name="Google Shape;133;p102"/>
          <p:cNvSpPr txBox="1">
            <a:spLocks noGrp="1"/>
          </p:cNvSpPr>
          <p:nvPr>
            <p:ph type="title"/>
          </p:nvPr>
        </p:nvSpPr>
        <p:spPr>
          <a:xfrm>
            <a:off x="1709072" y="3612066"/>
            <a:ext cx="4446784" cy="2176836"/>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endParaRPr dirty="0"/>
          </a:p>
        </p:txBody>
      </p:sp>
      <p:sp>
        <p:nvSpPr>
          <p:cNvPr id="134" name="Google Shape;134;p102"/>
          <p:cNvSpPr txBox="1">
            <a:spLocks noGrp="1"/>
          </p:cNvSpPr>
          <p:nvPr>
            <p:ph type="body" idx="1"/>
          </p:nvPr>
        </p:nvSpPr>
        <p:spPr>
          <a:xfrm>
            <a:off x="1709070" y="2743201"/>
            <a:ext cx="4446588" cy="57785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3600"/>
              <a:buFont typeface="Gill Sans"/>
              <a:buNone/>
              <a:defRPr sz="3600" b="0" i="0" u="none" strike="noStrike" cap="none">
                <a:solidFill>
                  <a:srgbClr val="7A7B83"/>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35" name="Google Shape;135;p102"/>
          <p:cNvSpPr txBox="1">
            <a:spLocks noGrp="1"/>
          </p:cNvSpPr>
          <p:nvPr>
            <p:ph type="body" idx="2"/>
          </p:nvPr>
        </p:nvSpPr>
        <p:spPr>
          <a:xfrm>
            <a:off x="7243762" y="2743201"/>
            <a:ext cx="15827376" cy="9890126"/>
          </a:xfrm>
          <a:prstGeom prst="rect">
            <a:avLst/>
          </a:prstGeom>
          <a:noFill/>
          <a:ln>
            <a:noFill/>
          </a:ln>
        </p:spPr>
        <p:txBody>
          <a:bodyPr spcFirstLastPara="1" wrap="square" lIns="91425" tIns="45700" rIns="91425" bIns="45700" anchor="t" anchorCtr="0">
            <a:noAutofit/>
          </a:bodyPr>
          <a:lstStyle>
            <a:lvl1pPr marL="457200" marR="0" lvl="0"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2pPr>
            <a:lvl3pPr marL="1371600" marR="0" lvl="2"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3pPr>
            <a:lvl4pPr marL="1828800" marR="0" lvl="3"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4pPr>
            <a:lvl5pPr marL="2286000" marR="0" lvl="4" indent="-508000" algn="just" rtl="0">
              <a:lnSpc>
                <a:spcPct val="100000"/>
              </a:lnSpc>
              <a:spcBef>
                <a:spcPts val="0"/>
              </a:spcBef>
              <a:spcAft>
                <a:spcPts val="0"/>
              </a:spcAft>
              <a:buClr>
                <a:srgbClr val="515257"/>
              </a:buClr>
              <a:buSzPts val="4400"/>
              <a:buFont typeface="Arial"/>
              <a:buChar char="•"/>
              <a:defRPr sz="44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99681410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Group 5" preserve="1">
  <p:cSld name="Group 5">
    <p:spTree>
      <p:nvGrpSpPr>
        <p:cNvPr id="1" name="Shape 136"/>
        <p:cNvGrpSpPr/>
        <p:nvPr/>
      </p:nvGrpSpPr>
      <p:grpSpPr>
        <a:xfrm>
          <a:off x="0" y="0"/>
          <a:ext cx="0" cy="0"/>
          <a:chOff x="0" y="0"/>
          <a:chExt cx="0" cy="0"/>
        </a:xfrm>
      </p:grpSpPr>
      <p:sp>
        <p:nvSpPr>
          <p:cNvPr id="137" name="Google Shape;137;p103"/>
          <p:cNvSpPr>
            <a:spLocks noGrp="1"/>
          </p:cNvSpPr>
          <p:nvPr>
            <p:ph type="pic" idx="2"/>
          </p:nvPr>
        </p:nvSpPr>
        <p:spPr>
          <a:xfrm>
            <a:off x="2143791" y="5364739"/>
            <a:ext cx="6174706" cy="4758762"/>
          </a:xfrm>
          <a:prstGeom prst="rect">
            <a:avLst/>
          </a:prstGeom>
          <a:solidFill>
            <a:schemeClr val="lt1"/>
          </a:solidFill>
          <a:ln>
            <a:noFill/>
          </a:ln>
        </p:spPr>
        <p:txBody>
          <a:bodyPr spcFirstLastPara="1" wrap="square" lIns="91425" tIns="91425" rIns="91425" bIns="91425" anchor="ctr" anchorCtr="0">
            <a:noAutofit/>
          </a:bodyPr>
          <a:lstStyle>
            <a:lvl1pPr lvl="0">
              <a:spcBef>
                <a:spcPts val="0"/>
              </a:spcBef>
              <a:spcAft>
                <a:spcPts val="0"/>
              </a:spcAft>
              <a:buNone/>
              <a:defRPr b="0" i="0">
                <a:latin typeface="Gill Sans MT" panose="020B0502020104020203" pitchFamily="34" charset="77"/>
              </a:defRPr>
            </a:lvl1pPr>
          </a:lstStyle>
          <a:p>
            <a:endParaRPr dirty="0"/>
          </a:p>
        </p:txBody>
      </p:sp>
      <p:sp>
        <p:nvSpPr>
          <p:cNvPr id="138" name="Google Shape;138;p103"/>
          <p:cNvSpPr>
            <a:spLocks noGrp="1"/>
          </p:cNvSpPr>
          <p:nvPr>
            <p:ph type="pic" idx="3"/>
          </p:nvPr>
        </p:nvSpPr>
        <p:spPr>
          <a:xfrm>
            <a:off x="9103057" y="5364737"/>
            <a:ext cx="6167846" cy="4758762"/>
          </a:xfrm>
          <a:prstGeom prst="rect">
            <a:avLst/>
          </a:prstGeom>
          <a:solidFill>
            <a:schemeClr val="lt1"/>
          </a:solidFill>
          <a:ln>
            <a:noFill/>
          </a:ln>
        </p:spPr>
        <p:txBody>
          <a:bodyPr spcFirstLastPara="1" wrap="square" lIns="91425" tIns="91425" rIns="91425" bIns="91425" anchor="ctr" anchorCtr="0">
            <a:noAutofit/>
          </a:bodyPr>
          <a:lstStyle>
            <a:lvl1pPr lvl="0">
              <a:spcBef>
                <a:spcPts val="0"/>
              </a:spcBef>
              <a:spcAft>
                <a:spcPts val="0"/>
              </a:spcAft>
              <a:buNone/>
              <a:defRPr b="0" i="0">
                <a:latin typeface="Gill Sans MT" panose="020B0502020104020203" pitchFamily="34" charset="77"/>
              </a:defRPr>
            </a:lvl1pPr>
          </a:lstStyle>
          <a:p>
            <a:endParaRPr dirty="0"/>
          </a:p>
        </p:txBody>
      </p:sp>
      <p:sp>
        <p:nvSpPr>
          <p:cNvPr id="139" name="Google Shape;139;p103"/>
          <p:cNvSpPr>
            <a:spLocks noGrp="1"/>
          </p:cNvSpPr>
          <p:nvPr>
            <p:ph type="pic" idx="4"/>
          </p:nvPr>
        </p:nvSpPr>
        <p:spPr>
          <a:xfrm>
            <a:off x="16091246" y="5364737"/>
            <a:ext cx="6186408" cy="4758762"/>
          </a:xfrm>
          <a:prstGeom prst="rect">
            <a:avLst/>
          </a:prstGeom>
          <a:solidFill>
            <a:schemeClr val="lt1"/>
          </a:solidFill>
          <a:ln>
            <a:noFill/>
          </a:ln>
        </p:spPr>
        <p:txBody>
          <a:bodyPr spcFirstLastPara="1" wrap="square" lIns="91425" tIns="91425" rIns="91425" bIns="91425" anchor="ctr" anchorCtr="0">
            <a:noAutofit/>
          </a:bodyPr>
          <a:lstStyle>
            <a:lvl1pPr lvl="0">
              <a:spcBef>
                <a:spcPts val="0"/>
              </a:spcBef>
              <a:spcAft>
                <a:spcPts val="0"/>
              </a:spcAft>
              <a:buNone/>
              <a:defRPr b="0" i="0">
                <a:latin typeface="Gill Sans MT" panose="020B0502020104020203" pitchFamily="34" charset="77"/>
              </a:defRPr>
            </a:lvl1pPr>
          </a:lstStyle>
          <a:p>
            <a:endParaRPr dirty="0"/>
          </a:p>
        </p:txBody>
      </p:sp>
      <p:sp>
        <p:nvSpPr>
          <p:cNvPr id="140" name="Google Shape;140;p103"/>
          <p:cNvSpPr/>
          <p:nvPr/>
        </p:nvSpPr>
        <p:spPr>
          <a:xfrm>
            <a:off x="16099856" y="5364735"/>
            <a:ext cx="6186408" cy="4758762"/>
          </a:xfrm>
          <a:prstGeom prst="rect">
            <a:avLst/>
          </a:prstGeom>
          <a:solidFill>
            <a:srgbClr val="2CB772">
              <a:alpha val="80000"/>
            </a:srgbClr>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141" name="Google Shape;141;p103"/>
          <p:cNvSpPr txBox="1">
            <a:spLocks noGrp="1"/>
          </p:cNvSpPr>
          <p:nvPr>
            <p:ph type="body" idx="1"/>
          </p:nvPr>
        </p:nvSpPr>
        <p:spPr>
          <a:xfrm>
            <a:off x="2097089" y="2850021"/>
            <a:ext cx="14351214" cy="248443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42" name="Google Shape;142;p103"/>
          <p:cNvSpPr txBox="1">
            <a:spLocks noGrp="1"/>
          </p:cNvSpPr>
          <p:nvPr>
            <p:ph type="body" idx="5"/>
          </p:nvPr>
        </p:nvSpPr>
        <p:spPr>
          <a:xfrm>
            <a:off x="2097088" y="10505228"/>
            <a:ext cx="6175376" cy="12858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515257"/>
              </a:buClr>
              <a:buSzPts val="3200"/>
              <a:buFont typeface="Gill Sans"/>
              <a:buNone/>
              <a:defRPr sz="32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43" name="Google Shape;143;p103"/>
          <p:cNvSpPr txBox="1">
            <a:spLocks noGrp="1"/>
          </p:cNvSpPr>
          <p:nvPr>
            <p:ph type="body" idx="6"/>
          </p:nvPr>
        </p:nvSpPr>
        <p:spPr>
          <a:xfrm>
            <a:off x="9095526" y="10505228"/>
            <a:ext cx="6175376" cy="12858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515257"/>
              </a:buClr>
              <a:buSzPts val="3200"/>
              <a:buFont typeface="Gill Sans"/>
              <a:buNone/>
              <a:defRPr sz="32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44" name="Google Shape;144;p103"/>
          <p:cNvSpPr txBox="1">
            <a:spLocks noGrp="1"/>
          </p:cNvSpPr>
          <p:nvPr>
            <p:ph type="body" idx="7"/>
          </p:nvPr>
        </p:nvSpPr>
        <p:spPr>
          <a:xfrm>
            <a:off x="16091246" y="10505228"/>
            <a:ext cx="6175376" cy="1285876"/>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515257"/>
              </a:buClr>
              <a:buSzPts val="3200"/>
              <a:buFont typeface="Gill Sans"/>
              <a:buNone/>
              <a:defRPr sz="32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45" name="Google Shape;145;p103"/>
          <p:cNvSpPr txBox="1">
            <a:spLocks noGrp="1"/>
          </p:cNvSpPr>
          <p:nvPr>
            <p:ph type="body" idx="8"/>
          </p:nvPr>
        </p:nvSpPr>
        <p:spPr>
          <a:xfrm>
            <a:off x="2097088" y="1968109"/>
            <a:ext cx="4446588" cy="577850"/>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7A7B83"/>
              </a:buClr>
              <a:buSzPts val="3600"/>
              <a:buFont typeface="Gill Sans"/>
              <a:buNone/>
              <a:defRPr sz="3600" b="0" i="0" u="none" strike="noStrike" cap="none">
                <a:solidFill>
                  <a:srgbClr val="7A7B83"/>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119716116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ext-Heavy Group" preserve="1">
  <p:cSld name="Text-Heavy Group">
    <p:spTree>
      <p:nvGrpSpPr>
        <p:cNvPr id="1" name="Shape 146"/>
        <p:cNvGrpSpPr/>
        <p:nvPr/>
      </p:nvGrpSpPr>
      <p:grpSpPr>
        <a:xfrm>
          <a:off x="0" y="0"/>
          <a:ext cx="0" cy="0"/>
          <a:chOff x="0" y="0"/>
          <a:chExt cx="0" cy="0"/>
        </a:xfrm>
      </p:grpSpPr>
      <p:sp>
        <p:nvSpPr>
          <p:cNvPr id="147" name="Google Shape;147;p104"/>
          <p:cNvSpPr/>
          <p:nvPr/>
        </p:nvSpPr>
        <p:spPr>
          <a:xfrm>
            <a:off x="2157488" y="2581955"/>
            <a:ext cx="6186408" cy="8552094"/>
          </a:xfrm>
          <a:prstGeom prst="rect">
            <a:avLst/>
          </a:prstGeom>
          <a:noFill/>
          <a:ln w="50800" cap="flat" cmpd="sng">
            <a:solidFill>
              <a:srgbClr val="2CB772"/>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148" name="Google Shape;148;p104"/>
          <p:cNvSpPr/>
          <p:nvPr/>
        </p:nvSpPr>
        <p:spPr>
          <a:xfrm>
            <a:off x="3709410" y="9307037"/>
            <a:ext cx="3082564" cy="790602"/>
          </a:xfrm>
          <a:prstGeom prst="roundRect">
            <a:avLst>
              <a:gd name="adj" fmla="val 50000"/>
            </a:avLst>
          </a:prstGeom>
          <a:solidFill>
            <a:srgbClr val="2CB772"/>
          </a:solidFill>
          <a:ln w="38100" cap="flat" cmpd="sng">
            <a:solidFill>
              <a:srgbClr val="009457"/>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149" name="Google Shape;149;p104"/>
          <p:cNvSpPr/>
          <p:nvPr/>
        </p:nvSpPr>
        <p:spPr>
          <a:xfrm>
            <a:off x="9098798" y="2581955"/>
            <a:ext cx="6186408" cy="8552094"/>
          </a:xfrm>
          <a:prstGeom prst="rect">
            <a:avLst/>
          </a:prstGeom>
          <a:noFill/>
          <a:ln w="50800" cap="flat" cmpd="sng">
            <a:solidFill>
              <a:srgbClr val="393941"/>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150" name="Google Shape;150;p104"/>
          <p:cNvSpPr/>
          <p:nvPr/>
        </p:nvSpPr>
        <p:spPr>
          <a:xfrm>
            <a:off x="10650720" y="9307037"/>
            <a:ext cx="3082564" cy="790602"/>
          </a:xfrm>
          <a:prstGeom prst="roundRect">
            <a:avLst>
              <a:gd name="adj" fmla="val 50000"/>
            </a:avLst>
          </a:prstGeom>
          <a:solidFill>
            <a:srgbClr val="393941"/>
          </a:solidFill>
          <a:ln w="38100" cap="flat" cmpd="sng">
            <a:solidFill>
              <a:srgbClr val="393941"/>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151" name="Google Shape;151;p104"/>
          <p:cNvSpPr/>
          <p:nvPr/>
        </p:nvSpPr>
        <p:spPr>
          <a:xfrm>
            <a:off x="16040106" y="2581955"/>
            <a:ext cx="6186408" cy="8552094"/>
          </a:xfrm>
          <a:prstGeom prst="rect">
            <a:avLst/>
          </a:prstGeom>
          <a:noFill/>
          <a:ln w="50800" cap="flat" cmpd="sng">
            <a:solidFill>
              <a:srgbClr val="2CB772"/>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152" name="Google Shape;152;p104"/>
          <p:cNvSpPr/>
          <p:nvPr/>
        </p:nvSpPr>
        <p:spPr>
          <a:xfrm>
            <a:off x="17592028" y="9307037"/>
            <a:ext cx="3082564" cy="790602"/>
          </a:xfrm>
          <a:prstGeom prst="roundRect">
            <a:avLst>
              <a:gd name="adj" fmla="val 50000"/>
            </a:avLst>
          </a:prstGeom>
          <a:solidFill>
            <a:srgbClr val="2CB772"/>
          </a:solidFill>
          <a:ln w="38100" cap="flat" cmpd="sng">
            <a:solidFill>
              <a:srgbClr val="009457"/>
            </a:solidFill>
            <a:prstDash val="solid"/>
            <a:miter lim="400000"/>
            <a:headEnd type="none" w="sm" len="sm"/>
            <a:tailEnd type="none" w="sm" len="sm"/>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153" name="Google Shape;153;p104"/>
          <p:cNvSpPr>
            <a:spLocks noGrp="1"/>
          </p:cNvSpPr>
          <p:nvPr>
            <p:ph type="pic" idx="2"/>
          </p:nvPr>
        </p:nvSpPr>
        <p:spPr>
          <a:xfrm>
            <a:off x="4492661" y="3392001"/>
            <a:ext cx="1516062" cy="1516062"/>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54" name="Google Shape;154;p104"/>
          <p:cNvSpPr>
            <a:spLocks noGrp="1"/>
          </p:cNvSpPr>
          <p:nvPr>
            <p:ph type="pic" idx="3"/>
          </p:nvPr>
        </p:nvSpPr>
        <p:spPr>
          <a:xfrm>
            <a:off x="11433971" y="3392001"/>
            <a:ext cx="1516062" cy="1516062"/>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55" name="Google Shape;155;p104"/>
          <p:cNvSpPr>
            <a:spLocks noGrp="1"/>
          </p:cNvSpPr>
          <p:nvPr>
            <p:ph type="pic" idx="4"/>
          </p:nvPr>
        </p:nvSpPr>
        <p:spPr>
          <a:xfrm>
            <a:off x="18387981" y="3392001"/>
            <a:ext cx="1516062" cy="1516062"/>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56" name="Google Shape;156;p104"/>
          <p:cNvSpPr txBox="1">
            <a:spLocks noGrp="1"/>
          </p:cNvSpPr>
          <p:nvPr>
            <p:ph type="body" idx="1"/>
          </p:nvPr>
        </p:nvSpPr>
        <p:spPr>
          <a:xfrm>
            <a:off x="4029111" y="9473736"/>
            <a:ext cx="2443162" cy="457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FFFEFF"/>
              </a:buClr>
              <a:buSzPts val="2800"/>
              <a:buFont typeface="Gill Sans"/>
              <a:buNone/>
              <a:defRPr sz="28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57" name="Google Shape;157;p104"/>
          <p:cNvSpPr txBox="1">
            <a:spLocks noGrp="1"/>
          </p:cNvSpPr>
          <p:nvPr>
            <p:ph type="body" idx="5"/>
          </p:nvPr>
        </p:nvSpPr>
        <p:spPr>
          <a:xfrm>
            <a:off x="10970421" y="9481844"/>
            <a:ext cx="2443162" cy="457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FFFEFF"/>
              </a:buClr>
              <a:buSzPts val="2800"/>
              <a:buFont typeface="Gill Sans"/>
              <a:buNone/>
              <a:defRPr sz="28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58" name="Google Shape;158;p104"/>
          <p:cNvSpPr txBox="1">
            <a:spLocks noGrp="1"/>
          </p:cNvSpPr>
          <p:nvPr>
            <p:ph type="body" idx="6"/>
          </p:nvPr>
        </p:nvSpPr>
        <p:spPr>
          <a:xfrm>
            <a:off x="17911729" y="9473736"/>
            <a:ext cx="2443162" cy="457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FFFEFF"/>
              </a:buClr>
              <a:buSzPts val="2800"/>
              <a:buFont typeface="Gill Sans"/>
              <a:buNone/>
              <a:defRPr sz="2800" b="0" i="0" u="none" strike="noStrike" cap="none">
                <a:solidFill>
                  <a:srgbClr val="FFFEFF"/>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59" name="Google Shape;159;p104"/>
          <p:cNvSpPr txBox="1">
            <a:spLocks noGrp="1"/>
          </p:cNvSpPr>
          <p:nvPr>
            <p:ph type="body" idx="7"/>
          </p:nvPr>
        </p:nvSpPr>
        <p:spPr>
          <a:xfrm>
            <a:off x="2805205" y="5674899"/>
            <a:ext cx="4656138" cy="496190"/>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3E4247"/>
              </a:buClr>
              <a:buSzPts val="3000"/>
              <a:buFont typeface="Gill Sans"/>
              <a:buNone/>
              <a:defRPr sz="3000" b="0" i="0" u="none" strike="noStrike" cap="none">
                <a:solidFill>
                  <a:srgbClr val="3E424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60" name="Google Shape;160;p104"/>
          <p:cNvSpPr txBox="1">
            <a:spLocks noGrp="1"/>
          </p:cNvSpPr>
          <p:nvPr>
            <p:ph type="body" idx="8"/>
          </p:nvPr>
        </p:nvSpPr>
        <p:spPr>
          <a:xfrm>
            <a:off x="2687785" y="6438349"/>
            <a:ext cx="4890978" cy="210185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61" name="Google Shape;161;p104"/>
          <p:cNvSpPr txBox="1">
            <a:spLocks noGrp="1"/>
          </p:cNvSpPr>
          <p:nvPr>
            <p:ph type="body" idx="9"/>
          </p:nvPr>
        </p:nvSpPr>
        <p:spPr>
          <a:xfrm>
            <a:off x="9863933" y="5674899"/>
            <a:ext cx="4656138" cy="496190"/>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3E4247"/>
              </a:buClr>
              <a:buSzPts val="3000"/>
              <a:buFont typeface="Gill Sans"/>
              <a:buNone/>
              <a:defRPr sz="3000" b="0" i="0" u="none" strike="noStrike" cap="none">
                <a:solidFill>
                  <a:srgbClr val="3E424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62" name="Google Shape;162;p104"/>
          <p:cNvSpPr txBox="1">
            <a:spLocks noGrp="1"/>
          </p:cNvSpPr>
          <p:nvPr>
            <p:ph type="body" idx="13"/>
          </p:nvPr>
        </p:nvSpPr>
        <p:spPr>
          <a:xfrm>
            <a:off x="9746513" y="6438349"/>
            <a:ext cx="4890978" cy="210185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63" name="Google Shape;163;p104"/>
          <p:cNvSpPr txBox="1">
            <a:spLocks noGrp="1"/>
          </p:cNvSpPr>
          <p:nvPr>
            <p:ph type="body" idx="14"/>
          </p:nvPr>
        </p:nvSpPr>
        <p:spPr>
          <a:xfrm>
            <a:off x="16805243" y="5674899"/>
            <a:ext cx="4656138" cy="496190"/>
          </a:xfrm>
          <a:prstGeom prst="rect">
            <a:avLst/>
          </a:prstGeom>
          <a:noFill/>
          <a:ln>
            <a:noFill/>
          </a:ln>
        </p:spPr>
        <p:txBody>
          <a:bodyPr spcFirstLastPara="1" wrap="square" lIns="91425" tIns="45700" rIns="91425" bIns="45700" anchor="t" anchorCtr="0">
            <a:normAutofit/>
          </a:bodyPr>
          <a:lstStyle>
            <a:lvl1pPr marL="457200" marR="0" lvl="0" indent="-228600" algn="ctr" rtl="0">
              <a:lnSpc>
                <a:spcPct val="100000"/>
              </a:lnSpc>
              <a:spcBef>
                <a:spcPts val="0"/>
              </a:spcBef>
              <a:spcAft>
                <a:spcPts val="0"/>
              </a:spcAft>
              <a:buClr>
                <a:srgbClr val="3E4247"/>
              </a:buClr>
              <a:buSzPts val="3000"/>
              <a:buFont typeface="Gill Sans"/>
              <a:buNone/>
              <a:defRPr sz="3000" b="0" i="0" u="none" strike="noStrike" cap="none">
                <a:solidFill>
                  <a:srgbClr val="3E424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64" name="Google Shape;164;p104"/>
          <p:cNvSpPr txBox="1">
            <a:spLocks noGrp="1"/>
          </p:cNvSpPr>
          <p:nvPr>
            <p:ph type="body" idx="15"/>
          </p:nvPr>
        </p:nvSpPr>
        <p:spPr>
          <a:xfrm>
            <a:off x="16687821" y="6438349"/>
            <a:ext cx="4890978" cy="210185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06053080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ext-Heavy 2" preserve="1">
  <p:cSld name="Text-Heavy 2">
    <p:spTree>
      <p:nvGrpSpPr>
        <p:cNvPr id="1" name="Shape 165"/>
        <p:cNvGrpSpPr/>
        <p:nvPr/>
      </p:nvGrpSpPr>
      <p:grpSpPr>
        <a:xfrm>
          <a:off x="0" y="0"/>
          <a:ext cx="0" cy="0"/>
          <a:chOff x="0" y="0"/>
          <a:chExt cx="0" cy="0"/>
        </a:xfrm>
      </p:grpSpPr>
      <p:sp>
        <p:nvSpPr>
          <p:cNvPr id="166" name="Google Shape;166;p105"/>
          <p:cNvSpPr txBox="1"/>
          <p:nvPr/>
        </p:nvSpPr>
        <p:spPr>
          <a:xfrm>
            <a:off x="23721611" y="119902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dirty="0">
              <a:solidFill>
                <a:srgbClr val="A6A7AC"/>
              </a:solidFill>
              <a:latin typeface="PT Sans"/>
              <a:ea typeface="PT Sans"/>
              <a:cs typeface="PT Sans"/>
              <a:sym typeface="PT Sans"/>
            </a:endParaRPr>
          </a:p>
        </p:txBody>
      </p:sp>
      <p:sp>
        <p:nvSpPr>
          <p:cNvPr id="167" name="Google Shape;167;p105"/>
          <p:cNvSpPr txBox="1">
            <a:spLocks noGrp="1"/>
          </p:cNvSpPr>
          <p:nvPr>
            <p:ph type="body" idx="1"/>
          </p:nvPr>
        </p:nvSpPr>
        <p:spPr>
          <a:xfrm>
            <a:off x="2143788" y="2128838"/>
            <a:ext cx="3571876" cy="587376"/>
          </a:xfrm>
          <a:prstGeom prst="rect">
            <a:avLst/>
          </a:prstGeom>
          <a:noFill/>
          <a:ln>
            <a:noFill/>
          </a:ln>
        </p:spPr>
        <p:txBody>
          <a:bodyPr spcFirstLastPara="1" wrap="square" lIns="91425" tIns="45700" rIns="91425" bIns="45700" anchor="t" anchorCtr="0">
            <a:normAutofit/>
          </a:bodyPr>
          <a:lstStyle>
            <a:lvl1pPr marL="457200" marR="0" lvl="0" indent="-228600" algn="just" rtl="0">
              <a:lnSpc>
                <a:spcPct val="100000"/>
              </a:lnSpc>
              <a:spcBef>
                <a:spcPts val="0"/>
              </a:spcBef>
              <a:spcAft>
                <a:spcPts val="0"/>
              </a:spcAft>
              <a:buClr>
                <a:srgbClr val="515257"/>
              </a:buClr>
              <a:buSzPts val="2400"/>
              <a:buFont typeface="Gill Sans"/>
              <a:buNone/>
              <a:defRPr sz="24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68" name="Google Shape;168;p105"/>
          <p:cNvSpPr txBox="1">
            <a:spLocks noGrp="1"/>
          </p:cNvSpPr>
          <p:nvPr>
            <p:ph type="body" idx="2"/>
          </p:nvPr>
        </p:nvSpPr>
        <p:spPr>
          <a:xfrm>
            <a:off x="2143791" y="3001965"/>
            <a:ext cx="6385978" cy="222494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7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cxnSp>
        <p:nvCxnSpPr>
          <p:cNvPr id="169" name="Google Shape;169;p105"/>
          <p:cNvCxnSpPr/>
          <p:nvPr/>
        </p:nvCxnSpPr>
        <p:spPr>
          <a:xfrm>
            <a:off x="5350281" y="18349849"/>
            <a:ext cx="805298" cy="2"/>
          </a:xfrm>
          <a:prstGeom prst="straightConnector1">
            <a:avLst/>
          </a:prstGeom>
          <a:noFill/>
          <a:ln w="9525" cap="flat" cmpd="sng">
            <a:solidFill>
              <a:srgbClr val="26B470"/>
            </a:solidFill>
            <a:prstDash val="solid"/>
            <a:round/>
            <a:headEnd type="none" w="sm" len="sm"/>
            <a:tailEnd type="none" w="sm" len="sm"/>
          </a:ln>
        </p:spPr>
      </p:cxnSp>
      <p:sp>
        <p:nvSpPr>
          <p:cNvPr id="170" name="Google Shape;170;p105"/>
          <p:cNvSpPr/>
          <p:nvPr/>
        </p:nvSpPr>
        <p:spPr>
          <a:xfrm>
            <a:off x="9827215" y="11610199"/>
            <a:ext cx="8418382" cy="2105802"/>
          </a:xfrm>
          <a:prstGeom prst="rect">
            <a:avLst/>
          </a:prstGeom>
          <a:solidFill>
            <a:srgbClr val="009457"/>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171" name="Google Shape;171;p105"/>
          <p:cNvSpPr txBox="1">
            <a:spLocks noGrp="1"/>
          </p:cNvSpPr>
          <p:nvPr>
            <p:ph type="body" idx="3"/>
          </p:nvPr>
        </p:nvSpPr>
        <p:spPr>
          <a:xfrm>
            <a:off x="9827215" y="2716215"/>
            <a:ext cx="8418382" cy="12990430"/>
          </a:xfrm>
          <a:prstGeom prst="rect">
            <a:avLst/>
          </a:prstGeom>
          <a:noFill/>
          <a:ln>
            <a:noFill/>
          </a:ln>
        </p:spPr>
        <p:txBody>
          <a:bodyPr spcFirstLastPara="1" wrap="square" lIns="91425" tIns="45700" rIns="91425" bIns="45700" anchor="t" anchorCtr="0">
            <a:normAutofit/>
          </a:bodyPr>
          <a:lstStyle>
            <a:lvl1pPr marL="457200" marR="0" lvl="0" indent="-228600" algn="just" rtl="0">
              <a:lnSpc>
                <a:spcPct val="100000"/>
              </a:lnSpc>
              <a:spcBef>
                <a:spcPts val="0"/>
              </a:spcBef>
              <a:spcAft>
                <a:spcPts val="0"/>
              </a:spcAft>
              <a:buClr>
                <a:srgbClr val="515257"/>
              </a:buClr>
              <a:buSzPts val="3200"/>
              <a:buFont typeface="Gill Sans"/>
              <a:buNone/>
              <a:defRPr sz="32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424243683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ext-Heavy 3" preserve="1">
  <p:cSld name="Text-Heavy 3">
    <p:spTree>
      <p:nvGrpSpPr>
        <p:cNvPr id="1" name="Shape 172"/>
        <p:cNvGrpSpPr/>
        <p:nvPr/>
      </p:nvGrpSpPr>
      <p:grpSpPr>
        <a:xfrm>
          <a:off x="0" y="0"/>
          <a:ext cx="0" cy="0"/>
          <a:chOff x="0" y="0"/>
          <a:chExt cx="0" cy="0"/>
        </a:xfrm>
      </p:grpSpPr>
      <p:sp>
        <p:nvSpPr>
          <p:cNvPr id="173" name="Google Shape;173;p106"/>
          <p:cNvSpPr txBox="1"/>
          <p:nvPr/>
        </p:nvSpPr>
        <p:spPr>
          <a:xfrm>
            <a:off x="23721611" y="1199022"/>
            <a:ext cx="77010" cy="430887"/>
          </a:xfrm>
          <a:prstGeom prst="rect">
            <a:avLst/>
          </a:prstGeom>
          <a:noFill/>
          <a:ln>
            <a:noFill/>
          </a:ln>
        </p:spPr>
        <p:txBody>
          <a:bodyPr spcFirstLastPara="1" wrap="square" lIns="38100" tIns="38100" rIns="38100" bIns="38100" anchor="ctr" anchorCtr="0">
            <a:spAutoFit/>
          </a:bodyPr>
          <a:lstStyle/>
          <a:p>
            <a:pPr marL="0" marR="0" lvl="0" indent="0" algn="just" rtl="0">
              <a:lnSpc>
                <a:spcPct val="100000"/>
              </a:lnSpc>
              <a:spcBef>
                <a:spcPts val="0"/>
              </a:spcBef>
              <a:spcAft>
                <a:spcPts val="0"/>
              </a:spcAft>
              <a:buClr>
                <a:srgbClr val="A6A7AC"/>
              </a:buClr>
              <a:buSzPts val="2300"/>
              <a:buFont typeface="PT Sans"/>
              <a:buNone/>
            </a:pPr>
            <a:endParaRPr sz="2300" b="0" i="0" u="none" strike="noStrike" cap="none" dirty="0">
              <a:solidFill>
                <a:srgbClr val="A6A7AC"/>
              </a:solidFill>
              <a:latin typeface="PT Sans"/>
              <a:ea typeface="PT Sans"/>
              <a:cs typeface="PT Sans"/>
              <a:sym typeface="PT Sans"/>
            </a:endParaRPr>
          </a:p>
        </p:txBody>
      </p:sp>
      <p:sp>
        <p:nvSpPr>
          <p:cNvPr id="174" name="Google Shape;174;p106"/>
          <p:cNvSpPr txBox="1">
            <a:spLocks noGrp="1"/>
          </p:cNvSpPr>
          <p:nvPr>
            <p:ph type="body" idx="1"/>
          </p:nvPr>
        </p:nvSpPr>
        <p:spPr>
          <a:xfrm>
            <a:off x="2143788" y="2128838"/>
            <a:ext cx="3571876" cy="587376"/>
          </a:xfrm>
          <a:prstGeom prst="rect">
            <a:avLst/>
          </a:prstGeom>
          <a:noFill/>
          <a:ln>
            <a:noFill/>
          </a:ln>
        </p:spPr>
        <p:txBody>
          <a:bodyPr spcFirstLastPara="1" wrap="square" lIns="91425" tIns="45700" rIns="91425" bIns="45700" anchor="t" anchorCtr="0">
            <a:normAutofit/>
          </a:bodyPr>
          <a:lstStyle>
            <a:lvl1pPr marL="457200" marR="0" lvl="0" indent="-228600" algn="just" rtl="0">
              <a:lnSpc>
                <a:spcPct val="100000"/>
              </a:lnSpc>
              <a:spcBef>
                <a:spcPts val="0"/>
              </a:spcBef>
              <a:spcAft>
                <a:spcPts val="0"/>
              </a:spcAft>
              <a:buClr>
                <a:srgbClr val="515257"/>
              </a:buClr>
              <a:buSzPts val="2400"/>
              <a:buFont typeface="Gill Sans"/>
              <a:buNone/>
              <a:defRPr sz="24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75" name="Google Shape;175;p106"/>
          <p:cNvSpPr/>
          <p:nvPr/>
        </p:nvSpPr>
        <p:spPr>
          <a:xfrm>
            <a:off x="9827215" y="0"/>
            <a:ext cx="8418382" cy="13716000"/>
          </a:xfrm>
          <a:prstGeom prst="rect">
            <a:avLst/>
          </a:prstGeom>
          <a:solidFill>
            <a:srgbClr val="009457"/>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176" name="Google Shape;176;p106"/>
          <p:cNvSpPr txBox="1">
            <a:spLocks noGrp="1"/>
          </p:cNvSpPr>
          <p:nvPr>
            <p:ph type="body" idx="2"/>
          </p:nvPr>
        </p:nvSpPr>
        <p:spPr>
          <a:xfrm>
            <a:off x="2143791" y="3371243"/>
            <a:ext cx="6879894" cy="10215402"/>
          </a:xfrm>
          <a:prstGeom prst="rect">
            <a:avLst/>
          </a:prstGeom>
          <a:noFill/>
          <a:ln>
            <a:noFill/>
          </a:ln>
        </p:spPr>
        <p:txBody>
          <a:bodyPr spcFirstLastPara="1" wrap="square" lIns="91425" tIns="45700" rIns="91425" bIns="45700" anchor="t" anchorCtr="0">
            <a:normAutofit/>
          </a:bodyPr>
          <a:lstStyle>
            <a:lvl1pPr marL="457200" marR="0" lvl="0" indent="-228600" algn="just" rtl="0">
              <a:lnSpc>
                <a:spcPct val="100000"/>
              </a:lnSpc>
              <a:spcBef>
                <a:spcPts val="0"/>
              </a:spcBef>
              <a:spcAft>
                <a:spcPts val="0"/>
              </a:spcAft>
              <a:buClr>
                <a:srgbClr val="515257"/>
              </a:buClr>
              <a:buSzPts val="3200"/>
              <a:buFont typeface="Gill Sans"/>
              <a:buNone/>
              <a:defRPr sz="32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cxnSp>
        <p:nvCxnSpPr>
          <p:cNvPr id="177" name="Google Shape;177;p106"/>
          <p:cNvCxnSpPr/>
          <p:nvPr/>
        </p:nvCxnSpPr>
        <p:spPr>
          <a:xfrm flipH="1">
            <a:off x="1169955" y="10965883"/>
            <a:ext cx="2" cy="2620762"/>
          </a:xfrm>
          <a:prstGeom prst="straightConnector1">
            <a:avLst/>
          </a:prstGeom>
          <a:noFill/>
          <a:ln w="9525" cap="flat" cmpd="sng">
            <a:solidFill>
              <a:srgbClr val="26B470"/>
            </a:solidFill>
            <a:prstDash val="solid"/>
            <a:round/>
            <a:headEnd type="none" w="sm" len="sm"/>
            <a:tailEnd type="none" w="sm" len="sm"/>
          </a:ln>
        </p:spPr>
      </p:cxnSp>
      <p:sp>
        <p:nvSpPr>
          <p:cNvPr id="178" name="Google Shape;178;p106"/>
          <p:cNvSpPr>
            <a:spLocks noGrp="1"/>
          </p:cNvSpPr>
          <p:nvPr>
            <p:ph type="pic" idx="3"/>
          </p:nvPr>
        </p:nvSpPr>
        <p:spPr>
          <a:xfrm>
            <a:off x="13036722" y="3802064"/>
            <a:ext cx="7251700" cy="7251700"/>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7383634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ext-Heavy 6" preserve="1">
  <p:cSld name="Text-Heavy 6">
    <p:spTree>
      <p:nvGrpSpPr>
        <p:cNvPr id="1" name="Shape 179"/>
        <p:cNvGrpSpPr/>
        <p:nvPr/>
      </p:nvGrpSpPr>
      <p:grpSpPr>
        <a:xfrm>
          <a:off x="0" y="0"/>
          <a:ext cx="0" cy="0"/>
          <a:chOff x="0" y="0"/>
          <a:chExt cx="0" cy="0"/>
        </a:xfrm>
      </p:grpSpPr>
      <p:sp>
        <p:nvSpPr>
          <p:cNvPr id="180" name="Google Shape;180;p107"/>
          <p:cNvSpPr/>
          <p:nvPr/>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009457"/>
          </a:solidFill>
          <a:ln>
            <a:noFill/>
          </a:ln>
        </p:spPr>
        <p:txBody>
          <a:bodyPr spcFirstLastPara="1" wrap="square" lIns="38100" tIns="38100" rIns="38100" bIns="38100" anchor="ctr" anchorCtr="0">
            <a:noAutofit/>
          </a:bodyPr>
          <a:lstStyle/>
          <a:p>
            <a:pPr marL="0" marR="0" lvl="0" indent="0" algn="ctr" rtl="0">
              <a:lnSpc>
                <a:spcPct val="100000"/>
              </a:lnSpc>
              <a:spcBef>
                <a:spcPts val="0"/>
              </a:spcBef>
              <a:spcAft>
                <a:spcPts val="0"/>
              </a:spcAft>
              <a:buClr>
                <a:srgbClr val="FFFFFF"/>
              </a:buClr>
              <a:buSzPts val="2300"/>
              <a:buFont typeface="Helvetica Neue Light"/>
              <a:buNone/>
            </a:pPr>
            <a:endParaRPr sz="2300" b="0" i="0" u="none" strike="noStrike" cap="none" dirty="0">
              <a:solidFill>
                <a:srgbClr val="A6A7AC"/>
              </a:solidFill>
              <a:latin typeface="PT Sans"/>
              <a:ea typeface="PT Sans"/>
              <a:cs typeface="PT Sans"/>
              <a:sym typeface="PT Sans"/>
            </a:endParaRPr>
          </a:p>
        </p:txBody>
      </p:sp>
      <p:sp>
        <p:nvSpPr>
          <p:cNvPr id="181" name="Google Shape;181;p107"/>
          <p:cNvSpPr txBox="1">
            <a:spLocks noGrp="1"/>
          </p:cNvSpPr>
          <p:nvPr>
            <p:ph type="body" idx="1"/>
          </p:nvPr>
        </p:nvSpPr>
        <p:spPr>
          <a:xfrm>
            <a:off x="10534174" y="2013138"/>
            <a:ext cx="3571876" cy="587376"/>
          </a:xfrm>
          <a:prstGeom prst="rect">
            <a:avLst/>
          </a:prstGeom>
          <a:noFill/>
          <a:ln>
            <a:noFill/>
          </a:ln>
        </p:spPr>
        <p:txBody>
          <a:bodyPr spcFirstLastPara="1" wrap="square" lIns="91425" tIns="45700" rIns="91425" bIns="45700" anchor="t" anchorCtr="0">
            <a:normAutofit/>
          </a:bodyPr>
          <a:lstStyle>
            <a:lvl1pPr marL="457200" marR="0" lvl="0" indent="-228600" algn="just" rtl="0">
              <a:lnSpc>
                <a:spcPct val="100000"/>
              </a:lnSpc>
              <a:spcBef>
                <a:spcPts val="0"/>
              </a:spcBef>
              <a:spcAft>
                <a:spcPts val="0"/>
              </a:spcAft>
              <a:buClr>
                <a:srgbClr val="515257"/>
              </a:buClr>
              <a:buSzPts val="2400"/>
              <a:buFont typeface="Gill Sans"/>
              <a:buNone/>
              <a:defRPr sz="24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82" name="Google Shape;182;p107"/>
          <p:cNvSpPr txBox="1">
            <a:spLocks noGrp="1"/>
          </p:cNvSpPr>
          <p:nvPr>
            <p:ph type="body" idx="2"/>
          </p:nvPr>
        </p:nvSpPr>
        <p:spPr>
          <a:xfrm>
            <a:off x="10534174" y="2776147"/>
            <a:ext cx="11863388" cy="222494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70000"/>
              </a:lnSpc>
              <a:spcBef>
                <a:spcPts val="0"/>
              </a:spcBef>
              <a:spcAft>
                <a:spcPts val="0"/>
              </a:spcAft>
              <a:buClr>
                <a:srgbClr val="393941"/>
              </a:buClr>
              <a:buSzPts val="10000"/>
              <a:buFont typeface="Gill Sans"/>
              <a:buNone/>
              <a:defRPr sz="10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83" name="Google Shape;183;p107"/>
          <p:cNvSpPr txBox="1">
            <a:spLocks noGrp="1"/>
          </p:cNvSpPr>
          <p:nvPr>
            <p:ph type="body" idx="3"/>
          </p:nvPr>
        </p:nvSpPr>
        <p:spPr>
          <a:xfrm>
            <a:off x="10534263" y="6327037"/>
            <a:ext cx="9956902" cy="5229226"/>
          </a:xfrm>
          <a:prstGeom prst="rect">
            <a:avLst/>
          </a:prstGeom>
          <a:noFill/>
          <a:ln>
            <a:noFill/>
          </a:ln>
        </p:spPr>
        <p:txBody>
          <a:bodyPr spcFirstLastPara="1" wrap="square" lIns="91425" tIns="45700" rIns="91425" bIns="45700" anchor="t" anchorCtr="0">
            <a:noAutofit/>
          </a:bodyPr>
          <a:lstStyle>
            <a:lvl1pPr marL="457200" marR="0" lvl="0" indent="-228600" algn="just" rtl="0">
              <a:lnSpc>
                <a:spcPct val="100000"/>
              </a:lnSpc>
              <a:spcBef>
                <a:spcPts val="0"/>
              </a:spcBef>
              <a:spcAft>
                <a:spcPts val="0"/>
              </a:spcAft>
              <a:buClr>
                <a:srgbClr val="515257"/>
              </a:buClr>
              <a:buSzPts val="3200"/>
              <a:buFont typeface="Gill Sans"/>
              <a:buNone/>
              <a:defRPr sz="32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sp>
        <p:nvSpPr>
          <p:cNvPr id="184" name="Google Shape;184;p107"/>
          <p:cNvSpPr>
            <a:spLocks noGrp="1"/>
          </p:cNvSpPr>
          <p:nvPr>
            <p:ph type="pic" idx="4"/>
          </p:nvPr>
        </p:nvSpPr>
        <p:spPr>
          <a:xfrm>
            <a:off x="1485900" y="3888618"/>
            <a:ext cx="8726488" cy="6707188"/>
          </a:xfrm>
          <a:prstGeom prst="rect">
            <a:avLst/>
          </a:prstGeom>
          <a:noFill/>
          <a:ln>
            <a:noFill/>
          </a:ln>
        </p:spPr>
        <p:txBody>
          <a:bodyPr spcFirstLastPara="1" wrap="square" lIns="91425" tIns="45700" rIns="91425" bIns="45700" anchor="t" anchorCtr="0">
            <a:noAutofit/>
          </a:bodyPr>
          <a:lstStyle>
            <a:lvl1pPr marR="0" lvl="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MT" panose="020B0502020104020203" pitchFamily="34" charset="77"/>
                <a:ea typeface="Gill Sans MT" panose="020B0502020104020203" pitchFamily="34" charset="77"/>
                <a:cs typeface="Gill Sans"/>
                <a:sym typeface="Gill Sans"/>
              </a:defRPr>
            </a:lvl1pPr>
            <a:lvl2pPr marR="0" lvl="1"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R="0" lvl="2"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R="0" lvl="3"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R="0" lvl="4"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R="0" lvl="5"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R="0" lvl="6"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R="0" lvl="7"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R="0" lvl="8"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endParaRPr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303160841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9" Type="http://schemas.openxmlformats.org/officeDocument/2006/relationships/slideLayout" Target="../slideLayouts/slideLayout100.xml"/><Relationship Id="rId21" Type="http://schemas.openxmlformats.org/officeDocument/2006/relationships/slideLayout" Target="../slideLayouts/slideLayout82.xml"/><Relationship Id="rId34" Type="http://schemas.openxmlformats.org/officeDocument/2006/relationships/slideLayout" Target="../slideLayouts/slideLayout95.xml"/><Relationship Id="rId42" Type="http://schemas.openxmlformats.org/officeDocument/2006/relationships/slideLayout" Target="../slideLayouts/slideLayout103.xml"/><Relationship Id="rId47" Type="http://schemas.openxmlformats.org/officeDocument/2006/relationships/slideLayout" Target="../slideLayouts/slideLayout108.xml"/><Relationship Id="rId50" Type="http://schemas.openxmlformats.org/officeDocument/2006/relationships/slideLayout" Target="../slideLayouts/slideLayout111.xml"/><Relationship Id="rId55" Type="http://schemas.openxmlformats.org/officeDocument/2006/relationships/slideLayout" Target="../slideLayouts/slideLayout116.xml"/><Relationship Id="rId63" Type="http://schemas.openxmlformats.org/officeDocument/2006/relationships/theme" Target="../theme/theme2.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9" Type="http://schemas.openxmlformats.org/officeDocument/2006/relationships/slideLayout" Target="../slideLayouts/slideLayout90.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32" Type="http://schemas.openxmlformats.org/officeDocument/2006/relationships/slideLayout" Target="../slideLayouts/slideLayout93.xml"/><Relationship Id="rId37" Type="http://schemas.openxmlformats.org/officeDocument/2006/relationships/slideLayout" Target="../slideLayouts/slideLayout98.xml"/><Relationship Id="rId40" Type="http://schemas.openxmlformats.org/officeDocument/2006/relationships/slideLayout" Target="../slideLayouts/slideLayout101.xml"/><Relationship Id="rId45" Type="http://schemas.openxmlformats.org/officeDocument/2006/relationships/slideLayout" Target="../slideLayouts/slideLayout106.xml"/><Relationship Id="rId53" Type="http://schemas.openxmlformats.org/officeDocument/2006/relationships/slideLayout" Target="../slideLayouts/slideLayout114.xml"/><Relationship Id="rId58" Type="http://schemas.openxmlformats.org/officeDocument/2006/relationships/slideLayout" Target="../slideLayouts/slideLayout119.xml"/><Relationship Id="rId5" Type="http://schemas.openxmlformats.org/officeDocument/2006/relationships/slideLayout" Target="../slideLayouts/slideLayout66.xml"/><Relationship Id="rId61" Type="http://schemas.openxmlformats.org/officeDocument/2006/relationships/slideLayout" Target="../slideLayouts/slideLayout122.xml"/><Relationship Id="rId19" Type="http://schemas.openxmlformats.org/officeDocument/2006/relationships/slideLayout" Target="../slideLayouts/slideLayout8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 Id="rId30" Type="http://schemas.openxmlformats.org/officeDocument/2006/relationships/slideLayout" Target="../slideLayouts/slideLayout91.xml"/><Relationship Id="rId35" Type="http://schemas.openxmlformats.org/officeDocument/2006/relationships/slideLayout" Target="../slideLayouts/slideLayout96.xml"/><Relationship Id="rId43" Type="http://schemas.openxmlformats.org/officeDocument/2006/relationships/slideLayout" Target="../slideLayouts/slideLayout104.xml"/><Relationship Id="rId48" Type="http://schemas.openxmlformats.org/officeDocument/2006/relationships/slideLayout" Target="../slideLayouts/slideLayout109.xml"/><Relationship Id="rId56" Type="http://schemas.openxmlformats.org/officeDocument/2006/relationships/slideLayout" Target="../slideLayouts/slideLayout117.xml"/><Relationship Id="rId64" Type="http://schemas.openxmlformats.org/officeDocument/2006/relationships/image" Target="../media/image1.png"/><Relationship Id="rId8" Type="http://schemas.openxmlformats.org/officeDocument/2006/relationships/slideLayout" Target="../slideLayouts/slideLayout69.xml"/><Relationship Id="rId51" Type="http://schemas.openxmlformats.org/officeDocument/2006/relationships/slideLayout" Target="../slideLayouts/slideLayout112.xml"/><Relationship Id="rId3" Type="http://schemas.openxmlformats.org/officeDocument/2006/relationships/slideLayout" Target="../slideLayouts/slideLayout64.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33" Type="http://schemas.openxmlformats.org/officeDocument/2006/relationships/slideLayout" Target="../slideLayouts/slideLayout94.xml"/><Relationship Id="rId38" Type="http://schemas.openxmlformats.org/officeDocument/2006/relationships/slideLayout" Target="../slideLayouts/slideLayout99.xml"/><Relationship Id="rId46" Type="http://schemas.openxmlformats.org/officeDocument/2006/relationships/slideLayout" Target="../slideLayouts/slideLayout107.xml"/><Relationship Id="rId59" Type="http://schemas.openxmlformats.org/officeDocument/2006/relationships/slideLayout" Target="../slideLayouts/slideLayout120.xml"/><Relationship Id="rId20" Type="http://schemas.openxmlformats.org/officeDocument/2006/relationships/slideLayout" Target="../slideLayouts/slideLayout81.xml"/><Relationship Id="rId41" Type="http://schemas.openxmlformats.org/officeDocument/2006/relationships/slideLayout" Target="../slideLayouts/slideLayout102.xml"/><Relationship Id="rId54" Type="http://schemas.openxmlformats.org/officeDocument/2006/relationships/slideLayout" Target="../slideLayouts/slideLayout115.xml"/><Relationship Id="rId62" Type="http://schemas.openxmlformats.org/officeDocument/2006/relationships/slideLayout" Target="../slideLayouts/slideLayout12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slideLayout" Target="../slideLayouts/slideLayout89.xml"/><Relationship Id="rId36" Type="http://schemas.openxmlformats.org/officeDocument/2006/relationships/slideLayout" Target="../slideLayouts/slideLayout97.xml"/><Relationship Id="rId49" Type="http://schemas.openxmlformats.org/officeDocument/2006/relationships/slideLayout" Target="../slideLayouts/slideLayout110.xml"/><Relationship Id="rId57" Type="http://schemas.openxmlformats.org/officeDocument/2006/relationships/slideLayout" Target="../slideLayouts/slideLayout118.xml"/><Relationship Id="rId10" Type="http://schemas.openxmlformats.org/officeDocument/2006/relationships/slideLayout" Target="../slideLayouts/slideLayout71.xml"/><Relationship Id="rId31" Type="http://schemas.openxmlformats.org/officeDocument/2006/relationships/slideLayout" Target="../slideLayouts/slideLayout92.xml"/><Relationship Id="rId44" Type="http://schemas.openxmlformats.org/officeDocument/2006/relationships/slideLayout" Target="../slideLayouts/slideLayout105.xml"/><Relationship Id="rId52" Type="http://schemas.openxmlformats.org/officeDocument/2006/relationships/slideLayout" Target="../slideLayouts/slideLayout113.xml"/><Relationship Id="rId60" Type="http://schemas.openxmlformats.org/officeDocument/2006/relationships/slideLayout" Target="../slideLayouts/slideLayout12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18" Type="http://schemas.openxmlformats.org/officeDocument/2006/relationships/slideLayout" Target="../slideLayouts/slideLayout141.xml"/><Relationship Id="rId26" Type="http://schemas.openxmlformats.org/officeDocument/2006/relationships/theme" Target="../theme/theme3.xml"/><Relationship Id="rId3" Type="http://schemas.openxmlformats.org/officeDocument/2006/relationships/slideLayout" Target="../slideLayouts/slideLayout126.xml"/><Relationship Id="rId21" Type="http://schemas.openxmlformats.org/officeDocument/2006/relationships/slideLayout" Target="../slideLayouts/slideLayout144.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5" Type="http://schemas.openxmlformats.org/officeDocument/2006/relationships/slideLayout" Target="../slideLayouts/slideLayout148.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20" Type="http://schemas.openxmlformats.org/officeDocument/2006/relationships/slideLayout" Target="../slideLayouts/slideLayout143.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24" Type="http://schemas.openxmlformats.org/officeDocument/2006/relationships/slideLayout" Target="../slideLayouts/slideLayout147.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23" Type="http://schemas.openxmlformats.org/officeDocument/2006/relationships/slideLayout" Target="../slideLayouts/slideLayout146.xml"/><Relationship Id="rId10" Type="http://schemas.openxmlformats.org/officeDocument/2006/relationships/slideLayout" Target="../slideLayouts/slideLayout133.xml"/><Relationship Id="rId19" Type="http://schemas.openxmlformats.org/officeDocument/2006/relationships/slideLayout" Target="../slideLayouts/slideLayout142.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 Id="rId22" Type="http://schemas.openxmlformats.org/officeDocument/2006/relationships/slideLayout" Target="../slideLayouts/slideLayout1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5F7"/>
        </a:solidFill>
        <a:effectLst/>
      </p:bgPr>
    </p:bg>
    <p:spTree>
      <p:nvGrpSpPr>
        <p:cNvPr id="1" name="Shape 5"/>
        <p:cNvGrpSpPr/>
        <p:nvPr/>
      </p:nvGrpSpPr>
      <p:grpSpPr>
        <a:xfrm>
          <a:off x="0" y="0"/>
          <a:ext cx="0" cy="0"/>
          <a:chOff x="0" y="0"/>
          <a:chExt cx="0" cy="0"/>
        </a:xfrm>
      </p:grpSpPr>
      <p:pic>
        <p:nvPicPr>
          <p:cNvPr id="2" name="Picture 1"/>
          <p:cNvPicPr>
            <a:picLocks noChangeAspect="1"/>
          </p:cNvPicPr>
          <p:nvPr userDrawn="1"/>
        </p:nvPicPr>
        <p:blipFill>
          <a:blip r:embed="rId63">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4125" r:id="rId3"/>
    <p:sldLayoutId id="2147483651" r:id="rId4"/>
    <p:sldLayoutId id="2147484135" r:id="rId5"/>
    <p:sldLayoutId id="2147484129" r:id="rId6"/>
    <p:sldLayoutId id="2147484141" r:id="rId7"/>
    <p:sldLayoutId id="2147484130" r:id="rId8"/>
    <p:sldLayoutId id="2147483653" r:id="rId9"/>
    <p:sldLayoutId id="2147483654" r:id="rId10"/>
    <p:sldLayoutId id="2147484134" r:id="rId11"/>
    <p:sldLayoutId id="2147483655" r:id="rId12"/>
    <p:sldLayoutId id="2147484132" r:id="rId13"/>
    <p:sldLayoutId id="2147484133" r:id="rId14"/>
    <p:sldLayoutId id="2147483656" r:id="rId15"/>
    <p:sldLayoutId id="2147483657" r:id="rId16"/>
    <p:sldLayoutId id="2147483658" r:id="rId17"/>
    <p:sldLayoutId id="2147483659" r:id="rId18"/>
    <p:sldLayoutId id="2147483660" r:id="rId19"/>
    <p:sldLayoutId id="2147484189" r:id="rId20"/>
    <p:sldLayoutId id="2147484190" r:id="rId21"/>
    <p:sldLayoutId id="2147483662" r:id="rId22"/>
    <p:sldLayoutId id="2147483663" r:id="rId23"/>
    <p:sldLayoutId id="2147483664" r:id="rId24"/>
    <p:sldLayoutId id="2147483665" r:id="rId25"/>
    <p:sldLayoutId id="2147483666" r:id="rId26"/>
    <p:sldLayoutId id="2147483667" r:id="rId27"/>
    <p:sldLayoutId id="2147484140" r:id="rId28"/>
    <p:sldLayoutId id="2147484185" r:id="rId29"/>
    <p:sldLayoutId id="2147484188" r:id="rId30"/>
    <p:sldLayoutId id="2147483668" r:id="rId31"/>
    <p:sldLayoutId id="2147483669" r:id="rId32"/>
    <p:sldLayoutId id="2147483670" r:id="rId33"/>
    <p:sldLayoutId id="2147483671" r:id="rId34"/>
    <p:sldLayoutId id="2147483672" r:id="rId35"/>
    <p:sldLayoutId id="2147483673" r:id="rId36"/>
    <p:sldLayoutId id="2147483674" r:id="rId37"/>
    <p:sldLayoutId id="2147483675" r:id="rId38"/>
    <p:sldLayoutId id="2147483676" r:id="rId39"/>
    <p:sldLayoutId id="2147483677" r:id="rId40"/>
    <p:sldLayoutId id="2147483678" r:id="rId41"/>
    <p:sldLayoutId id="2147483679" r:id="rId42"/>
    <p:sldLayoutId id="2147484136" r:id="rId43"/>
    <p:sldLayoutId id="2147484137" r:id="rId44"/>
    <p:sldLayoutId id="2147484138" r:id="rId45"/>
    <p:sldLayoutId id="2147484187" r:id="rId46"/>
    <p:sldLayoutId id="2147484226" r:id="rId47"/>
    <p:sldLayoutId id="2147484228" r:id="rId48"/>
    <p:sldLayoutId id="2147484229" r:id="rId49"/>
    <p:sldLayoutId id="2147484230" r:id="rId50"/>
    <p:sldLayoutId id="2147484231" r:id="rId51"/>
    <p:sldLayoutId id="2147484234" r:id="rId52"/>
    <p:sldLayoutId id="2147484235" r:id="rId53"/>
    <p:sldLayoutId id="2147484238" r:id="rId54"/>
    <p:sldLayoutId id="2147484245" r:id="rId55"/>
    <p:sldLayoutId id="2147484246" r:id="rId56"/>
    <p:sldLayoutId id="2147484254" r:id="rId57"/>
    <p:sldLayoutId id="2147484255" r:id="rId58"/>
    <p:sldLayoutId id="2147484271" r:id="rId59"/>
    <p:sldLayoutId id="2147484272" r:id="rId60"/>
    <p:sldLayoutId id="2147484850" r:id="rId6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4F5F7"/>
        </a:solidFill>
        <a:effectLst/>
      </p:bgPr>
    </p:bg>
    <p:spTree>
      <p:nvGrpSpPr>
        <p:cNvPr id="1" name="Shape 5"/>
        <p:cNvGrpSpPr/>
        <p:nvPr/>
      </p:nvGrpSpPr>
      <p:grpSpPr>
        <a:xfrm>
          <a:off x="0" y="0"/>
          <a:ext cx="0" cy="0"/>
          <a:chOff x="0" y="0"/>
          <a:chExt cx="0" cy="0"/>
        </a:xfrm>
      </p:grpSpPr>
      <p:pic>
        <p:nvPicPr>
          <p:cNvPr id="2" name="Picture 1"/>
          <p:cNvPicPr>
            <a:picLocks noChangeAspect="1"/>
          </p:cNvPicPr>
          <p:nvPr userDrawn="1"/>
        </p:nvPicPr>
        <p:blipFill>
          <a:blip r:embed="rId64">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extLst>
      <p:ext uri="{BB962C8B-B14F-4D97-AF65-F5344CB8AC3E}">
        <p14:creationId xmlns:p14="http://schemas.microsoft.com/office/powerpoint/2010/main" val="2254530372"/>
      </p:ext>
    </p:extLst>
  </p:cSld>
  <p:clrMap bg1="lt1" tx1="dk1" bg2="dk2" tx2="lt2" accent1="accent1" accent2="accent2" accent3="accent3" accent4="accent4" accent5="accent5" accent6="accent6" hlink="hlink" folHlink="folHlink"/>
  <p:sldLayoutIdLst>
    <p:sldLayoutId id="2147484786" r:id="rId1"/>
    <p:sldLayoutId id="2147484787" r:id="rId2"/>
    <p:sldLayoutId id="2147484788" r:id="rId3"/>
    <p:sldLayoutId id="2147484789" r:id="rId4"/>
    <p:sldLayoutId id="2147484790" r:id="rId5"/>
    <p:sldLayoutId id="2147484791" r:id="rId6"/>
    <p:sldLayoutId id="2147484792" r:id="rId7"/>
    <p:sldLayoutId id="2147484793" r:id="rId8"/>
    <p:sldLayoutId id="2147484794" r:id="rId9"/>
    <p:sldLayoutId id="2147484795" r:id="rId10"/>
    <p:sldLayoutId id="2147484796" r:id="rId11"/>
    <p:sldLayoutId id="2147484797" r:id="rId12"/>
    <p:sldLayoutId id="2147484798" r:id="rId13"/>
    <p:sldLayoutId id="2147484799" r:id="rId14"/>
    <p:sldLayoutId id="2147484800" r:id="rId15"/>
    <p:sldLayoutId id="2147484801" r:id="rId16"/>
    <p:sldLayoutId id="2147484802" r:id="rId17"/>
    <p:sldLayoutId id="2147484803" r:id="rId18"/>
    <p:sldLayoutId id="2147484804" r:id="rId19"/>
    <p:sldLayoutId id="2147484805" r:id="rId20"/>
    <p:sldLayoutId id="2147484806" r:id="rId21"/>
    <p:sldLayoutId id="2147484807" r:id="rId22"/>
    <p:sldLayoutId id="2147484808" r:id="rId23"/>
    <p:sldLayoutId id="2147484809" r:id="rId24"/>
    <p:sldLayoutId id="2147484810" r:id="rId25"/>
    <p:sldLayoutId id="2147484811" r:id="rId26"/>
    <p:sldLayoutId id="2147484812" r:id="rId27"/>
    <p:sldLayoutId id="2147484813" r:id="rId28"/>
    <p:sldLayoutId id="2147484814" r:id="rId29"/>
    <p:sldLayoutId id="2147484815" r:id="rId30"/>
    <p:sldLayoutId id="2147484816" r:id="rId31"/>
    <p:sldLayoutId id="2147484817" r:id="rId32"/>
    <p:sldLayoutId id="2147484818" r:id="rId33"/>
    <p:sldLayoutId id="2147484819" r:id="rId34"/>
    <p:sldLayoutId id="2147484820" r:id="rId35"/>
    <p:sldLayoutId id="2147484821" r:id="rId36"/>
    <p:sldLayoutId id="2147484822" r:id="rId37"/>
    <p:sldLayoutId id="2147484823" r:id="rId38"/>
    <p:sldLayoutId id="2147484824" r:id="rId39"/>
    <p:sldLayoutId id="2147484825" r:id="rId40"/>
    <p:sldLayoutId id="2147484826" r:id="rId41"/>
    <p:sldLayoutId id="2147484827" r:id="rId42"/>
    <p:sldLayoutId id="2147484828" r:id="rId43"/>
    <p:sldLayoutId id="2147484829" r:id="rId44"/>
    <p:sldLayoutId id="2147484830" r:id="rId45"/>
    <p:sldLayoutId id="2147484831" r:id="rId46"/>
    <p:sldLayoutId id="2147484832" r:id="rId47"/>
    <p:sldLayoutId id="2147484833" r:id="rId48"/>
    <p:sldLayoutId id="2147484834" r:id="rId49"/>
    <p:sldLayoutId id="2147484835" r:id="rId50"/>
    <p:sldLayoutId id="2147484836" r:id="rId51"/>
    <p:sldLayoutId id="2147484837" r:id="rId52"/>
    <p:sldLayoutId id="2147484838" r:id="rId53"/>
    <p:sldLayoutId id="2147484839" r:id="rId54"/>
    <p:sldLayoutId id="2147484840" r:id="rId55"/>
    <p:sldLayoutId id="2147484841" r:id="rId56"/>
    <p:sldLayoutId id="2147484842" r:id="rId57"/>
    <p:sldLayoutId id="2147484843" r:id="rId58"/>
    <p:sldLayoutId id="2147484844" r:id="rId59"/>
    <p:sldLayoutId id="2147484845" r:id="rId60"/>
    <p:sldLayoutId id="2147484847" r:id="rId61"/>
    <p:sldLayoutId id="2147484848" r:id="rId6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4F5F7"/>
        </a:solidFill>
        <a:effectLst/>
      </p:bgPr>
    </p:bg>
    <p:spTree>
      <p:nvGrpSpPr>
        <p:cNvPr id="1" name="Shape 5"/>
        <p:cNvGrpSpPr/>
        <p:nvPr/>
      </p:nvGrpSpPr>
      <p:grpSpPr>
        <a:xfrm>
          <a:off x="0" y="0"/>
          <a:ext cx="0" cy="0"/>
          <a:chOff x="0" y="0"/>
          <a:chExt cx="0" cy="0"/>
        </a:xfrm>
      </p:grpSpPr>
      <p:sp>
        <p:nvSpPr>
          <p:cNvPr id="6" name="Google Shape;6;p75"/>
          <p:cNvSpPr txBox="1">
            <a:spLocks noGrp="1"/>
          </p:cNvSpPr>
          <p:nvPr>
            <p:ph type="sldNum" idx="12"/>
          </p:nvPr>
        </p:nvSpPr>
        <p:spPr>
          <a:xfrm>
            <a:off x="23036466" y="762696"/>
            <a:ext cx="607908" cy="384721"/>
          </a:xfrm>
          <a:prstGeom prst="rect">
            <a:avLst/>
          </a:prstGeom>
          <a:noFill/>
          <a:ln>
            <a:noFill/>
          </a:ln>
        </p:spPr>
        <p:txBody>
          <a:bodyPr spcFirstLastPara="1" wrap="square" lIns="38100" tIns="38100" rIns="38100" bIns="38100" anchor="t" anchorCtr="0">
            <a:spAutoFit/>
          </a:bodyPr>
          <a:lstStyle>
            <a:lvl1pPr marL="0" marR="0" lvl="0" indent="0" algn="l" rtl="0">
              <a:lnSpc>
                <a:spcPct val="100000"/>
              </a:lnSpc>
              <a:spcBef>
                <a:spcPts val="0"/>
              </a:spcBef>
              <a:spcAft>
                <a:spcPts val="0"/>
              </a:spcAft>
              <a:buClr>
                <a:srgbClr val="393941"/>
              </a:buClr>
              <a:buSzPts val="2000"/>
              <a:buFont typeface="Gill Sans"/>
              <a:buNone/>
              <a:defRPr sz="2000" b="0" i="0" u="none" strike="noStrike" cap="none">
                <a:solidFill>
                  <a:srgbClr val="393941"/>
                </a:solidFill>
                <a:latin typeface="Gill Sans MT" panose="020B0502020104020203" pitchFamily="34" charset="77"/>
                <a:ea typeface="Gill Sans MT" panose="020B0502020104020203" pitchFamily="34" charset="77"/>
                <a:cs typeface="Gill Sans"/>
                <a:sym typeface="Gill Sans"/>
              </a:defRPr>
            </a:lvl1pPr>
            <a:lvl2pPr marL="0" marR="0" lvl="1" indent="0" algn="l" rtl="0">
              <a:lnSpc>
                <a:spcPct val="100000"/>
              </a:lnSpc>
              <a:spcBef>
                <a:spcPts val="0"/>
              </a:spcBef>
              <a:spcAft>
                <a:spcPts val="0"/>
              </a:spcAft>
              <a:buClr>
                <a:srgbClr val="393941"/>
              </a:buClr>
              <a:buSzPts val="2000"/>
              <a:buFont typeface="Gill Sans"/>
              <a:buNone/>
              <a:defRPr sz="2000" b="0" i="0" u="none" strike="noStrike" cap="none">
                <a:solidFill>
                  <a:srgbClr val="393941"/>
                </a:solidFill>
                <a:latin typeface="Gill Sans"/>
                <a:ea typeface="Gill Sans"/>
                <a:cs typeface="Gill Sans"/>
                <a:sym typeface="Gill Sans"/>
              </a:defRPr>
            </a:lvl2pPr>
            <a:lvl3pPr marL="0" marR="0" lvl="2" indent="0" algn="l" rtl="0">
              <a:lnSpc>
                <a:spcPct val="100000"/>
              </a:lnSpc>
              <a:spcBef>
                <a:spcPts val="0"/>
              </a:spcBef>
              <a:spcAft>
                <a:spcPts val="0"/>
              </a:spcAft>
              <a:buClr>
                <a:srgbClr val="393941"/>
              </a:buClr>
              <a:buSzPts val="2000"/>
              <a:buFont typeface="Gill Sans"/>
              <a:buNone/>
              <a:defRPr sz="2000" b="0" i="0" u="none" strike="noStrike" cap="none">
                <a:solidFill>
                  <a:srgbClr val="393941"/>
                </a:solidFill>
                <a:latin typeface="Gill Sans"/>
                <a:ea typeface="Gill Sans"/>
                <a:cs typeface="Gill Sans"/>
                <a:sym typeface="Gill Sans"/>
              </a:defRPr>
            </a:lvl3pPr>
            <a:lvl4pPr marL="0" marR="0" lvl="3" indent="0" algn="l" rtl="0">
              <a:lnSpc>
                <a:spcPct val="100000"/>
              </a:lnSpc>
              <a:spcBef>
                <a:spcPts val="0"/>
              </a:spcBef>
              <a:spcAft>
                <a:spcPts val="0"/>
              </a:spcAft>
              <a:buClr>
                <a:srgbClr val="393941"/>
              </a:buClr>
              <a:buSzPts val="2000"/>
              <a:buFont typeface="Gill Sans"/>
              <a:buNone/>
              <a:defRPr sz="2000" b="0" i="0" u="none" strike="noStrike" cap="none">
                <a:solidFill>
                  <a:srgbClr val="393941"/>
                </a:solidFill>
                <a:latin typeface="Gill Sans"/>
                <a:ea typeface="Gill Sans"/>
                <a:cs typeface="Gill Sans"/>
                <a:sym typeface="Gill Sans"/>
              </a:defRPr>
            </a:lvl4pPr>
            <a:lvl5pPr marL="0" marR="0" lvl="4" indent="0" algn="l" rtl="0">
              <a:lnSpc>
                <a:spcPct val="100000"/>
              </a:lnSpc>
              <a:spcBef>
                <a:spcPts val="0"/>
              </a:spcBef>
              <a:spcAft>
                <a:spcPts val="0"/>
              </a:spcAft>
              <a:buClr>
                <a:srgbClr val="393941"/>
              </a:buClr>
              <a:buSzPts val="2000"/>
              <a:buFont typeface="Gill Sans"/>
              <a:buNone/>
              <a:defRPr sz="2000" b="0" i="0" u="none" strike="noStrike" cap="none">
                <a:solidFill>
                  <a:srgbClr val="393941"/>
                </a:solidFill>
                <a:latin typeface="Gill Sans"/>
                <a:ea typeface="Gill Sans"/>
                <a:cs typeface="Gill Sans"/>
                <a:sym typeface="Gill Sans"/>
              </a:defRPr>
            </a:lvl5pPr>
            <a:lvl6pPr marL="0" marR="0" lvl="5" indent="0" algn="l" rtl="0">
              <a:lnSpc>
                <a:spcPct val="100000"/>
              </a:lnSpc>
              <a:spcBef>
                <a:spcPts val="0"/>
              </a:spcBef>
              <a:spcAft>
                <a:spcPts val="0"/>
              </a:spcAft>
              <a:buClr>
                <a:srgbClr val="393941"/>
              </a:buClr>
              <a:buSzPts val="2000"/>
              <a:buFont typeface="Gill Sans"/>
              <a:buNone/>
              <a:defRPr sz="2000" b="0" i="0" u="none" strike="noStrike" cap="none">
                <a:solidFill>
                  <a:srgbClr val="393941"/>
                </a:solidFill>
                <a:latin typeface="Gill Sans"/>
                <a:ea typeface="Gill Sans"/>
                <a:cs typeface="Gill Sans"/>
                <a:sym typeface="Gill Sans"/>
              </a:defRPr>
            </a:lvl6pPr>
            <a:lvl7pPr marL="0" marR="0" lvl="6" indent="0" algn="l" rtl="0">
              <a:lnSpc>
                <a:spcPct val="100000"/>
              </a:lnSpc>
              <a:spcBef>
                <a:spcPts val="0"/>
              </a:spcBef>
              <a:spcAft>
                <a:spcPts val="0"/>
              </a:spcAft>
              <a:buClr>
                <a:srgbClr val="393941"/>
              </a:buClr>
              <a:buSzPts val="2000"/>
              <a:buFont typeface="Gill Sans"/>
              <a:buNone/>
              <a:defRPr sz="2000" b="0" i="0" u="none" strike="noStrike" cap="none">
                <a:solidFill>
                  <a:srgbClr val="393941"/>
                </a:solidFill>
                <a:latin typeface="Gill Sans"/>
                <a:ea typeface="Gill Sans"/>
                <a:cs typeface="Gill Sans"/>
                <a:sym typeface="Gill Sans"/>
              </a:defRPr>
            </a:lvl7pPr>
            <a:lvl8pPr marL="0" marR="0" lvl="7" indent="0" algn="l" rtl="0">
              <a:lnSpc>
                <a:spcPct val="100000"/>
              </a:lnSpc>
              <a:spcBef>
                <a:spcPts val="0"/>
              </a:spcBef>
              <a:spcAft>
                <a:spcPts val="0"/>
              </a:spcAft>
              <a:buClr>
                <a:srgbClr val="393941"/>
              </a:buClr>
              <a:buSzPts val="2000"/>
              <a:buFont typeface="Gill Sans"/>
              <a:buNone/>
              <a:defRPr sz="2000" b="0" i="0" u="none" strike="noStrike" cap="none">
                <a:solidFill>
                  <a:srgbClr val="393941"/>
                </a:solidFill>
                <a:latin typeface="Gill Sans"/>
                <a:ea typeface="Gill Sans"/>
                <a:cs typeface="Gill Sans"/>
                <a:sym typeface="Gill Sans"/>
              </a:defRPr>
            </a:lvl8pPr>
            <a:lvl9pPr marL="0" marR="0" lvl="8" indent="0" algn="l" rtl="0">
              <a:lnSpc>
                <a:spcPct val="100000"/>
              </a:lnSpc>
              <a:spcBef>
                <a:spcPts val="0"/>
              </a:spcBef>
              <a:spcAft>
                <a:spcPts val="0"/>
              </a:spcAft>
              <a:buClr>
                <a:srgbClr val="393941"/>
              </a:buClr>
              <a:buSzPts val="2000"/>
              <a:buFont typeface="Gill Sans"/>
              <a:buNone/>
              <a:defRPr sz="2000" b="0" i="0" u="none" strike="noStrike" cap="none">
                <a:solidFill>
                  <a:srgbClr val="393941"/>
                </a:solidFill>
                <a:latin typeface="Gill Sans"/>
                <a:ea typeface="Gill Sans"/>
                <a:cs typeface="Gill Sans"/>
                <a:sym typeface="Gill Sans"/>
              </a:defRPr>
            </a:lvl9pPr>
          </a:lstStyle>
          <a:p>
            <a:fld id="{00000000-1234-1234-1234-123412341234}" type="slidenum">
              <a:rPr lang="en-US" smtClean="0"/>
              <a:pPr/>
              <a:t>‹#›</a:t>
            </a:fld>
            <a:endParaRPr lang="en-US" dirty="0"/>
          </a:p>
        </p:txBody>
      </p:sp>
      <p:cxnSp>
        <p:nvCxnSpPr>
          <p:cNvPr id="7" name="Google Shape;7;p75"/>
          <p:cNvCxnSpPr/>
          <p:nvPr/>
        </p:nvCxnSpPr>
        <p:spPr>
          <a:xfrm>
            <a:off x="23077406" y="1371249"/>
            <a:ext cx="1636516" cy="2"/>
          </a:xfrm>
          <a:prstGeom prst="straightConnector1">
            <a:avLst/>
          </a:prstGeom>
          <a:noFill/>
          <a:ln w="76200" cap="flat" cmpd="sng">
            <a:solidFill>
              <a:srgbClr val="2CB772"/>
            </a:solidFill>
            <a:prstDash val="solid"/>
            <a:miter lim="400000"/>
            <a:headEnd type="none" w="sm" len="sm"/>
            <a:tailEnd type="none" w="sm" len="sm"/>
          </a:ln>
        </p:spPr>
      </p:cxnSp>
      <p:sp>
        <p:nvSpPr>
          <p:cNvPr id="2" name="Title Placeholder 1">
            <a:extLst>
              <a:ext uri="{FF2B5EF4-FFF2-40B4-BE49-F238E27FC236}">
                <a16:creationId xmlns:a16="http://schemas.microsoft.com/office/drawing/2014/main" id="{45B0CBBE-09A2-8141-9157-C1EE5EBD557A}"/>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8F7DB15-50F1-C448-9214-FF64F8026C02}"/>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dirty="0"/>
              <a:t>Click to edit Master text styles</a:t>
            </a:r>
          </a:p>
          <a:p>
            <a:pPr lvl="4"/>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02150575"/>
      </p:ext>
    </p:extLst>
  </p:cSld>
  <p:clrMap bg1="lt1" tx1="dk1" bg2="dk2" tx2="lt2" accent1="accent1" accent2="accent2" accent3="accent3" accent4="accent4" accent5="accent5" accent6="accent6" hlink="hlink" folHlink="folHlink"/>
  <p:sldLayoutIdLst>
    <p:sldLayoutId id="2147484143" r:id="rId1"/>
    <p:sldLayoutId id="2147484144" r:id="rId2"/>
    <p:sldLayoutId id="2147484145" r:id="rId3"/>
    <p:sldLayoutId id="2147484184" r:id="rId4"/>
    <p:sldLayoutId id="2147484146" r:id="rId5"/>
    <p:sldLayoutId id="2147484182" r:id="rId6"/>
    <p:sldLayoutId id="2147484181" r:id="rId7"/>
    <p:sldLayoutId id="2147484148" r:id="rId8"/>
    <p:sldLayoutId id="2147484150" r:id="rId9"/>
    <p:sldLayoutId id="2147484153" r:id="rId10"/>
    <p:sldLayoutId id="2147484156" r:id="rId11"/>
    <p:sldLayoutId id="2147484157" r:id="rId12"/>
    <p:sldLayoutId id="2147484159" r:id="rId13"/>
    <p:sldLayoutId id="2147484160" r:id="rId14"/>
    <p:sldLayoutId id="2147484161" r:id="rId15"/>
    <p:sldLayoutId id="2147484162" r:id="rId16"/>
    <p:sldLayoutId id="2147484163" r:id="rId17"/>
    <p:sldLayoutId id="2147484174" r:id="rId18"/>
    <p:sldLayoutId id="2147484175" r:id="rId19"/>
    <p:sldLayoutId id="2147484176" r:id="rId20"/>
    <p:sldLayoutId id="2147484177" r:id="rId21"/>
    <p:sldLayoutId id="2147484179" r:id="rId22"/>
    <p:sldLayoutId id="2147484180" r:id="rId23"/>
    <p:sldLayoutId id="2147484849" r:id="rId24"/>
    <p:sldLayoutId id="2147484851"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600" b="0" i="0" u="none" strike="noStrike" cap="none">
          <a:solidFill>
            <a:srgbClr val="000000"/>
          </a:solidFill>
          <a:latin typeface="Gill Sans MT" panose="020B0502020104020203" pitchFamily="34" charset="77"/>
          <a:ea typeface="Gill Sans MT" panose="020B0502020104020203" pitchFamily="34" charset="77"/>
          <a:cs typeface="Gill Sans" panose="020B0502020104020203" pitchFamily="34" charset="-79"/>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571500" marR="0" lvl="0" indent="-571500" algn="l" rtl="0">
        <a:lnSpc>
          <a:spcPct val="100000"/>
        </a:lnSpc>
        <a:spcBef>
          <a:spcPts val="0"/>
        </a:spcBef>
        <a:spcAft>
          <a:spcPts val="0"/>
        </a:spcAft>
        <a:buClr>
          <a:srgbClr val="000000"/>
        </a:buClr>
        <a:buFont typeface="Arial" panose="020B0604020202020204" pitchFamily="34" charset="0"/>
        <a:buChar char="•"/>
        <a:defRPr sz="4000" b="0" i="0" u="none" strike="noStrike" cap="none">
          <a:solidFill>
            <a:srgbClr val="000000"/>
          </a:solidFill>
          <a:latin typeface="Gill Sans MT" panose="020B0502020104020203" pitchFamily="34" charset="77"/>
          <a:ea typeface="Gill Sans MT" panose="020B0502020104020203" pitchFamily="34" charset="77"/>
          <a:cs typeface="Gill Sans" panose="020B0502020104020203" pitchFamily="34" charset="-79"/>
          <a:sym typeface="Arial"/>
        </a:defRPr>
      </a:lvl1pPr>
      <a:lvl2pPr marL="571500" marR="0" lvl="1" indent="-571500" algn="l" rtl="0">
        <a:lnSpc>
          <a:spcPct val="100000"/>
        </a:lnSpc>
        <a:spcBef>
          <a:spcPts val="0"/>
        </a:spcBef>
        <a:spcAft>
          <a:spcPts val="0"/>
        </a:spcAft>
        <a:buClr>
          <a:srgbClr val="000000"/>
        </a:buClr>
        <a:buFont typeface="Arial" panose="020B0604020202020204" pitchFamily="34" charset="0"/>
        <a:buChar char="•"/>
        <a:defRPr sz="4000" b="0" i="0" u="none" strike="noStrike" cap="none">
          <a:solidFill>
            <a:srgbClr val="000000"/>
          </a:solidFill>
          <a:latin typeface="Gill Sans" panose="020B0502020104020203" pitchFamily="34" charset="-79"/>
          <a:ea typeface="Gill Sans" panose="020B0502020104020203" pitchFamily="34" charset="-79"/>
          <a:cs typeface="Gill Sans" panose="020B0502020104020203" pitchFamily="34" charset="-79"/>
          <a:sym typeface="Arial"/>
        </a:defRPr>
      </a:lvl2pPr>
      <a:lvl3pPr marL="571500" marR="0" lvl="2" indent="-571500" algn="l" rtl="0">
        <a:lnSpc>
          <a:spcPct val="100000"/>
        </a:lnSpc>
        <a:spcBef>
          <a:spcPts val="0"/>
        </a:spcBef>
        <a:spcAft>
          <a:spcPts val="0"/>
        </a:spcAft>
        <a:buClr>
          <a:srgbClr val="000000"/>
        </a:buClr>
        <a:buFont typeface="Arial" panose="020B0604020202020204" pitchFamily="34" charset="0"/>
        <a:buChar char="•"/>
        <a:defRPr sz="4000" b="0" i="0" u="none" strike="noStrike" cap="none">
          <a:solidFill>
            <a:srgbClr val="000000"/>
          </a:solidFill>
          <a:latin typeface="Gill Sans MT" panose="020B0502020104020203" pitchFamily="34" charset="77"/>
          <a:ea typeface="Gill Sans MT" panose="020B0502020104020203" pitchFamily="34" charset="77"/>
          <a:cs typeface="Gill Sans" panose="020B0502020104020203" pitchFamily="34" charset="-79"/>
          <a:sym typeface="Arial"/>
        </a:defRPr>
      </a:lvl3pPr>
      <a:lvl4pPr marL="571500" marR="0" lvl="3" indent="-571500" algn="l" rtl="0">
        <a:lnSpc>
          <a:spcPct val="100000"/>
        </a:lnSpc>
        <a:spcBef>
          <a:spcPts val="0"/>
        </a:spcBef>
        <a:spcAft>
          <a:spcPts val="0"/>
        </a:spcAft>
        <a:buClr>
          <a:srgbClr val="000000"/>
        </a:buClr>
        <a:buFont typeface="Arial" panose="020B0604020202020204" pitchFamily="34" charset="0"/>
        <a:buChar char="•"/>
        <a:defRPr sz="4000" b="0" i="0" u="none" strike="noStrike" cap="none">
          <a:solidFill>
            <a:srgbClr val="000000"/>
          </a:solidFill>
          <a:latin typeface="Gill Sans MT" panose="020B0502020104020203" pitchFamily="34" charset="77"/>
          <a:ea typeface="Gill Sans MT" panose="020B0502020104020203" pitchFamily="34" charset="77"/>
          <a:cs typeface="Gill Sans" panose="020B0502020104020203" pitchFamily="34" charset="-79"/>
          <a:sym typeface="Arial"/>
        </a:defRPr>
      </a:lvl4pPr>
      <a:lvl5pPr marL="571500" marR="0" lvl="4" indent="-571500" algn="l" rtl="0">
        <a:lnSpc>
          <a:spcPct val="100000"/>
        </a:lnSpc>
        <a:spcBef>
          <a:spcPts val="0"/>
        </a:spcBef>
        <a:spcAft>
          <a:spcPts val="0"/>
        </a:spcAft>
        <a:buClr>
          <a:srgbClr val="000000"/>
        </a:buClr>
        <a:buFont typeface="Arial" panose="020B0604020202020204" pitchFamily="34" charset="0"/>
        <a:buChar char="•"/>
        <a:defRPr sz="4000" b="0" i="0" u="none" strike="noStrike" cap="none">
          <a:solidFill>
            <a:srgbClr val="000000"/>
          </a:solidFill>
          <a:latin typeface="Gill Sans MT" panose="020B0502020104020203" pitchFamily="34" charset="77"/>
          <a:ea typeface="Gill Sans MT" panose="020B0502020104020203" pitchFamily="34" charset="77"/>
          <a:cs typeface="Gill Sans" panose="020B0502020104020203" pitchFamily="34" charset="-79"/>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2.xml"/><Relationship Id="rId1" Type="http://schemas.openxmlformats.org/officeDocument/2006/relationships/tags" Target="../tags/tag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8.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8.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2.xml"/><Relationship Id="rId1" Type="http://schemas.openxmlformats.org/officeDocument/2006/relationships/tags" Target="../tags/tag13.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6.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2.xml"/><Relationship Id="rId1" Type="http://schemas.openxmlformats.org/officeDocument/2006/relationships/tags" Target="../tags/tag15.xml"/><Relationship Id="rId6" Type="http://schemas.openxmlformats.org/officeDocument/2006/relationships/image" Target="../media/image17.emf"/><Relationship Id="rId5" Type="http://schemas.openxmlformats.org/officeDocument/2006/relationships/image" Target="../media/image16.png"/><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3.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33.xml"/></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19.xml"/><Relationship Id="rId7" Type="http://schemas.openxmlformats.org/officeDocument/2006/relationships/image" Target="../media/image22.png"/><Relationship Id="rId2" Type="http://schemas.openxmlformats.org/officeDocument/2006/relationships/slideLayout" Target="../slideLayouts/slideLayout28.xml"/><Relationship Id="rId1" Type="http://schemas.openxmlformats.org/officeDocument/2006/relationships/tags" Target="../tags/tag1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8.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2.xml"/><Relationship Id="rId1" Type="http://schemas.openxmlformats.org/officeDocument/2006/relationships/tags" Target="../tags/tag18.xml"/><Relationship Id="rId5" Type="http://schemas.openxmlformats.org/officeDocument/2006/relationships/image" Target="../media/image17.emf"/><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9.xml"/><Relationship Id="rId1" Type="http://schemas.openxmlformats.org/officeDocument/2006/relationships/tags" Target="../tags/tag19.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29.xml"/><Relationship Id="rId1" Type="http://schemas.openxmlformats.org/officeDocument/2006/relationships/tags" Target="../tags/tag20.xml"/><Relationship Id="rId4" Type="http://schemas.openxmlformats.org/officeDocument/2006/relationships/image" Target="../media/image25.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32.xml"/><Relationship Id="rId1" Type="http://schemas.openxmlformats.org/officeDocument/2006/relationships/tags" Target="../tags/tag2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26.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32.xml"/><Relationship Id="rId1" Type="http://schemas.openxmlformats.org/officeDocument/2006/relationships/tags" Target="../tags/tag2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27.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35.xml"/><Relationship Id="rId1" Type="http://schemas.openxmlformats.org/officeDocument/2006/relationships/tags" Target="../tags/tag23.xml"/><Relationship Id="rId5" Type="http://schemas.openxmlformats.org/officeDocument/2006/relationships/image" Target="../media/image29.jp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35.xml"/><Relationship Id="rId1" Type="http://schemas.openxmlformats.org/officeDocument/2006/relationships/tags" Target="../tags/tag2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2.xml"/><Relationship Id="rId1" Type="http://schemas.openxmlformats.org/officeDocument/2006/relationships/tags" Target="../tags/tag25.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32.xml"/><Relationship Id="rId1" Type="http://schemas.openxmlformats.org/officeDocument/2006/relationships/tags" Target="../tags/tag26.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32.xml"/><Relationship Id="rId1" Type="http://schemas.openxmlformats.org/officeDocument/2006/relationships/tags" Target="../tags/tag2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8.xml"/><Relationship Id="rId1" Type="http://schemas.openxmlformats.org/officeDocument/2006/relationships/tags" Target="../tags/tag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27.xml"/><Relationship Id="rId1" Type="http://schemas.openxmlformats.org/officeDocument/2006/relationships/tags" Target="../tags/tag28.xml"/><Relationship Id="rId4" Type="http://schemas.openxmlformats.org/officeDocument/2006/relationships/image" Target="../media/image30.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8.xml"/><Relationship Id="rId1" Type="http://schemas.openxmlformats.org/officeDocument/2006/relationships/tags" Target="../tags/tag29.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14.svg"/><Relationship Id="rId2" Type="http://schemas.openxmlformats.org/officeDocument/2006/relationships/slideLayout" Target="../slideLayouts/slideLayout132.xml"/><Relationship Id="rId1" Type="http://schemas.openxmlformats.org/officeDocument/2006/relationships/tags" Target="../tags/tag30.xml"/><Relationship Id="rId6" Type="http://schemas.openxmlformats.org/officeDocument/2006/relationships/image" Target="../media/image13.png"/><Relationship Id="rId5" Type="http://schemas.openxmlformats.org/officeDocument/2006/relationships/image" Target="../media/image31.jpg"/><Relationship Id="rId4" Type="http://schemas.openxmlformats.org/officeDocument/2006/relationships/image" Target="../media/image12.jp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32.xml"/><Relationship Id="rId1" Type="http://schemas.openxmlformats.org/officeDocument/2006/relationships/tags" Target="../tags/tag3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jpg"/></Relationships>
</file>

<file path=ppt/slides/_rels/slide3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4.xml"/><Relationship Id="rId1" Type="http://schemas.openxmlformats.org/officeDocument/2006/relationships/slideLayout" Target="../slideLayouts/slideLayout132.xml"/><Relationship Id="rId5" Type="http://schemas.openxmlformats.org/officeDocument/2006/relationships/image" Target="../media/image14.svg"/><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30.xml"/><Relationship Id="rId1" Type="http://schemas.openxmlformats.org/officeDocument/2006/relationships/tags" Target="../tags/tag32.xml"/><Relationship Id="rId5" Type="http://schemas.openxmlformats.org/officeDocument/2006/relationships/image" Target="../media/image17.emf"/><Relationship Id="rId4" Type="http://schemas.openxmlformats.org/officeDocument/2006/relationships/image" Target="../media/image15.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1.xml"/><Relationship Id="rId1" Type="http://schemas.openxmlformats.org/officeDocument/2006/relationships/tags" Target="../tags/tag33.xml"/><Relationship Id="rId4" Type="http://schemas.openxmlformats.org/officeDocument/2006/relationships/image" Target="../media/image32.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1.xml"/><Relationship Id="rId1" Type="http://schemas.openxmlformats.org/officeDocument/2006/relationships/tags" Target="../tags/tag34.xml"/><Relationship Id="rId4" Type="http://schemas.openxmlformats.org/officeDocument/2006/relationships/image" Target="../media/image33.jp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26.xml"/><Relationship Id="rId1" Type="http://schemas.openxmlformats.org/officeDocument/2006/relationships/tags" Target="../tags/tag35.xml"/></Relationships>
</file>

<file path=ppt/slides/_rels/slide3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39.xml"/><Relationship Id="rId7" Type="http://schemas.openxmlformats.org/officeDocument/2006/relationships/image" Target="../media/image22.png"/><Relationship Id="rId2" Type="http://schemas.openxmlformats.org/officeDocument/2006/relationships/slideLayout" Target="../slideLayouts/slideLayout147.xml"/><Relationship Id="rId1" Type="http://schemas.openxmlformats.org/officeDocument/2006/relationships/tags" Target="../tags/tag3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6.xml"/><Relationship Id="rId1" Type="http://schemas.openxmlformats.org/officeDocument/2006/relationships/tags" Target="../tags/tag37.xml"/><Relationship Id="rId5" Type="http://schemas.openxmlformats.org/officeDocument/2006/relationships/image" Target="../media/image1.png"/><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7.xml"/><Relationship Id="rId1" Type="http://schemas.openxmlformats.org/officeDocument/2006/relationships/tags" Target="../tags/tag38.xml"/><Relationship Id="rId5" Type="http://schemas.openxmlformats.org/officeDocument/2006/relationships/image" Target="../media/image1.png"/><Relationship Id="rId4" Type="http://schemas.openxmlformats.org/officeDocument/2006/relationships/image" Target="../media/image35.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6.xml"/><Relationship Id="rId1" Type="http://schemas.openxmlformats.org/officeDocument/2006/relationships/tags" Target="../tags/tag39.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9.xml"/><Relationship Id="rId1" Type="http://schemas.openxmlformats.org/officeDocument/2006/relationships/tags" Target="../tags/tag4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image" Target="../media/image42.tiff"/><Relationship Id="rId2" Type="http://schemas.openxmlformats.org/officeDocument/2006/relationships/slideLayout" Target="../slideLayouts/slideLayout60.xml"/><Relationship Id="rId1" Type="http://schemas.openxmlformats.org/officeDocument/2006/relationships/tags" Target="../tags/tag41.xml"/><Relationship Id="rId6" Type="http://schemas.openxmlformats.org/officeDocument/2006/relationships/image" Target="../media/image41.tiff"/><Relationship Id="rId5" Type="http://schemas.openxmlformats.org/officeDocument/2006/relationships/image" Target="../media/image40.png"/><Relationship Id="rId4" Type="http://schemas.openxmlformats.org/officeDocument/2006/relationships/image" Target="../media/image39.jp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9.xml"/><Relationship Id="rId1" Type="http://schemas.openxmlformats.org/officeDocument/2006/relationships/tags" Target="../tags/tag42.xml"/><Relationship Id="rId4" Type="http://schemas.openxmlformats.org/officeDocument/2006/relationships/image" Target="../media/image43.JP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9.xml"/><Relationship Id="rId1" Type="http://schemas.openxmlformats.org/officeDocument/2006/relationships/tags" Target="../tags/tag43.xml"/><Relationship Id="rId4" Type="http://schemas.openxmlformats.org/officeDocument/2006/relationships/image" Target="../media/image44.jp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9.xml"/><Relationship Id="rId1" Type="http://schemas.openxmlformats.org/officeDocument/2006/relationships/tags" Target="../tags/tag44.xml"/><Relationship Id="rId4" Type="http://schemas.openxmlformats.org/officeDocument/2006/relationships/image" Target="../media/image45.jp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9.xml"/><Relationship Id="rId1" Type="http://schemas.openxmlformats.org/officeDocument/2006/relationships/tags" Target="../tags/tag45.xml"/><Relationship Id="rId4" Type="http://schemas.openxmlformats.org/officeDocument/2006/relationships/image" Target="../media/image46.JP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7.xml"/><Relationship Id="rId1" Type="http://schemas.openxmlformats.org/officeDocument/2006/relationships/tags" Target="../tags/tag46.xml"/><Relationship Id="rId4" Type="http://schemas.openxmlformats.org/officeDocument/2006/relationships/image" Target="../media/image47.emf"/></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5.xml"/><Relationship Id="rId7" Type="http://schemas.openxmlformats.org/officeDocument/2006/relationships/image" Target="../media/image6.png"/><Relationship Id="rId2" Type="http://schemas.openxmlformats.org/officeDocument/2006/relationships/slideLayout" Target="../slideLayouts/slideLayout43.xml"/><Relationship Id="rId1" Type="http://schemas.openxmlformats.org/officeDocument/2006/relationships/tags" Target="../tags/tag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emf"/></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60.xml"/><Relationship Id="rId1" Type="http://schemas.openxmlformats.org/officeDocument/2006/relationships/tags" Target="../tags/tag47.xml"/><Relationship Id="rId5" Type="http://schemas.openxmlformats.org/officeDocument/2006/relationships/image" Target="../media/image49.jpg"/><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9.xml"/><Relationship Id="rId1" Type="http://schemas.openxmlformats.org/officeDocument/2006/relationships/tags" Target="../tags/tag48.xml"/><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9.xml"/><Relationship Id="rId1" Type="http://schemas.openxmlformats.org/officeDocument/2006/relationships/tags" Target="../tags/tag49.xml"/><Relationship Id="rId4" Type="http://schemas.openxmlformats.org/officeDocument/2006/relationships/image" Target="../media/image51.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9.xml"/><Relationship Id="rId1" Type="http://schemas.openxmlformats.org/officeDocument/2006/relationships/tags" Target="../tags/tag50.xml"/><Relationship Id="rId4" Type="http://schemas.openxmlformats.org/officeDocument/2006/relationships/image" Target="../media/image52.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9.xml"/><Relationship Id="rId1" Type="http://schemas.openxmlformats.org/officeDocument/2006/relationships/tags" Target="../tags/tag51.xml"/><Relationship Id="rId4" Type="http://schemas.openxmlformats.org/officeDocument/2006/relationships/image" Target="../media/image53.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6.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61.xml"/><Relationship Id="rId1" Type="http://schemas.openxmlformats.org/officeDocument/2006/relationships/tags" Target="../tags/tag5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1.xml"/></Relationships>
</file>

<file path=ppt/slides/_rels/slide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9.xml"/><Relationship Id="rId1" Type="http://schemas.openxmlformats.org/officeDocument/2006/relationships/slideLayout" Target="../slideLayouts/slideLayout6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8.xml"/><Relationship Id="rId5" Type="http://schemas.openxmlformats.org/officeDocument/2006/relationships/image" Target="../media/image8.emf"/><Relationship Id="rId4" Type="http://schemas.openxmlformats.org/officeDocument/2006/relationships/image" Target="../media/image9.jp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4.xml"/><Relationship Id="rId1" Type="http://schemas.openxmlformats.org/officeDocument/2006/relationships/tags" Target="../tags/tag53.xml"/><Relationship Id="rId5" Type="http://schemas.openxmlformats.org/officeDocument/2006/relationships/image" Target="../media/image29.jpg"/><Relationship Id="rId4" Type="http://schemas.openxmlformats.org/officeDocument/2006/relationships/image" Target="../media/image28.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4.xml"/><Relationship Id="rId1" Type="http://schemas.openxmlformats.org/officeDocument/2006/relationships/tags" Target="../tags/tag54.xml"/></Relationships>
</file>

<file path=ppt/slides/_rels/slide6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62.xml"/><Relationship Id="rId1" Type="http://schemas.openxmlformats.org/officeDocument/2006/relationships/slideLayout" Target="../slideLayouts/slideLayout27.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6.xml"/><Relationship Id="rId1" Type="http://schemas.openxmlformats.org/officeDocument/2006/relationships/tags" Target="../tags/tag55.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jp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6.xml"/><Relationship Id="rId1" Type="http://schemas.openxmlformats.org/officeDocument/2006/relationships/tags" Target="../tags/tag56.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27.jp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6.xml"/><Relationship Id="rId1" Type="http://schemas.openxmlformats.org/officeDocument/2006/relationships/tags" Target="../tags/tag5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62.jp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26.xml"/><Relationship Id="rId1" Type="http://schemas.openxmlformats.org/officeDocument/2006/relationships/tags" Target="../tags/tag58.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48.xml"/><Relationship Id="rId1" Type="http://schemas.openxmlformats.org/officeDocument/2006/relationships/tags" Target="../tags/tag59.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8.xml"/><Relationship Id="rId1" Type="http://schemas.openxmlformats.org/officeDocument/2006/relationships/tags" Target="../tags/tag60.xml"/><Relationship Id="rId4" Type="http://schemas.openxmlformats.org/officeDocument/2006/relationships/image" Target="../media/image63.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9.xml"/><Relationship Id="rId5" Type="http://schemas.openxmlformats.org/officeDocument/2006/relationships/image" Target="../media/image8.emf"/><Relationship Id="rId4" Type="http://schemas.openxmlformats.org/officeDocument/2006/relationships/image" Target="../media/image10.jp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0.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46.xml"/><Relationship Id="rId1" Type="http://schemas.openxmlformats.org/officeDocument/2006/relationships/tags" Target="../tags/tag61.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8.xml"/><Relationship Id="rId1" Type="http://schemas.openxmlformats.org/officeDocument/2006/relationships/tags" Target="../tags/tag62.xml"/><Relationship Id="rId6" Type="http://schemas.openxmlformats.org/officeDocument/2006/relationships/image" Target="../media/image66.emf"/><Relationship Id="rId5" Type="http://schemas.openxmlformats.org/officeDocument/2006/relationships/image" Target="../media/image65.emf"/><Relationship Id="rId4" Type="http://schemas.openxmlformats.org/officeDocument/2006/relationships/image" Target="../media/image64.emf"/></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1.xml"/><Relationship Id="rId1" Type="http://schemas.openxmlformats.org/officeDocument/2006/relationships/tags" Target="../tags/tag63.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1.xml"/><Relationship Id="rId1" Type="http://schemas.openxmlformats.org/officeDocument/2006/relationships/tags" Target="../tags/tag64.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1.xml"/><Relationship Id="rId1" Type="http://schemas.openxmlformats.org/officeDocument/2006/relationships/tags" Target="../tags/tag65.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8.xml"/><Relationship Id="rId1" Type="http://schemas.openxmlformats.org/officeDocument/2006/relationships/tags" Target="../tags/tag66.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7.xml"/><Relationship Id="rId1" Type="http://schemas.openxmlformats.org/officeDocument/2006/relationships/tags" Target="../tags/tag67.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69.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4.xml"/><Relationship Id="rId1" Type="http://schemas.openxmlformats.org/officeDocument/2006/relationships/tags" Target="../tags/tag10.xml"/><Relationship Id="rId4" Type="http://schemas.openxmlformats.org/officeDocument/2006/relationships/image" Target="../media/image11.JP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70.xml"/><Relationship Id="rId4" Type="http://schemas.openxmlformats.org/officeDocument/2006/relationships/image" Target="../media/image1.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0.xml"/><Relationship Id="rId1" Type="http://schemas.openxmlformats.org/officeDocument/2006/relationships/tags" Target="../tags/tag71.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0.xml"/><Relationship Id="rId1" Type="http://schemas.openxmlformats.org/officeDocument/2006/relationships/tags" Target="../tags/tag72.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130.xml"/><Relationship Id="rId1" Type="http://schemas.openxmlformats.org/officeDocument/2006/relationships/tags" Target="../tags/tag74.xml"/><Relationship Id="rId5" Type="http://schemas.openxmlformats.org/officeDocument/2006/relationships/image" Target="../media/image17.emf"/><Relationship Id="rId4" Type="http://schemas.openxmlformats.org/officeDocument/2006/relationships/image" Target="../media/image67.jp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130.xml"/><Relationship Id="rId1" Type="http://schemas.openxmlformats.org/officeDocument/2006/relationships/tags" Target="../tags/tag75.xml"/><Relationship Id="rId5" Type="http://schemas.openxmlformats.org/officeDocument/2006/relationships/image" Target="../media/image17.emf"/><Relationship Id="rId4" Type="http://schemas.openxmlformats.org/officeDocument/2006/relationships/image" Target="../media/image67.jp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130.xml"/><Relationship Id="rId1" Type="http://schemas.openxmlformats.org/officeDocument/2006/relationships/tags" Target="../tags/tag76.xml"/><Relationship Id="rId5" Type="http://schemas.openxmlformats.org/officeDocument/2006/relationships/image" Target="../media/image17.emf"/><Relationship Id="rId4" Type="http://schemas.openxmlformats.org/officeDocument/2006/relationships/image" Target="../media/image67.jp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130.xml"/><Relationship Id="rId1" Type="http://schemas.openxmlformats.org/officeDocument/2006/relationships/tags" Target="../tags/tag77.xml"/><Relationship Id="rId5" Type="http://schemas.openxmlformats.org/officeDocument/2006/relationships/image" Target="../media/image69.png"/><Relationship Id="rId4" Type="http://schemas.openxmlformats.org/officeDocument/2006/relationships/image" Target="../media/image68.jp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1.xml"/><Relationship Id="rId1" Type="http://schemas.openxmlformats.org/officeDocument/2006/relationships/tags" Target="../tags/tag78.xml"/><Relationship Id="rId4" Type="http://schemas.openxmlformats.org/officeDocument/2006/relationships/image" Target="../media/image70.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1.xml"/><Relationship Id="rId1" Type="http://schemas.openxmlformats.org/officeDocument/2006/relationships/tags" Target="../tags/tag79.xml"/><Relationship Id="rId4" Type="http://schemas.openxmlformats.org/officeDocument/2006/relationships/image" Target="../media/image7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6.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1.xml"/><Relationship Id="rId1" Type="http://schemas.openxmlformats.org/officeDocument/2006/relationships/tags" Target="../tags/tag80.xml"/><Relationship Id="rId4" Type="http://schemas.openxmlformats.org/officeDocument/2006/relationships/image" Target="../media/image72.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1.xml"/><Relationship Id="rId1" Type="http://schemas.openxmlformats.org/officeDocument/2006/relationships/tags" Target="../tags/tag81.xml"/><Relationship Id="rId4" Type="http://schemas.openxmlformats.org/officeDocument/2006/relationships/image" Target="../media/image73.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2.xml"/><Relationship Id="rId1" Type="http://schemas.openxmlformats.org/officeDocument/2006/relationships/tags" Target="../tags/tag8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53843" y="1454040"/>
            <a:ext cx="18276314" cy="3077972"/>
          </a:xfrm>
        </p:spPr>
        <p:txBody>
          <a:bodyPr>
            <a:noAutofit/>
          </a:bodyPr>
          <a:lstStyle/>
          <a:p>
            <a:pPr>
              <a:lnSpc>
                <a:spcPct val="85000"/>
              </a:lnSpc>
            </a:pPr>
            <a:r>
              <a:rPr lang="fr-FR" sz="10000" b="1" dirty="0">
                <a:latin typeface="Gill Sans MT" panose="020B0502020104020203" pitchFamily="34" charset="0"/>
              </a:rPr>
              <a:t>Faire évoluer les normes sociales dans le cadre d’un changement social et de comportement </a:t>
            </a:r>
            <a:endParaRPr lang="en-US" sz="10000" b="1" dirty="0">
              <a:latin typeface="Gill Sans MT" panose="020B0502020104020203" pitchFamily="34" charset="0"/>
            </a:endParaRPr>
          </a:p>
        </p:txBody>
      </p:sp>
      <p:sp>
        <p:nvSpPr>
          <p:cNvPr id="3" name="Text Placeholder 2"/>
          <p:cNvSpPr>
            <a:spLocks noGrp="1"/>
          </p:cNvSpPr>
          <p:nvPr>
            <p:ph type="body" idx="1"/>
          </p:nvPr>
        </p:nvSpPr>
        <p:spPr>
          <a:xfrm>
            <a:off x="4647950" y="7660791"/>
            <a:ext cx="15954374" cy="931864"/>
          </a:xfrm>
        </p:spPr>
        <p:txBody>
          <a:bodyPr>
            <a:noAutofit/>
          </a:bodyPr>
          <a:lstStyle/>
          <a:p>
            <a:r>
              <a:rPr lang="en-US" dirty="0">
                <a:cs typeface="Gill Sans" panose="020B0502020104020203" pitchFamily="34" charset="-79"/>
              </a:rPr>
              <a:t>PRESENTATEUR, ORGANISATION</a:t>
            </a:r>
          </a:p>
        </p:txBody>
      </p:sp>
    </p:spTree>
    <p:custDataLst>
      <p:tags r:id="rId1"/>
    </p:custDataLst>
    <p:extLst>
      <p:ext uri="{BB962C8B-B14F-4D97-AF65-F5344CB8AC3E}">
        <p14:creationId xmlns:p14="http://schemas.microsoft.com/office/powerpoint/2010/main" val="3366900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20000"/>
            <a:lumOff val="80000"/>
          </a:schemeClr>
        </a:solidFill>
        <a:effectLst/>
      </p:bgPr>
    </p:bg>
    <p:spTree>
      <p:nvGrpSpPr>
        <p:cNvPr id="1" name="Shape 795"/>
        <p:cNvGrpSpPr/>
        <p:nvPr/>
      </p:nvGrpSpPr>
      <p:grpSpPr>
        <a:xfrm>
          <a:off x="0" y="0"/>
          <a:ext cx="0" cy="0"/>
          <a:chOff x="0" y="0"/>
          <a:chExt cx="0" cy="0"/>
        </a:xfrm>
      </p:grpSpPr>
      <p:sp>
        <p:nvSpPr>
          <p:cNvPr id="796" name="Google Shape;796;p2"/>
          <p:cNvSpPr txBox="1">
            <a:spLocks noGrp="1"/>
          </p:cNvSpPr>
          <p:nvPr>
            <p:ph type="title"/>
          </p:nvPr>
        </p:nvSpPr>
        <p:spPr>
          <a:xfrm>
            <a:off x="963271" y="5376877"/>
            <a:ext cx="9964406" cy="2573160"/>
          </a:xfrm>
          <a:prstGeom prst="rect">
            <a:avLst/>
          </a:prstGeom>
          <a:noFill/>
          <a:ln>
            <a:noFill/>
          </a:ln>
        </p:spPr>
        <p:txBody>
          <a:bodyPr spcFirstLastPara="1" wrap="square" lIns="91426" tIns="45700" rIns="91426" bIns="45700" anchor="t" anchorCtr="0">
            <a:noAutofit/>
          </a:bodyPr>
          <a:lstStyle/>
          <a:p>
            <a:pPr algn="l">
              <a:lnSpc>
                <a:spcPct val="100000"/>
              </a:lnSpc>
            </a:pPr>
            <a:r>
              <a:rPr lang="en-US" sz="14000" b="1" dirty="0">
                <a:solidFill>
                  <a:srgbClr val="000000"/>
                </a:solidFill>
              </a:rPr>
              <a:t>Contenu</a:t>
            </a:r>
            <a:endParaRPr b="1" dirty="0">
              <a:solidFill>
                <a:srgbClr val="000000"/>
              </a:solidFill>
            </a:endParaRPr>
          </a:p>
        </p:txBody>
      </p:sp>
      <p:grpSp>
        <p:nvGrpSpPr>
          <p:cNvPr id="3" name="Group 2">
            <a:extLst>
              <a:ext uri="{FF2B5EF4-FFF2-40B4-BE49-F238E27FC236}">
                <a16:creationId xmlns:a16="http://schemas.microsoft.com/office/drawing/2014/main" id="{CEFD0304-20F1-C349-AC7D-2BE0A099A171}"/>
              </a:ext>
            </a:extLst>
          </p:cNvPr>
          <p:cNvGrpSpPr/>
          <p:nvPr/>
        </p:nvGrpSpPr>
        <p:grpSpPr>
          <a:xfrm>
            <a:off x="11014742" y="951720"/>
            <a:ext cx="11350988" cy="2120963"/>
            <a:chOff x="11014742" y="951720"/>
            <a:chExt cx="11350988" cy="2120963"/>
          </a:xfrm>
        </p:grpSpPr>
        <p:sp>
          <p:nvSpPr>
            <p:cNvPr id="6" name="Rectangle 5">
              <a:extLst>
                <a:ext uri="{FF2B5EF4-FFF2-40B4-BE49-F238E27FC236}">
                  <a16:creationId xmlns:a16="http://schemas.microsoft.com/office/drawing/2014/main" id="{742C3382-F9DF-2848-812E-08502108E666}"/>
                </a:ext>
              </a:extLst>
            </p:cNvPr>
            <p:cNvSpPr/>
            <p:nvPr/>
          </p:nvSpPr>
          <p:spPr>
            <a:xfrm>
              <a:off x="13481604" y="1316733"/>
              <a:ext cx="8884126" cy="1323439"/>
            </a:xfrm>
            <a:prstGeom prst="rect">
              <a:avLst/>
            </a:prstGeom>
          </p:spPr>
          <p:txBody>
            <a:bodyPr wrap="square">
              <a:noAutofit/>
            </a:bodyPr>
            <a:lstStyle/>
            <a:p>
              <a:r>
                <a:rPr lang="fr-FR" sz="4000" dirty="0">
                  <a:solidFill>
                    <a:srgbClr val="00633C"/>
                  </a:solidFill>
                  <a:latin typeface="Gill Sans MT" panose="020B0502020104020203" pitchFamily="34" charset="77"/>
                  <a:cs typeface="Gill Sans" panose="020B0502020104020203" pitchFamily="34" charset="-79"/>
                </a:rPr>
                <a:t>Les normes sociales et leur relation avec le comportement</a:t>
              </a:r>
              <a:r>
                <a:rPr lang="en-US" sz="4000" dirty="0">
                  <a:solidFill>
                    <a:srgbClr val="00633C"/>
                  </a:solidFill>
                  <a:latin typeface="Gill Sans MT" panose="020B0502020104020203" pitchFamily="34" charset="77"/>
                  <a:cs typeface="Gill Sans" panose="020B0502020104020203" pitchFamily="34" charset="-79"/>
                </a:rPr>
                <a:t>.</a:t>
              </a:r>
            </a:p>
          </p:txBody>
        </p:sp>
        <p:grpSp>
          <p:nvGrpSpPr>
            <p:cNvPr id="7" name="Group 6">
              <a:extLst>
                <a:ext uri="{FF2B5EF4-FFF2-40B4-BE49-F238E27FC236}">
                  <a16:creationId xmlns:a16="http://schemas.microsoft.com/office/drawing/2014/main" id="{4F2E3C94-3A6E-6845-9CD5-669AFC339EDF}"/>
                </a:ext>
              </a:extLst>
            </p:cNvPr>
            <p:cNvGrpSpPr/>
            <p:nvPr/>
          </p:nvGrpSpPr>
          <p:grpSpPr>
            <a:xfrm>
              <a:off x="11014742" y="982161"/>
              <a:ext cx="2365822" cy="2090522"/>
              <a:chOff x="451994" y="2386596"/>
              <a:chExt cx="1385139" cy="1223957"/>
            </a:xfrm>
          </p:grpSpPr>
          <p:sp>
            <p:nvSpPr>
              <p:cNvPr id="26" name="Oval 25">
                <a:extLst>
                  <a:ext uri="{FF2B5EF4-FFF2-40B4-BE49-F238E27FC236}">
                    <a16:creationId xmlns:a16="http://schemas.microsoft.com/office/drawing/2014/main" id="{CFEEF824-F54F-E747-9A94-12CC3AA535AC}"/>
                  </a:ext>
                </a:extLst>
              </p:cNvPr>
              <p:cNvSpPr/>
              <p:nvPr/>
            </p:nvSpPr>
            <p:spPr>
              <a:xfrm>
                <a:off x="451994" y="2386596"/>
                <a:ext cx="1198604" cy="1198604"/>
              </a:xfrm>
              <a:prstGeom prst="ellipse">
                <a:avLst/>
              </a:prstGeom>
              <a:solidFill>
                <a:srgbClr val="00633C"/>
              </a:solidFill>
              <a:ln w="12700" cap="flat" cmpd="sng" algn="ctr">
                <a:noFill/>
                <a:prstDash val="solid"/>
                <a:miter lim="800000"/>
              </a:ln>
              <a:effectLst/>
            </p:spPr>
            <p:txBody>
              <a:bodyPr rtlCol="0" anchor="ctr">
                <a:noAutofit/>
              </a:bodyPr>
              <a:lstStyle/>
              <a:p>
                <a:pPr algn="ctr" defTabSz="456092">
                  <a:buClrTx/>
                  <a:defRPr/>
                </a:pPr>
                <a:endParaRPr lang="en-US" sz="1800" dirty="0">
                  <a:solidFill>
                    <a:srgbClr val="FFFFFF"/>
                  </a:solidFill>
                  <a:latin typeface="Roboto"/>
                  <a:ea typeface="+mn-ea"/>
                  <a:sym typeface="PT Sans"/>
                </a:endParaRPr>
              </a:p>
            </p:txBody>
          </p:sp>
          <p:sp>
            <p:nvSpPr>
              <p:cNvPr id="27" name="Rectangle 26">
                <a:extLst>
                  <a:ext uri="{FF2B5EF4-FFF2-40B4-BE49-F238E27FC236}">
                    <a16:creationId xmlns:a16="http://schemas.microsoft.com/office/drawing/2014/main" id="{94AA0E50-46DB-FA49-A7F4-62320C4A2930}"/>
                  </a:ext>
                </a:extLst>
              </p:cNvPr>
              <p:cNvSpPr/>
              <p:nvPr/>
            </p:nvSpPr>
            <p:spPr>
              <a:xfrm>
                <a:off x="1122897" y="2484323"/>
                <a:ext cx="714236" cy="1126230"/>
              </a:xfrm>
              <a:prstGeom prst="rect">
                <a:avLst/>
              </a:prstGeom>
            </p:spPr>
            <p:txBody>
              <a:bodyPr wrap="square" lIns="0" tIns="0" rIns="0" bIns="0" anchor="ctr">
                <a:noAutofit/>
              </a:bodyPr>
              <a:lstStyle/>
              <a:p>
                <a:pPr defTabSz="412090" hangingPunct="0">
                  <a:buClrTx/>
                </a:pPr>
                <a:r>
                  <a:rPr lang="en-US" sz="12500" b="1" dirty="0">
                    <a:solidFill>
                      <a:schemeClr val="bg1">
                        <a:lumMod val="20000"/>
                        <a:lumOff val="80000"/>
                      </a:schemeClr>
                    </a:solidFill>
                    <a:latin typeface="Georgia" panose="02040502050405020303" pitchFamily="18" charset="0"/>
                    <a:ea typeface="Helvetica Neue"/>
                    <a:cs typeface="Helvetica Neue"/>
                    <a:sym typeface="Helvetica Neue"/>
                  </a:rPr>
                  <a:t>1</a:t>
                </a:r>
              </a:p>
            </p:txBody>
          </p:sp>
          <p:sp>
            <p:nvSpPr>
              <p:cNvPr id="28" name="Rectangle 27">
                <a:extLst>
                  <a:ext uri="{FF2B5EF4-FFF2-40B4-BE49-F238E27FC236}">
                    <a16:creationId xmlns:a16="http://schemas.microsoft.com/office/drawing/2014/main" id="{49FA961F-92F7-2C43-8EBE-3A02DEC88517}"/>
                  </a:ext>
                </a:extLst>
              </p:cNvPr>
              <p:cNvSpPr/>
              <p:nvPr/>
            </p:nvSpPr>
            <p:spPr>
              <a:xfrm>
                <a:off x="638529" y="2651107"/>
                <a:ext cx="586858" cy="216236"/>
              </a:xfrm>
              <a:prstGeom prst="rect">
                <a:avLst/>
              </a:prstGeom>
            </p:spPr>
            <p:txBody>
              <a:bodyPr wrap="square" lIns="0" tIns="0" rIns="0" bIns="0" anchor="ctr">
                <a:noAutofit/>
              </a:bodyPr>
              <a:lstStyle/>
              <a:p>
                <a:pPr defTabSz="412090" hangingPunct="0">
                  <a:buClrTx/>
                </a:pPr>
                <a:r>
                  <a:rPr lang="en-US" sz="2400" dirty="0">
                    <a:solidFill>
                      <a:schemeClr val="bg1">
                        <a:lumMod val="20000"/>
                        <a:lumOff val="80000"/>
                      </a:schemeClr>
                    </a:solidFill>
                    <a:latin typeface="Georgia" panose="02040502050405020303" pitchFamily="18" charset="0"/>
                    <a:ea typeface="Helvetica Neue"/>
                    <a:cs typeface="Helvetica Neue"/>
                    <a:sym typeface="Helvetica Neue"/>
                  </a:rPr>
                  <a:t>Section</a:t>
                </a:r>
              </a:p>
            </p:txBody>
          </p:sp>
        </p:grpSp>
        <p:sp>
          <p:nvSpPr>
            <p:cNvPr id="54" name="Circular Arrow 107">
              <a:extLst>
                <a:ext uri="{FF2B5EF4-FFF2-40B4-BE49-F238E27FC236}">
                  <a16:creationId xmlns:a16="http://schemas.microsoft.com/office/drawing/2014/main" id="{227363FF-9596-064E-AD1D-0FC5D94A5967}"/>
                </a:ext>
              </a:extLst>
            </p:cNvPr>
            <p:cNvSpPr/>
            <p:nvPr/>
          </p:nvSpPr>
          <p:spPr>
            <a:xfrm>
              <a:off x="12509832" y="951720"/>
              <a:ext cx="1233863" cy="1233863"/>
            </a:xfrm>
            <a:prstGeom prst="circularArrow">
              <a:avLst>
                <a:gd name="adj1" fmla="val 2271"/>
                <a:gd name="adj2" fmla="val 761772"/>
                <a:gd name="adj3" fmla="val 19550703"/>
                <a:gd name="adj4" fmla="val 12575511"/>
                <a:gd name="adj5" fmla="val 5826"/>
              </a:avLst>
            </a:prstGeom>
            <a:solidFill>
              <a:schemeClr val="accent3">
                <a:lumMod val="50000"/>
              </a:schemeClr>
            </a:solidFill>
            <a:ln>
              <a:solidFill>
                <a:srgbClr val="00633C"/>
              </a:solidFill>
            </a:ln>
            <a:effectLst/>
          </p:spPr>
          <p:txBody>
            <a:bodyPr>
              <a:noAutofit/>
            </a:bodyPr>
            <a:lstStyle/>
            <a:p>
              <a:endParaRPr lang="en-US" sz="1200" dirty="0">
                <a:latin typeface="Gill Sans MT" panose="020B0502020104020203" pitchFamily="34" charset="77"/>
              </a:endParaRPr>
            </a:p>
          </p:txBody>
        </p:sp>
      </p:grpSp>
      <p:grpSp>
        <p:nvGrpSpPr>
          <p:cNvPr id="4" name="Group 3">
            <a:extLst>
              <a:ext uri="{FF2B5EF4-FFF2-40B4-BE49-F238E27FC236}">
                <a16:creationId xmlns:a16="http://schemas.microsoft.com/office/drawing/2014/main" id="{783DF471-2E4C-B54D-9AF9-EB493412C205}"/>
              </a:ext>
            </a:extLst>
          </p:cNvPr>
          <p:cNvGrpSpPr/>
          <p:nvPr/>
        </p:nvGrpSpPr>
        <p:grpSpPr>
          <a:xfrm>
            <a:off x="11014742" y="3375372"/>
            <a:ext cx="11783193" cy="2115095"/>
            <a:chOff x="11014742" y="3375372"/>
            <a:chExt cx="11783193" cy="2115095"/>
          </a:xfrm>
        </p:grpSpPr>
        <p:grpSp>
          <p:nvGrpSpPr>
            <p:cNvPr id="30" name="Group 29">
              <a:extLst>
                <a:ext uri="{FF2B5EF4-FFF2-40B4-BE49-F238E27FC236}">
                  <a16:creationId xmlns:a16="http://schemas.microsoft.com/office/drawing/2014/main" id="{6D3A7CB7-B9DC-504A-B2D7-632A0B736820}"/>
                </a:ext>
              </a:extLst>
            </p:cNvPr>
            <p:cNvGrpSpPr/>
            <p:nvPr/>
          </p:nvGrpSpPr>
          <p:grpSpPr>
            <a:xfrm>
              <a:off x="11014742" y="3399945"/>
              <a:ext cx="2161720" cy="2090522"/>
              <a:chOff x="451994" y="2386596"/>
              <a:chExt cx="1265642" cy="1223957"/>
            </a:xfrm>
          </p:grpSpPr>
          <p:sp>
            <p:nvSpPr>
              <p:cNvPr id="31" name="Oval 30">
                <a:extLst>
                  <a:ext uri="{FF2B5EF4-FFF2-40B4-BE49-F238E27FC236}">
                    <a16:creationId xmlns:a16="http://schemas.microsoft.com/office/drawing/2014/main" id="{1331560F-6576-254F-B087-0FEFCC5D07F0}"/>
                  </a:ext>
                </a:extLst>
              </p:cNvPr>
              <p:cNvSpPr/>
              <p:nvPr/>
            </p:nvSpPr>
            <p:spPr>
              <a:xfrm>
                <a:off x="451994" y="2386596"/>
                <a:ext cx="1198604" cy="1198604"/>
              </a:xfrm>
              <a:prstGeom prst="ellipse">
                <a:avLst/>
              </a:prstGeom>
              <a:solidFill>
                <a:srgbClr val="007043"/>
              </a:solidFill>
              <a:ln w="12700" cap="flat" cmpd="sng" algn="ctr">
                <a:noFill/>
                <a:prstDash val="solid"/>
                <a:miter lim="800000"/>
              </a:ln>
              <a:effectLst/>
            </p:spPr>
            <p:txBody>
              <a:bodyPr rtlCol="0" anchor="ctr">
                <a:noAutofit/>
              </a:bodyPr>
              <a:lstStyle/>
              <a:p>
                <a:pPr algn="ctr" defTabSz="456092">
                  <a:buClrTx/>
                  <a:defRPr/>
                </a:pPr>
                <a:endParaRPr lang="en-US" sz="1800" dirty="0">
                  <a:solidFill>
                    <a:srgbClr val="FFFFFF"/>
                  </a:solidFill>
                  <a:latin typeface="Roboto"/>
                  <a:ea typeface="+mn-ea"/>
                  <a:sym typeface="PT Sans"/>
                </a:endParaRPr>
              </a:p>
            </p:txBody>
          </p:sp>
          <p:sp>
            <p:nvSpPr>
              <p:cNvPr id="32" name="Rectangle 31">
                <a:extLst>
                  <a:ext uri="{FF2B5EF4-FFF2-40B4-BE49-F238E27FC236}">
                    <a16:creationId xmlns:a16="http://schemas.microsoft.com/office/drawing/2014/main" id="{02FFA007-6C8D-774B-B557-BBAF6183FE0B}"/>
                  </a:ext>
                </a:extLst>
              </p:cNvPr>
              <p:cNvSpPr/>
              <p:nvPr/>
            </p:nvSpPr>
            <p:spPr>
              <a:xfrm>
                <a:off x="1003399" y="2484323"/>
                <a:ext cx="714237" cy="1126230"/>
              </a:xfrm>
              <a:prstGeom prst="rect">
                <a:avLst/>
              </a:prstGeom>
            </p:spPr>
            <p:txBody>
              <a:bodyPr wrap="square" lIns="0" tIns="0" rIns="0" bIns="0" anchor="ctr">
                <a:noAutofit/>
              </a:bodyPr>
              <a:lstStyle/>
              <a:p>
                <a:pPr defTabSz="412090" hangingPunct="0">
                  <a:buClrTx/>
                </a:pPr>
                <a:r>
                  <a:rPr lang="en-US" sz="12500" b="1" dirty="0">
                    <a:solidFill>
                      <a:schemeClr val="bg1">
                        <a:lumMod val="20000"/>
                        <a:lumOff val="80000"/>
                      </a:schemeClr>
                    </a:solidFill>
                    <a:latin typeface="Georgia" panose="02040502050405020303" pitchFamily="18" charset="0"/>
                    <a:ea typeface="Helvetica Neue"/>
                    <a:cs typeface="Helvetica Neue"/>
                    <a:sym typeface="Helvetica Neue"/>
                  </a:rPr>
                  <a:t>2</a:t>
                </a:r>
              </a:p>
            </p:txBody>
          </p:sp>
          <p:sp>
            <p:nvSpPr>
              <p:cNvPr id="33" name="Rectangle 32">
                <a:extLst>
                  <a:ext uri="{FF2B5EF4-FFF2-40B4-BE49-F238E27FC236}">
                    <a16:creationId xmlns:a16="http://schemas.microsoft.com/office/drawing/2014/main" id="{619DF830-D8E3-544E-AB5C-96FE9079F7EA}"/>
                  </a:ext>
                </a:extLst>
              </p:cNvPr>
              <p:cNvSpPr/>
              <p:nvPr/>
            </p:nvSpPr>
            <p:spPr>
              <a:xfrm>
                <a:off x="638529" y="2651107"/>
                <a:ext cx="586859" cy="216236"/>
              </a:xfrm>
              <a:prstGeom prst="rect">
                <a:avLst/>
              </a:prstGeom>
            </p:spPr>
            <p:txBody>
              <a:bodyPr wrap="square" lIns="0" tIns="0" rIns="0" bIns="0" anchor="ctr">
                <a:noAutofit/>
              </a:bodyPr>
              <a:lstStyle/>
              <a:p>
                <a:pPr defTabSz="412090" hangingPunct="0">
                  <a:buClrTx/>
                </a:pPr>
                <a:r>
                  <a:rPr lang="en-US" sz="2400" dirty="0">
                    <a:solidFill>
                      <a:schemeClr val="bg1">
                        <a:lumMod val="20000"/>
                        <a:lumOff val="80000"/>
                      </a:schemeClr>
                    </a:solidFill>
                    <a:latin typeface="Georgia" panose="02040502050405020303" pitchFamily="18" charset="0"/>
                    <a:ea typeface="Helvetica Neue"/>
                    <a:cs typeface="Helvetica Neue"/>
                    <a:sym typeface="Helvetica Neue"/>
                  </a:rPr>
                  <a:t>Section</a:t>
                </a:r>
              </a:p>
            </p:txBody>
          </p:sp>
        </p:grpSp>
        <p:sp>
          <p:nvSpPr>
            <p:cNvPr id="38" name="Rectangle 37">
              <a:extLst>
                <a:ext uri="{FF2B5EF4-FFF2-40B4-BE49-F238E27FC236}">
                  <a16:creationId xmlns:a16="http://schemas.microsoft.com/office/drawing/2014/main" id="{C0173AEE-8639-A547-8817-DB637950DC13}"/>
                </a:ext>
              </a:extLst>
            </p:cNvPr>
            <p:cNvSpPr/>
            <p:nvPr/>
          </p:nvSpPr>
          <p:spPr>
            <a:xfrm>
              <a:off x="13685160" y="3439994"/>
              <a:ext cx="9112775" cy="1950014"/>
            </a:xfrm>
            <a:prstGeom prst="rect">
              <a:avLst/>
            </a:prstGeom>
          </p:spPr>
          <p:txBody>
            <a:bodyPr wrap="square">
              <a:noAutofit/>
            </a:bodyPr>
            <a:lstStyle/>
            <a:p>
              <a:r>
                <a:rPr lang="fr-FR" sz="4000" dirty="0">
                  <a:solidFill>
                    <a:srgbClr val="007043"/>
                  </a:solidFill>
                  <a:latin typeface="Gill Sans MT" panose="020B0502020104020203" pitchFamily="34" charset="77"/>
                  <a:cs typeface="Gill Sans" panose="020B0502020104020203" pitchFamily="34" charset="-79"/>
                </a:rPr>
                <a:t>Pourquoi les normes sont importantes dans les efforts de changement social et de comportement.</a:t>
              </a:r>
              <a:endParaRPr lang="en-US" sz="4000" dirty="0">
                <a:solidFill>
                  <a:srgbClr val="007043"/>
                </a:solidFill>
                <a:latin typeface="Gill Sans MT" panose="020B0502020104020203" pitchFamily="34" charset="77"/>
                <a:cs typeface="Gill Sans" panose="020B0502020104020203" pitchFamily="34" charset="-79"/>
              </a:endParaRPr>
            </a:p>
          </p:txBody>
        </p:sp>
        <p:sp>
          <p:nvSpPr>
            <p:cNvPr id="56" name="Circular Arrow 107">
              <a:extLst>
                <a:ext uri="{FF2B5EF4-FFF2-40B4-BE49-F238E27FC236}">
                  <a16:creationId xmlns:a16="http://schemas.microsoft.com/office/drawing/2014/main" id="{370DFB15-4BEF-854D-81D4-C4687DEF0FAC}"/>
                </a:ext>
              </a:extLst>
            </p:cNvPr>
            <p:cNvSpPr/>
            <p:nvPr/>
          </p:nvSpPr>
          <p:spPr>
            <a:xfrm>
              <a:off x="12509832" y="3375372"/>
              <a:ext cx="1233863" cy="1233863"/>
            </a:xfrm>
            <a:prstGeom prst="circularArrow">
              <a:avLst>
                <a:gd name="adj1" fmla="val 2271"/>
                <a:gd name="adj2" fmla="val 761772"/>
                <a:gd name="adj3" fmla="val 19550703"/>
                <a:gd name="adj4" fmla="val 12575511"/>
                <a:gd name="adj5" fmla="val 5826"/>
              </a:avLst>
            </a:prstGeom>
            <a:solidFill>
              <a:schemeClr val="accent3">
                <a:lumMod val="75000"/>
              </a:schemeClr>
            </a:solidFill>
            <a:ln>
              <a:solidFill>
                <a:srgbClr val="007043"/>
              </a:solidFill>
            </a:ln>
            <a:effectLst/>
          </p:spPr>
          <p:txBody>
            <a:bodyPr>
              <a:noAutofit/>
            </a:bodyPr>
            <a:lstStyle/>
            <a:p>
              <a:endParaRPr lang="en-US" sz="1200" dirty="0">
                <a:latin typeface="Gill Sans MT" panose="020B0502020104020203" pitchFamily="34" charset="77"/>
              </a:endParaRPr>
            </a:p>
          </p:txBody>
        </p:sp>
      </p:grpSp>
      <p:grpSp>
        <p:nvGrpSpPr>
          <p:cNvPr id="5" name="Group 4">
            <a:extLst>
              <a:ext uri="{FF2B5EF4-FFF2-40B4-BE49-F238E27FC236}">
                <a16:creationId xmlns:a16="http://schemas.microsoft.com/office/drawing/2014/main" id="{4B7D23DC-DFE5-3340-8C74-4E178DD53D4C}"/>
              </a:ext>
            </a:extLst>
          </p:cNvPr>
          <p:cNvGrpSpPr/>
          <p:nvPr/>
        </p:nvGrpSpPr>
        <p:grpSpPr>
          <a:xfrm>
            <a:off x="11014742" y="5785952"/>
            <a:ext cx="13019059" cy="2144095"/>
            <a:chOff x="11014742" y="5682167"/>
            <a:chExt cx="13019059" cy="2144095"/>
          </a:xfrm>
        </p:grpSpPr>
        <p:grpSp>
          <p:nvGrpSpPr>
            <p:cNvPr id="34" name="Group 33">
              <a:extLst>
                <a:ext uri="{FF2B5EF4-FFF2-40B4-BE49-F238E27FC236}">
                  <a16:creationId xmlns:a16="http://schemas.microsoft.com/office/drawing/2014/main" id="{2BD01D5C-2013-8745-8B0F-6E9DFE1FDD7E}"/>
                </a:ext>
              </a:extLst>
            </p:cNvPr>
            <p:cNvGrpSpPr/>
            <p:nvPr/>
          </p:nvGrpSpPr>
          <p:grpSpPr>
            <a:xfrm>
              <a:off x="11014742" y="5735740"/>
              <a:ext cx="2161720" cy="2090522"/>
              <a:chOff x="451994" y="2386596"/>
              <a:chExt cx="1265642" cy="1223957"/>
            </a:xfrm>
          </p:grpSpPr>
          <p:sp>
            <p:nvSpPr>
              <p:cNvPr id="35" name="Oval 34">
                <a:extLst>
                  <a:ext uri="{FF2B5EF4-FFF2-40B4-BE49-F238E27FC236}">
                    <a16:creationId xmlns:a16="http://schemas.microsoft.com/office/drawing/2014/main" id="{9F8A5858-A54C-5945-B090-C08352AA830D}"/>
                  </a:ext>
                </a:extLst>
              </p:cNvPr>
              <p:cNvSpPr/>
              <p:nvPr/>
            </p:nvSpPr>
            <p:spPr>
              <a:xfrm>
                <a:off x="451994" y="2386596"/>
                <a:ext cx="1198604" cy="1198604"/>
              </a:xfrm>
              <a:prstGeom prst="ellipse">
                <a:avLst/>
              </a:prstGeom>
              <a:solidFill>
                <a:srgbClr val="009457"/>
              </a:solidFill>
              <a:ln w="12700" cap="flat" cmpd="sng" algn="ctr">
                <a:noFill/>
                <a:prstDash val="solid"/>
                <a:miter lim="800000"/>
              </a:ln>
              <a:effectLst/>
            </p:spPr>
            <p:txBody>
              <a:bodyPr rtlCol="0" anchor="ctr">
                <a:noAutofit/>
              </a:bodyPr>
              <a:lstStyle/>
              <a:p>
                <a:pPr algn="ctr" defTabSz="456092">
                  <a:buClrTx/>
                  <a:defRPr/>
                </a:pPr>
                <a:endParaRPr lang="en-US" sz="1800" dirty="0">
                  <a:solidFill>
                    <a:srgbClr val="FFFFFF"/>
                  </a:solidFill>
                  <a:latin typeface="Roboto"/>
                  <a:ea typeface="+mn-ea"/>
                  <a:sym typeface="PT Sans"/>
                </a:endParaRPr>
              </a:p>
            </p:txBody>
          </p:sp>
          <p:sp>
            <p:nvSpPr>
              <p:cNvPr id="36" name="Rectangle 35">
                <a:extLst>
                  <a:ext uri="{FF2B5EF4-FFF2-40B4-BE49-F238E27FC236}">
                    <a16:creationId xmlns:a16="http://schemas.microsoft.com/office/drawing/2014/main" id="{D7C0691B-3C21-1D49-AAAE-4FB81EED2FE2}"/>
                  </a:ext>
                </a:extLst>
              </p:cNvPr>
              <p:cNvSpPr/>
              <p:nvPr/>
            </p:nvSpPr>
            <p:spPr>
              <a:xfrm>
                <a:off x="1003399" y="2484323"/>
                <a:ext cx="714237" cy="1126230"/>
              </a:xfrm>
              <a:prstGeom prst="rect">
                <a:avLst/>
              </a:prstGeom>
            </p:spPr>
            <p:txBody>
              <a:bodyPr wrap="square" lIns="0" tIns="0" rIns="0" bIns="0" anchor="ctr">
                <a:noAutofit/>
              </a:bodyPr>
              <a:lstStyle/>
              <a:p>
                <a:pPr defTabSz="412090" hangingPunct="0">
                  <a:buClrTx/>
                </a:pPr>
                <a:r>
                  <a:rPr lang="en-US" sz="12500" b="1" dirty="0">
                    <a:solidFill>
                      <a:schemeClr val="bg1">
                        <a:lumMod val="20000"/>
                        <a:lumOff val="80000"/>
                      </a:schemeClr>
                    </a:solidFill>
                    <a:latin typeface="Georgia" panose="02040502050405020303" pitchFamily="18" charset="0"/>
                    <a:ea typeface="Helvetica Neue"/>
                    <a:cs typeface="Helvetica Neue"/>
                    <a:sym typeface="Helvetica Neue"/>
                  </a:rPr>
                  <a:t>3</a:t>
                </a:r>
              </a:p>
            </p:txBody>
          </p:sp>
          <p:sp>
            <p:nvSpPr>
              <p:cNvPr id="37" name="Rectangle 36">
                <a:extLst>
                  <a:ext uri="{FF2B5EF4-FFF2-40B4-BE49-F238E27FC236}">
                    <a16:creationId xmlns:a16="http://schemas.microsoft.com/office/drawing/2014/main" id="{0CB188D7-FEBE-2A49-83BA-48D001A85BA8}"/>
                  </a:ext>
                </a:extLst>
              </p:cNvPr>
              <p:cNvSpPr/>
              <p:nvPr/>
            </p:nvSpPr>
            <p:spPr>
              <a:xfrm>
                <a:off x="638529" y="2651107"/>
                <a:ext cx="586859" cy="216236"/>
              </a:xfrm>
              <a:prstGeom prst="rect">
                <a:avLst/>
              </a:prstGeom>
            </p:spPr>
            <p:txBody>
              <a:bodyPr wrap="square" lIns="0" tIns="0" rIns="0" bIns="0" anchor="ctr">
                <a:noAutofit/>
              </a:bodyPr>
              <a:lstStyle/>
              <a:p>
                <a:pPr defTabSz="412090" hangingPunct="0">
                  <a:buClrTx/>
                </a:pPr>
                <a:r>
                  <a:rPr lang="en-US" sz="2400" dirty="0">
                    <a:solidFill>
                      <a:schemeClr val="bg1">
                        <a:lumMod val="20000"/>
                        <a:lumOff val="80000"/>
                      </a:schemeClr>
                    </a:solidFill>
                    <a:latin typeface="Georgia" panose="02040502050405020303" pitchFamily="18" charset="0"/>
                    <a:ea typeface="Helvetica Neue"/>
                    <a:cs typeface="Helvetica Neue"/>
                    <a:sym typeface="Helvetica Neue"/>
                  </a:rPr>
                  <a:t>Section</a:t>
                </a:r>
              </a:p>
            </p:txBody>
          </p:sp>
        </p:grpSp>
        <p:sp>
          <p:nvSpPr>
            <p:cNvPr id="39" name="Rectangle 38">
              <a:extLst>
                <a:ext uri="{FF2B5EF4-FFF2-40B4-BE49-F238E27FC236}">
                  <a16:creationId xmlns:a16="http://schemas.microsoft.com/office/drawing/2014/main" id="{86960DC2-6BE8-7443-86A4-BE803D2D7B13}"/>
                </a:ext>
              </a:extLst>
            </p:cNvPr>
            <p:cNvSpPr/>
            <p:nvPr/>
          </p:nvSpPr>
          <p:spPr>
            <a:xfrm>
              <a:off x="13615250" y="5735175"/>
              <a:ext cx="10418551" cy="1938992"/>
            </a:xfrm>
            <a:prstGeom prst="rect">
              <a:avLst/>
            </a:prstGeom>
          </p:spPr>
          <p:txBody>
            <a:bodyPr wrap="square">
              <a:noAutofit/>
            </a:bodyPr>
            <a:lstStyle/>
            <a:p>
              <a:r>
                <a:rPr lang="fr-FR" sz="4000" dirty="0">
                  <a:solidFill>
                    <a:srgbClr val="009457"/>
                  </a:solidFill>
                  <a:latin typeface="Gill Sans MT" panose="020B0502020104020203" pitchFamily="34" charset="77"/>
                  <a:cs typeface="Gill Sans" panose="020B0502020104020203" pitchFamily="34" charset="-79"/>
                </a:rPr>
                <a:t>Comment les approches de changement de normes sociales s'intègrent et apportent une valeur ajoutée aux programmes de changement social et de comportement ?</a:t>
              </a:r>
              <a:endParaRPr lang="en-US" sz="4000" dirty="0">
                <a:solidFill>
                  <a:srgbClr val="009457"/>
                </a:solidFill>
                <a:latin typeface="Gill Sans MT" panose="020B0502020104020203" pitchFamily="34" charset="77"/>
                <a:cs typeface="Gill Sans" panose="020B0502020104020203" pitchFamily="34" charset="-79"/>
              </a:endParaRPr>
            </a:p>
          </p:txBody>
        </p:sp>
        <p:sp>
          <p:nvSpPr>
            <p:cNvPr id="57" name="Circular Arrow 107">
              <a:extLst>
                <a:ext uri="{FF2B5EF4-FFF2-40B4-BE49-F238E27FC236}">
                  <a16:creationId xmlns:a16="http://schemas.microsoft.com/office/drawing/2014/main" id="{376CE536-B37C-CF48-B3DD-24BD96A62738}"/>
                </a:ext>
              </a:extLst>
            </p:cNvPr>
            <p:cNvSpPr/>
            <p:nvPr/>
          </p:nvSpPr>
          <p:spPr>
            <a:xfrm>
              <a:off x="12509832" y="5682167"/>
              <a:ext cx="1233863" cy="1233863"/>
            </a:xfrm>
            <a:prstGeom prst="circularArrow">
              <a:avLst>
                <a:gd name="adj1" fmla="val 2271"/>
                <a:gd name="adj2" fmla="val 761772"/>
                <a:gd name="adj3" fmla="val 19550703"/>
                <a:gd name="adj4" fmla="val 12575511"/>
                <a:gd name="adj5" fmla="val 5826"/>
              </a:avLst>
            </a:prstGeom>
            <a:solidFill>
              <a:srgbClr val="259D9F"/>
            </a:solidFill>
            <a:ln>
              <a:solidFill>
                <a:srgbClr val="009457"/>
              </a:solidFill>
            </a:ln>
            <a:effectLst/>
          </p:spPr>
          <p:txBody>
            <a:bodyPr>
              <a:noAutofit/>
            </a:bodyPr>
            <a:lstStyle/>
            <a:p>
              <a:endParaRPr lang="en-US" sz="1200" dirty="0">
                <a:latin typeface="Gill Sans MT" panose="020B0502020104020203" pitchFamily="34" charset="77"/>
              </a:endParaRPr>
            </a:p>
          </p:txBody>
        </p:sp>
      </p:grpSp>
      <p:grpSp>
        <p:nvGrpSpPr>
          <p:cNvPr id="8" name="Group 7">
            <a:extLst>
              <a:ext uri="{FF2B5EF4-FFF2-40B4-BE49-F238E27FC236}">
                <a16:creationId xmlns:a16="http://schemas.microsoft.com/office/drawing/2014/main" id="{5F35EF27-C37B-6F48-900E-E022F4779A1D}"/>
              </a:ext>
            </a:extLst>
          </p:cNvPr>
          <p:cNvGrpSpPr/>
          <p:nvPr/>
        </p:nvGrpSpPr>
        <p:grpSpPr>
          <a:xfrm>
            <a:off x="10927677" y="8410620"/>
            <a:ext cx="11932323" cy="2077660"/>
            <a:chOff x="11014742" y="8116710"/>
            <a:chExt cx="8715054" cy="2077660"/>
          </a:xfrm>
        </p:grpSpPr>
        <p:sp>
          <p:nvSpPr>
            <p:cNvPr id="43" name="Rectangle 42">
              <a:extLst>
                <a:ext uri="{FF2B5EF4-FFF2-40B4-BE49-F238E27FC236}">
                  <a16:creationId xmlns:a16="http://schemas.microsoft.com/office/drawing/2014/main" id="{BF415DC1-1C5D-0942-8BBD-AA514D0BF0D3}"/>
                </a:ext>
              </a:extLst>
            </p:cNvPr>
            <p:cNvSpPr/>
            <p:nvPr/>
          </p:nvSpPr>
          <p:spPr>
            <a:xfrm>
              <a:off x="13481604" y="8481724"/>
              <a:ext cx="6248192" cy="1323439"/>
            </a:xfrm>
            <a:prstGeom prst="rect">
              <a:avLst/>
            </a:prstGeom>
          </p:spPr>
          <p:txBody>
            <a:bodyPr wrap="square">
              <a:noAutofit/>
            </a:bodyPr>
            <a:lstStyle/>
            <a:p>
              <a:r>
                <a:rPr lang="fr-FR" sz="4000" dirty="0">
                  <a:solidFill>
                    <a:srgbClr val="00B26A"/>
                  </a:solidFill>
                  <a:latin typeface="Gill Sans MT" panose="020B0502020104020203" pitchFamily="34" charset="77"/>
                  <a:cs typeface="Gill Sans" panose="020B0502020104020203" pitchFamily="34" charset="-79"/>
                </a:rPr>
                <a:t>Théories sur la façon dont les normes influencent les comportements.</a:t>
              </a:r>
              <a:endParaRPr lang="en-US" sz="4000" dirty="0">
                <a:solidFill>
                  <a:srgbClr val="00B26A"/>
                </a:solidFill>
                <a:latin typeface="Gill Sans MT" panose="020B0502020104020203" pitchFamily="34" charset="77"/>
                <a:cs typeface="Gill Sans" panose="020B0502020104020203" pitchFamily="34" charset="-79"/>
              </a:endParaRPr>
            </a:p>
          </p:txBody>
        </p:sp>
        <p:grpSp>
          <p:nvGrpSpPr>
            <p:cNvPr id="44" name="Group 43">
              <a:extLst>
                <a:ext uri="{FF2B5EF4-FFF2-40B4-BE49-F238E27FC236}">
                  <a16:creationId xmlns:a16="http://schemas.microsoft.com/office/drawing/2014/main" id="{0547B325-6877-EB4A-BD53-1C9AE878A8B9}"/>
                </a:ext>
              </a:extLst>
            </p:cNvPr>
            <p:cNvGrpSpPr/>
            <p:nvPr/>
          </p:nvGrpSpPr>
          <p:grpSpPr>
            <a:xfrm>
              <a:off x="11014742" y="8147151"/>
              <a:ext cx="2073293" cy="2047219"/>
              <a:chOff x="451994" y="2386596"/>
              <a:chExt cx="1213870" cy="1198604"/>
            </a:xfrm>
          </p:grpSpPr>
          <p:sp>
            <p:nvSpPr>
              <p:cNvPr id="45" name="Oval 44">
                <a:extLst>
                  <a:ext uri="{FF2B5EF4-FFF2-40B4-BE49-F238E27FC236}">
                    <a16:creationId xmlns:a16="http://schemas.microsoft.com/office/drawing/2014/main" id="{C663C4C0-935E-DF4D-B111-A961B1F9B81F}"/>
                  </a:ext>
                </a:extLst>
              </p:cNvPr>
              <p:cNvSpPr/>
              <p:nvPr/>
            </p:nvSpPr>
            <p:spPr>
              <a:xfrm>
                <a:off x="451994" y="2386596"/>
                <a:ext cx="1198604" cy="1198604"/>
              </a:xfrm>
              <a:prstGeom prst="ellipse">
                <a:avLst/>
              </a:prstGeom>
              <a:solidFill>
                <a:srgbClr val="00B26A"/>
              </a:solidFill>
              <a:ln w="12700" cap="flat" cmpd="sng" algn="ctr">
                <a:noFill/>
                <a:prstDash val="solid"/>
                <a:miter lim="800000"/>
              </a:ln>
              <a:effectLst/>
            </p:spPr>
            <p:txBody>
              <a:bodyPr rtlCol="0" anchor="ctr">
                <a:noAutofit/>
              </a:bodyPr>
              <a:lstStyle/>
              <a:p>
                <a:pPr algn="ctr" defTabSz="456092">
                  <a:buClrTx/>
                  <a:defRPr/>
                </a:pPr>
                <a:endParaRPr lang="en-US" sz="1800" dirty="0">
                  <a:solidFill>
                    <a:srgbClr val="FFFFFF"/>
                  </a:solidFill>
                  <a:latin typeface="Roboto"/>
                  <a:ea typeface="+mn-ea"/>
                  <a:sym typeface="PT Sans"/>
                </a:endParaRPr>
              </a:p>
            </p:txBody>
          </p:sp>
          <p:sp>
            <p:nvSpPr>
              <p:cNvPr id="46" name="Rectangle 45">
                <a:extLst>
                  <a:ext uri="{FF2B5EF4-FFF2-40B4-BE49-F238E27FC236}">
                    <a16:creationId xmlns:a16="http://schemas.microsoft.com/office/drawing/2014/main" id="{12E09962-0228-804D-AF52-590150AC3A58}"/>
                  </a:ext>
                </a:extLst>
              </p:cNvPr>
              <p:cNvSpPr/>
              <p:nvPr/>
            </p:nvSpPr>
            <p:spPr>
              <a:xfrm>
                <a:off x="951628" y="2435284"/>
                <a:ext cx="714236" cy="1126230"/>
              </a:xfrm>
              <a:prstGeom prst="rect">
                <a:avLst/>
              </a:prstGeom>
            </p:spPr>
            <p:txBody>
              <a:bodyPr wrap="square" lIns="0" tIns="0" rIns="0" bIns="0" anchor="ctr">
                <a:noAutofit/>
              </a:bodyPr>
              <a:lstStyle/>
              <a:p>
                <a:pPr defTabSz="412090" hangingPunct="0">
                  <a:buClrTx/>
                </a:pPr>
                <a:r>
                  <a:rPr lang="en-US" sz="12500" b="1" dirty="0">
                    <a:solidFill>
                      <a:schemeClr val="bg1">
                        <a:lumMod val="20000"/>
                        <a:lumOff val="80000"/>
                      </a:schemeClr>
                    </a:solidFill>
                    <a:latin typeface="Georgia" panose="02040502050405020303" pitchFamily="18" charset="0"/>
                    <a:ea typeface="Helvetica Neue"/>
                    <a:cs typeface="Helvetica Neue"/>
                    <a:sym typeface="Helvetica Neue"/>
                  </a:rPr>
                  <a:t>4</a:t>
                </a:r>
              </a:p>
            </p:txBody>
          </p:sp>
          <p:sp>
            <p:nvSpPr>
              <p:cNvPr id="47" name="Rectangle 46">
                <a:extLst>
                  <a:ext uri="{FF2B5EF4-FFF2-40B4-BE49-F238E27FC236}">
                    <a16:creationId xmlns:a16="http://schemas.microsoft.com/office/drawing/2014/main" id="{1AEE4356-F0F9-0E4B-A961-D64E016D20D3}"/>
                  </a:ext>
                </a:extLst>
              </p:cNvPr>
              <p:cNvSpPr/>
              <p:nvPr/>
            </p:nvSpPr>
            <p:spPr>
              <a:xfrm>
                <a:off x="638529" y="2651107"/>
                <a:ext cx="586858" cy="216236"/>
              </a:xfrm>
              <a:prstGeom prst="rect">
                <a:avLst/>
              </a:prstGeom>
            </p:spPr>
            <p:txBody>
              <a:bodyPr wrap="square" lIns="0" tIns="0" rIns="0" bIns="0" anchor="ctr">
                <a:noAutofit/>
              </a:bodyPr>
              <a:lstStyle/>
              <a:p>
                <a:pPr defTabSz="412090" hangingPunct="0">
                  <a:buClrTx/>
                </a:pPr>
                <a:r>
                  <a:rPr lang="en-US" sz="2400" dirty="0">
                    <a:solidFill>
                      <a:schemeClr val="bg1">
                        <a:lumMod val="20000"/>
                        <a:lumOff val="80000"/>
                      </a:schemeClr>
                    </a:solidFill>
                    <a:latin typeface="Georgia" panose="02040502050405020303" pitchFamily="18" charset="0"/>
                    <a:ea typeface="Helvetica Neue"/>
                    <a:cs typeface="Helvetica Neue"/>
                    <a:sym typeface="Helvetica Neue"/>
                  </a:rPr>
                  <a:t>Section</a:t>
                </a:r>
              </a:p>
            </p:txBody>
          </p:sp>
        </p:grpSp>
        <p:sp>
          <p:nvSpPr>
            <p:cNvPr id="55" name="Circular Arrow 107">
              <a:extLst>
                <a:ext uri="{FF2B5EF4-FFF2-40B4-BE49-F238E27FC236}">
                  <a16:creationId xmlns:a16="http://schemas.microsoft.com/office/drawing/2014/main" id="{2380D7D8-A350-BB4C-A59F-9DE94E20C512}"/>
                </a:ext>
              </a:extLst>
            </p:cNvPr>
            <p:cNvSpPr/>
            <p:nvPr/>
          </p:nvSpPr>
          <p:spPr>
            <a:xfrm>
              <a:off x="12507485" y="8116710"/>
              <a:ext cx="1233863" cy="1233863"/>
            </a:xfrm>
            <a:prstGeom prst="circularArrow">
              <a:avLst>
                <a:gd name="adj1" fmla="val 2271"/>
                <a:gd name="adj2" fmla="val 761772"/>
                <a:gd name="adj3" fmla="val 19550703"/>
                <a:gd name="adj4" fmla="val 12575511"/>
                <a:gd name="adj5" fmla="val 5826"/>
              </a:avLst>
            </a:prstGeom>
            <a:solidFill>
              <a:schemeClr val="accent3"/>
            </a:solidFill>
            <a:ln>
              <a:solidFill>
                <a:srgbClr val="00B26A"/>
              </a:solidFill>
            </a:ln>
            <a:effectLst/>
          </p:spPr>
          <p:txBody>
            <a:bodyPr>
              <a:noAutofit/>
            </a:bodyPr>
            <a:lstStyle/>
            <a:p>
              <a:endParaRPr lang="en-US" sz="1200" dirty="0">
                <a:latin typeface="Gill Sans MT" panose="020B0502020104020203" pitchFamily="34" charset="77"/>
              </a:endParaRPr>
            </a:p>
          </p:txBody>
        </p:sp>
      </p:grpSp>
      <p:grpSp>
        <p:nvGrpSpPr>
          <p:cNvPr id="9" name="Group 8">
            <a:extLst>
              <a:ext uri="{FF2B5EF4-FFF2-40B4-BE49-F238E27FC236}">
                <a16:creationId xmlns:a16="http://schemas.microsoft.com/office/drawing/2014/main" id="{816D98B1-BD28-DD4F-94F8-40C400B01AFE}"/>
              </a:ext>
            </a:extLst>
          </p:cNvPr>
          <p:cNvGrpSpPr/>
          <p:nvPr/>
        </p:nvGrpSpPr>
        <p:grpSpPr>
          <a:xfrm>
            <a:off x="11014742" y="10622271"/>
            <a:ext cx="11987647" cy="2090522"/>
            <a:chOff x="11014742" y="10622271"/>
            <a:chExt cx="11987647" cy="2090522"/>
          </a:xfrm>
        </p:grpSpPr>
        <p:grpSp>
          <p:nvGrpSpPr>
            <p:cNvPr id="48" name="Group 47">
              <a:extLst>
                <a:ext uri="{FF2B5EF4-FFF2-40B4-BE49-F238E27FC236}">
                  <a16:creationId xmlns:a16="http://schemas.microsoft.com/office/drawing/2014/main" id="{DBD98607-E2A7-A640-956A-7FEF170C5ECE}"/>
                </a:ext>
              </a:extLst>
            </p:cNvPr>
            <p:cNvGrpSpPr/>
            <p:nvPr/>
          </p:nvGrpSpPr>
          <p:grpSpPr>
            <a:xfrm>
              <a:off x="11014742" y="10622271"/>
              <a:ext cx="2161720" cy="2090522"/>
              <a:chOff x="451994" y="2386596"/>
              <a:chExt cx="1265642" cy="1223957"/>
            </a:xfrm>
          </p:grpSpPr>
          <p:sp>
            <p:nvSpPr>
              <p:cNvPr id="49" name="Oval 48">
                <a:extLst>
                  <a:ext uri="{FF2B5EF4-FFF2-40B4-BE49-F238E27FC236}">
                    <a16:creationId xmlns:a16="http://schemas.microsoft.com/office/drawing/2014/main" id="{D1C293C3-174F-D247-97D7-336E1F9D482E}"/>
                  </a:ext>
                </a:extLst>
              </p:cNvPr>
              <p:cNvSpPr/>
              <p:nvPr/>
            </p:nvSpPr>
            <p:spPr>
              <a:xfrm>
                <a:off x="451994" y="2386596"/>
                <a:ext cx="1198604" cy="1198604"/>
              </a:xfrm>
              <a:prstGeom prst="ellipse">
                <a:avLst/>
              </a:prstGeom>
              <a:solidFill>
                <a:srgbClr val="00C075"/>
              </a:solidFill>
              <a:ln w="12700" cap="flat" cmpd="sng" algn="ctr">
                <a:noFill/>
                <a:prstDash val="solid"/>
                <a:miter lim="800000"/>
              </a:ln>
              <a:effectLst/>
            </p:spPr>
            <p:txBody>
              <a:bodyPr rtlCol="0" anchor="ctr">
                <a:noAutofit/>
              </a:bodyPr>
              <a:lstStyle/>
              <a:p>
                <a:pPr algn="ctr" defTabSz="456092">
                  <a:buClrTx/>
                  <a:defRPr/>
                </a:pPr>
                <a:endParaRPr lang="en-US" sz="1800" dirty="0">
                  <a:solidFill>
                    <a:srgbClr val="FFFFFF"/>
                  </a:solidFill>
                  <a:latin typeface="Roboto"/>
                  <a:ea typeface="+mn-ea"/>
                  <a:sym typeface="PT Sans"/>
                </a:endParaRPr>
              </a:p>
            </p:txBody>
          </p:sp>
          <p:sp>
            <p:nvSpPr>
              <p:cNvPr id="50" name="Rectangle 49">
                <a:extLst>
                  <a:ext uri="{FF2B5EF4-FFF2-40B4-BE49-F238E27FC236}">
                    <a16:creationId xmlns:a16="http://schemas.microsoft.com/office/drawing/2014/main" id="{B4C3890C-23B5-2E43-B4E2-A290178A2C78}"/>
                  </a:ext>
                </a:extLst>
              </p:cNvPr>
              <p:cNvSpPr/>
              <p:nvPr/>
            </p:nvSpPr>
            <p:spPr>
              <a:xfrm>
                <a:off x="1003399" y="2484323"/>
                <a:ext cx="714237" cy="1126230"/>
              </a:xfrm>
              <a:prstGeom prst="rect">
                <a:avLst/>
              </a:prstGeom>
            </p:spPr>
            <p:txBody>
              <a:bodyPr wrap="square" lIns="0" tIns="0" rIns="0" bIns="0" anchor="ctr">
                <a:noAutofit/>
              </a:bodyPr>
              <a:lstStyle/>
              <a:p>
                <a:pPr defTabSz="412090" hangingPunct="0">
                  <a:buClrTx/>
                </a:pPr>
                <a:r>
                  <a:rPr lang="en-US" sz="12500" b="1" dirty="0">
                    <a:solidFill>
                      <a:schemeClr val="bg1">
                        <a:lumMod val="20000"/>
                        <a:lumOff val="80000"/>
                      </a:schemeClr>
                    </a:solidFill>
                    <a:latin typeface="Georgia" panose="02040502050405020303" pitchFamily="18" charset="0"/>
                    <a:ea typeface="Helvetica Neue"/>
                    <a:cs typeface="Helvetica Neue"/>
                    <a:sym typeface="Helvetica Neue"/>
                  </a:rPr>
                  <a:t>5</a:t>
                </a:r>
              </a:p>
            </p:txBody>
          </p:sp>
          <p:sp>
            <p:nvSpPr>
              <p:cNvPr id="51" name="Rectangle 50">
                <a:extLst>
                  <a:ext uri="{FF2B5EF4-FFF2-40B4-BE49-F238E27FC236}">
                    <a16:creationId xmlns:a16="http://schemas.microsoft.com/office/drawing/2014/main" id="{D18C7AF7-23D1-C947-BF5E-508EC2E04F26}"/>
                  </a:ext>
                </a:extLst>
              </p:cNvPr>
              <p:cNvSpPr/>
              <p:nvPr/>
            </p:nvSpPr>
            <p:spPr>
              <a:xfrm>
                <a:off x="638529" y="2651107"/>
                <a:ext cx="586859" cy="216236"/>
              </a:xfrm>
              <a:prstGeom prst="rect">
                <a:avLst/>
              </a:prstGeom>
            </p:spPr>
            <p:txBody>
              <a:bodyPr wrap="square" lIns="0" tIns="0" rIns="0" bIns="0" anchor="ctr">
                <a:noAutofit/>
              </a:bodyPr>
              <a:lstStyle/>
              <a:p>
                <a:pPr defTabSz="412090" hangingPunct="0">
                  <a:buClrTx/>
                </a:pPr>
                <a:r>
                  <a:rPr lang="en-US" sz="2400" dirty="0">
                    <a:solidFill>
                      <a:schemeClr val="bg1">
                        <a:lumMod val="20000"/>
                        <a:lumOff val="80000"/>
                      </a:schemeClr>
                    </a:solidFill>
                    <a:latin typeface="Georgia" panose="02040502050405020303" pitchFamily="18" charset="0"/>
                    <a:ea typeface="Helvetica Neue"/>
                    <a:cs typeface="Helvetica Neue"/>
                    <a:sym typeface="Helvetica Neue"/>
                  </a:rPr>
                  <a:t>Section</a:t>
                </a:r>
              </a:p>
            </p:txBody>
          </p:sp>
        </p:grpSp>
        <p:sp>
          <p:nvSpPr>
            <p:cNvPr id="52" name="Rectangle 51">
              <a:extLst>
                <a:ext uri="{FF2B5EF4-FFF2-40B4-BE49-F238E27FC236}">
                  <a16:creationId xmlns:a16="http://schemas.microsoft.com/office/drawing/2014/main" id="{709214A5-697F-554C-89CA-E4E35F4A87DC}"/>
                </a:ext>
              </a:extLst>
            </p:cNvPr>
            <p:cNvSpPr/>
            <p:nvPr/>
          </p:nvSpPr>
          <p:spPr>
            <a:xfrm>
              <a:off x="14118263" y="10890961"/>
              <a:ext cx="8884126" cy="1323439"/>
            </a:xfrm>
            <a:prstGeom prst="rect">
              <a:avLst/>
            </a:prstGeom>
          </p:spPr>
          <p:txBody>
            <a:bodyPr wrap="square">
              <a:noAutofit/>
            </a:bodyPr>
            <a:lstStyle/>
            <a:p>
              <a:r>
                <a:rPr lang="fr-FR" sz="4000" dirty="0">
                  <a:solidFill>
                    <a:srgbClr val="00C075"/>
                  </a:solidFill>
                  <a:latin typeface="Gill Sans MT" panose="020B0502020104020203" pitchFamily="34" charset="77"/>
                  <a:cs typeface="Gill Sans" panose="020B0502020104020203" pitchFamily="34" charset="-79"/>
                </a:rPr>
                <a:t>Développer et utiliser les théories de changement des programmes. </a:t>
              </a:r>
            </a:p>
          </p:txBody>
        </p:sp>
        <p:sp>
          <p:nvSpPr>
            <p:cNvPr id="58" name="Circular Arrow 107">
              <a:extLst>
                <a:ext uri="{FF2B5EF4-FFF2-40B4-BE49-F238E27FC236}">
                  <a16:creationId xmlns:a16="http://schemas.microsoft.com/office/drawing/2014/main" id="{55ED1D88-FDD9-4949-BB23-E932166C233F}"/>
                </a:ext>
              </a:extLst>
            </p:cNvPr>
            <p:cNvSpPr/>
            <p:nvPr/>
          </p:nvSpPr>
          <p:spPr>
            <a:xfrm>
              <a:off x="12507485" y="10625867"/>
              <a:ext cx="1233863" cy="1233863"/>
            </a:xfrm>
            <a:prstGeom prst="circularArrow">
              <a:avLst>
                <a:gd name="adj1" fmla="val 2271"/>
                <a:gd name="adj2" fmla="val 761772"/>
                <a:gd name="adj3" fmla="val 19550703"/>
                <a:gd name="adj4" fmla="val 12575511"/>
                <a:gd name="adj5" fmla="val 5826"/>
              </a:avLst>
            </a:prstGeom>
            <a:solidFill>
              <a:srgbClr val="2EC3C5"/>
            </a:solidFill>
            <a:ln>
              <a:solidFill>
                <a:srgbClr val="00C075"/>
              </a:solidFill>
            </a:ln>
            <a:effectLst/>
          </p:spPr>
          <p:txBody>
            <a:bodyPr>
              <a:noAutofit/>
            </a:bodyPr>
            <a:lstStyle/>
            <a:p>
              <a:endParaRPr lang="en-US" sz="1200" dirty="0">
                <a:latin typeface="Gill Sans MT" panose="020B0502020104020203" pitchFamily="34" charset="77"/>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20000"/>
            <a:lumOff val="80000"/>
          </a:schemeClr>
        </a:solidFill>
        <a:effectLst/>
      </p:bgPr>
    </p:bg>
    <p:spTree>
      <p:nvGrpSpPr>
        <p:cNvPr id="1" name="Shape 811"/>
        <p:cNvGrpSpPr/>
        <p:nvPr/>
      </p:nvGrpSpPr>
      <p:grpSpPr>
        <a:xfrm>
          <a:off x="0" y="0"/>
          <a:ext cx="0" cy="0"/>
          <a:chOff x="0" y="0"/>
          <a:chExt cx="0" cy="0"/>
        </a:xfrm>
      </p:grpSpPr>
      <p:sp>
        <p:nvSpPr>
          <p:cNvPr id="5" name="Rectangle 4">
            <a:extLst>
              <a:ext uri="{FF2B5EF4-FFF2-40B4-BE49-F238E27FC236}">
                <a16:creationId xmlns:a16="http://schemas.microsoft.com/office/drawing/2014/main" id="{2B4C890F-0C17-B14B-B8EC-C0997BC37494}"/>
              </a:ext>
            </a:extLst>
          </p:cNvPr>
          <p:cNvSpPr/>
          <p:nvPr/>
        </p:nvSpPr>
        <p:spPr>
          <a:xfrm>
            <a:off x="1210799" y="1008979"/>
            <a:ext cx="21089566" cy="3054486"/>
          </a:xfrm>
          <a:prstGeom prst="rect">
            <a:avLst/>
          </a:prstGeom>
          <a:solidFill>
            <a:srgbClr val="009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812" name="Google Shape;812;p3"/>
          <p:cNvSpPr txBox="1">
            <a:spLocks noGrp="1"/>
          </p:cNvSpPr>
          <p:nvPr>
            <p:ph type="title"/>
          </p:nvPr>
        </p:nvSpPr>
        <p:spPr>
          <a:xfrm>
            <a:off x="1734343" y="2536222"/>
            <a:ext cx="20915314" cy="1567792"/>
          </a:xfrm>
          <a:prstGeom prst="rect">
            <a:avLst/>
          </a:prstGeom>
          <a:noFill/>
          <a:ln>
            <a:noFill/>
          </a:ln>
        </p:spPr>
        <p:txBody>
          <a:bodyPr spcFirstLastPara="1" wrap="square" lIns="91426" tIns="45700" rIns="91426" bIns="45700" anchor="t" anchorCtr="0">
            <a:noAutofit/>
          </a:bodyPr>
          <a:lstStyle/>
          <a:p>
            <a:pPr>
              <a:buClr>
                <a:srgbClr val="09904F"/>
              </a:buClr>
            </a:pPr>
            <a:r>
              <a:rPr lang="en-US" b="1" dirty="0">
                <a:solidFill>
                  <a:srgbClr val="FFFFFF"/>
                </a:solidFill>
              </a:rPr>
              <a:t>Objectifs d'apprentissage</a:t>
            </a:r>
            <a:endParaRPr b="1" dirty="0">
              <a:solidFill>
                <a:srgbClr val="FFFFFF"/>
              </a:solidFill>
            </a:endParaRPr>
          </a:p>
        </p:txBody>
      </p:sp>
      <p:sp>
        <p:nvSpPr>
          <p:cNvPr id="813" name="Google Shape;813;p3"/>
          <p:cNvSpPr txBox="1">
            <a:spLocks noGrp="1"/>
          </p:cNvSpPr>
          <p:nvPr>
            <p:ph type="body" idx="1"/>
          </p:nvPr>
        </p:nvSpPr>
        <p:spPr>
          <a:xfrm>
            <a:off x="1037294" y="4255241"/>
            <a:ext cx="21845565" cy="7641071"/>
          </a:xfrm>
          <a:prstGeom prst="rect">
            <a:avLst/>
          </a:prstGeom>
          <a:noFill/>
          <a:ln>
            <a:noFill/>
          </a:ln>
        </p:spPr>
        <p:txBody>
          <a:bodyPr spcFirstLastPara="1" wrap="square" lIns="91426" tIns="45700" rIns="91426" bIns="45700" anchor="t" anchorCtr="0">
            <a:noAutofit/>
          </a:bodyPr>
          <a:lstStyle/>
          <a:p>
            <a:pPr marL="0" indent="0" algn="ctr">
              <a:lnSpc>
                <a:spcPct val="90000"/>
              </a:lnSpc>
              <a:spcAft>
                <a:spcPts val="2400"/>
              </a:spcAft>
              <a:buClr>
                <a:srgbClr val="393941"/>
              </a:buClr>
              <a:buSzPts val="4000"/>
              <a:buNone/>
            </a:pPr>
            <a:r>
              <a:rPr lang="fr-FR" sz="4800" b="1" dirty="0">
                <a:solidFill>
                  <a:srgbClr val="000000"/>
                </a:solidFill>
                <a:cs typeface="Gill Sans" panose="020B0502020104020203" pitchFamily="34" charset="-79"/>
              </a:rPr>
              <a:t>Au cours de cette session, les participants seront en mesure de : </a:t>
            </a:r>
          </a:p>
          <a:p>
            <a:pPr marL="742950" indent="-742950" algn="l">
              <a:lnSpc>
                <a:spcPct val="90000"/>
              </a:lnSpc>
              <a:spcBef>
                <a:spcPts val="1800"/>
              </a:spcBef>
              <a:spcAft>
                <a:spcPts val="2400"/>
              </a:spcAft>
              <a:buClr>
                <a:srgbClr val="393941"/>
              </a:buClr>
              <a:buSzPts val="4000"/>
              <a:buFont typeface="Gill Sans"/>
              <a:buAutoNum type="arabicPeriod"/>
            </a:pPr>
            <a:r>
              <a:rPr lang="fr-FR" sz="4800" dirty="0">
                <a:solidFill>
                  <a:srgbClr val="000000"/>
                </a:solidFill>
              </a:rPr>
              <a:t>Définir les normes sociales et distinguer les normes des attitudes/croyances et des comportements.</a:t>
            </a:r>
          </a:p>
          <a:p>
            <a:pPr marL="742950" indent="-742950" algn="l">
              <a:lnSpc>
                <a:spcPct val="90000"/>
              </a:lnSpc>
              <a:spcBef>
                <a:spcPts val="1800"/>
              </a:spcBef>
              <a:spcAft>
                <a:spcPts val="2400"/>
              </a:spcAft>
              <a:buClr>
                <a:srgbClr val="393941"/>
              </a:buClr>
              <a:buSzPts val="4000"/>
              <a:buFont typeface="Gill Sans"/>
              <a:buAutoNum type="arabicPeriod"/>
            </a:pPr>
            <a:r>
              <a:rPr lang="fr-FR" sz="4800" dirty="0">
                <a:solidFill>
                  <a:srgbClr val="000000"/>
                </a:solidFill>
              </a:rPr>
              <a:t>Identifier l'importance de l'influence normative entre et dans les différentes couches du cadre socio-écologique de la santé et du bien-être. </a:t>
            </a:r>
          </a:p>
          <a:p>
            <a:pPr marL="742950" indent="-742950" algn="l">
              <a:lnSpc>
                <a:spcPct val="90000"/>
              </a:lnSpc>
              <a:spcBef>
                <a:spcPts val="1800"/>
              </a:spcBef>
              <a:spcAft>
                <a:spcPts val="2400"/>
              </a:spcAft>
              <a:buClr>
                <a:srgbClr val="393941"/>
              </a:buClr>
              <a:buSzPts val="4000"/>
              <a:buFont typeface="Gill Sans"/>
              <a:buAutoNum type="arabicPeriod"/>
            </a:pPr>
            <a:r>
              <a:rPr lang="fr-FR" sz="4800" dirty="0">
                <a:solidFill>
                  <a:srgbClr val="000000"/>
                </a:solidFill>
              </a:rPr>
              <a:t>Expliquer en termes pratiques comment les normes sociales influencent la santé et d'autres comportements. </a:t>
            </a:r>
          </a:p>
          <a:p>
            <a:pPr marL="742950" indent="-742950" algn="l">
              <a:lnSpc>
                <a:spcPct val="90000"/>
              </a:lnSpc>
              <a:spcBef>
                <a:spcPts val="1800"/>
              </a:spcBef>
              <a:spcAft>
                <a:spcPts val="2400"/>
              </a:spcAft>
              <a:buClr>
                <a:srgbClr val="393941"/>
              </a:buClr>
              <a:buSzPts val="4000"/>
              <a:buFont typeface="Gill Sans"/>
              <a:buAutoNum type="arabicPeriod"/>
            </a:pPr>
            <a:r>
              <a:rPr lang="fr-FR" sz="4800" dirty="0">
                <a:solidFill>
                  <a:srgbClr val="000000"/>
                </a:solidFill>
              </a:rPr>
              <a:t>Comprendre comment les théories du changement fondées sur la recherche et définies par les programmes situent l'influence normative sur le comportement et constituent des outils importants pour concevoir et évaluer les interventions visant à modifier les normes.</a:t>
            </a:r>
          </a:p>
          <a:p>
            <a:pPr marL="0" indent="0" algn="l">
              <a:lnSpc>
                <a:spcPct val="90000"/>
              </a:lnSpc>
              <a:spcBef>
                <a:spcPts val="1800"/>
              </a:spcBef>
              <a:spcAft>
                <a:spcPts val="2400"/>
              </a:spcAft>
              <a:buClr>
                <a:srgbClr val="393941"/>
              </a:buClr>
              <a:buSzPts val="4000"/>
              <a:buNone/>
            </a:pPr>
            <a:endParaRPr sz="4800" dirty="0">
              <a:solidFill>
                <a:srgbClr val="000000"/>
              </a:solidFill>
            </a:endParaRPr>
          </a:p>
        </p:txBody>
      </p:sp>
      <p:sp>
        <p:nvSpPr>
          <p:cNvPr id="814" name="Google Shape;814;p3"/>
          <p:cNvSpPr txBox="1"/>
          <p:nvPr/>
        </p:nvSpPr>
        <p:spPr>
          <a:xfrm>
            <a:off x="7510473" y="1200755"/>
            <a:ext cx="7965498" cy="248852"/>
          </a:xfrm>
          <a:prstGeom prst="rect">
            <a:avLst/>
          </a:prstGeom>
          <a:noFill/>
          <a:ln>
            <a:noFill/>
          </a:ln>
        </p:spPr>
        <p:txBody>
          <a:bodyPr spcFirstLastPara="1" wrap="square" lIns="91426" tIns="45700" rIns="91426" bIns="45700" anchor="t" anchorCtr="0">
            <a:noAutofit/>
          </a:bodyPr>
          <a:lstStyle/>
          <a:p>
            <a:pPr algn="ctr">
              <a:buClr>
                <a:schemeClr val="dk2"/>
              </a:buClr>
              <a:buSzPts val="3600"/>
            </a:pPr>
            <a:r>
              <a:rPr lang="fr-FR" sz="3600" dirty="0">
                <a:solidFill>
                  <a:srgbClr val="FFFFFF"/>
                </a:solidFill>
                <a:latin typeface="Gill Sans MT" panose="020B0502020104020203" pitchFamily="34" charset="77"/>
                <a:ea typeface="Gill Sans"/>
                <a:cs typeface="Gill Sans"/>
                <a:sym typeface="Gill Sans"/>
              </a:rPr>
              <a:t>POURQUOI LES NORMES SOCIALES SONT IMPORTANTES </a:t>
            </a:r>
            <a:endParaRPr sz="3600" dirty="0">
              <a:solidFill>
                <a:srgbClr val="FFFFFF"/>
              </a:solidFill>
              <a:latin typeface="Gill Sans MT" panose="020B0502020104020203" pitchFamily="34" charset="77"/>
              <a:ea typeface="Gill Sans"/>
              <a:cs typeface="Gill Sans"/>
              <a:sym typeface="Gill Sans"/>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8F4DD"/>
        </a:solidFill>
        <a:effectLst/>
      </p:bgPr>
    </p:bg>
    <p:spTree>
      <p:nvGrpSpPr>
        <p:cNvPr id="1" name="Shape 818"/>
        <p:cNvGrpSpPr/>
        <p:nvPr/>
      </p:nvGrpSpPr>
      <p:grpSpPr>
        <a:xfrm>
          <a:off x="0" y="0"/>
          <a:ext cx="0" cy="0"/>
          <a:chOff x="0" y="0"/>
          <a:chExt cx="0" cy="0"/>
        </a:xfrm>
      </p:grpSpPr>
      <p:sp>
        <p:nvSpPr>
          <p:cNvPr id="820" name="Google Shape;820;p4"/>
          <p:cNvSpPr txBox="1">
            <a:spLocks noGrp="1"/>
          </p:cNvSpPr>
          <p:nvPr>
            <p:ph type="title"/>
          </p:nvPr>
        </p:nvSpPr>
        <p:spPr>
          <a:xfrm>
            <a:off x="9719430" y="1867901"/>
            <a:ext cx="11610596" cy="2176836"/>
          </a:xfrm>
          <a:prstGeom prst="rect">
            <a:avLst/>
          </a:prstGeom>
          <a:noFill/>
          <a:ln>
            <a:noFill/>
          </a:ln>
        </p:spPr>
        <p:txBody>
          <a:bodyPr spcFirstLastPara="1" vert="horz" wrap="square" lIns="91426" tIns="45700" rIns="91426" bIns="45700" rtlCol="0" anchor="t" anchorCtr="0">
            <a:noAutofit/>
          </a:bodyPr>
          <a:lstStyle/>
          <a:p>
            <a:pPr>
              <a:buClr>
                <a:srgbClr val="09904F"/>
              </a:buClr>
            </a:pPr>
            <a:r>
              <a:rPr lang="en-US" b="1" dirty="0">
                <a:solidFill>
                  <a:srgbClr val="000000"/>
                </a:solidFill>
              </a:rPr>
              <a:t>Réfléchir</a:t>
            </a:r>
            <a:r>
              <a:rPr lang="en-US" b="1" dirty="0">
                <a:solidFill>
                  <a:srgbClr val="FF0000"/>
                </a:solidFill>
              </a:rPr>
              <a:t> </a:t>
            </a:r>
            <a:r>
              <a:rPr lang="en-US" b="1" dirty="0">
                <a:solidFill>
                  <a:srgbClr val="000000"/>
                </a:solidFill>
              </a:rPr>
              <a:t>sur les normes sociales</a:t>
            </a:r>
            <a:endParaRPr b="1" dirty="0">
              <a:solidFill>
                <a:srgbClr val="000000"/>
              </a:solidFill>
            </a:endParaRPr>
          </a:p>
        </p:txBody>
      </p:sp>
      <p:sp>
        <p:nvSpPr>
          <p:cNvPr id="822" name="Google Shape;822;p4"/>
          <p:cNvSpPr txBox="1">
            <a:spLocks noGrp="1"/>
          </p:cNvSpPr>
          <p:nvPr>
            <p:ph type="body" idx="3"/>
          </p:nvPr>
        </p:nvSpPr>
        <p:spPr>
          <a:xfrm>
            <a:off x="9719430" y="1095624"/>
            <a:ext cx="9198490" cy="577850"/>
          </a:xfrm>
          <a:prstGeom prst="rect">
            <a:avLst/>
          </a:prstGeom>
          <a:noFill/>
          <a:ln>
            <a:noFill/>
          </a:ln>
        </p:spPr>
        <p:txBody>
          <a:bodyPr spcFirstLastPara="1" vert="horz" wrap="square" lIns="91426" tIns="45700" rIns="91426" bIns="45700" rtlCol="0" anchor="t" anchorCtr="0">
            <a:noAutofit/>
          </a:bodyPr>
          <a:lstStyle/>
          <a:p>
            <a:pPr marL="0" indent="0"/>
            <a:r>
              <a:rPr lang="en-US" spc="100" dirty="0">
                <a:solidFill>
                  <a:srgbClr val="000000"/>
                </a:solidFill>
              </a:rPr>
              <a:t>ACTIVITÉ EN  PLÉNIÈRE</a:t>
            </a:r>
            <a:endParaRPr spc="100" dirty="0">
              <a:solidFill>
                <a:srgbClr val="000000"/>
              </a:solidFill>
            </a:endParaRPr>
          </a:p>
        </p:txBody>
      </p:sp>
      <p:pic>
        <p:nvPicPr>
          <p:cNvPr id="5" name="Picture Placeholder 4" descr="Graphical user interface, application&#10;&#10;Description automatically generated">
            <a:extLst>
              <a:ext uri="{FF2B5EF4-FFF2-40B4-BE49-F238E27FC236}">
                <a16:creationId xmlns:a16="http://schemas.microsoft.com/office/drawing/2014/main" id="{FDC9B55C-D86C-C14B-BCC0-0394580E237F}"/>
              </a:ext>
            </a:extLst>
          </p:cNvPr>
          <p:cNvPicPr>
            <a:picLocks noGrp="1" noChangeAspect="1"/>
          </p:cNvPicPr>
          <p:nvPr>
            <p:ph type="pic" sz="quarter" idx="10"/>
          </p:nvPr>
        </p:nvPicPr>
        <p:blipFill rotWithShape="1">
          <a:blip r:embed="rId4"/>
          <a:srcRect/>
          <a:stretch/>
        </p:blipFill>
        <p:spPr/>
      </p:pic>
      <p:grpSp>
        <p:nvGrpSpPr>
          <p:cNvPr id="3" name="Group 2">
            <a:extLst>
              <a:ext uri="{FF2B5EF4-FFF2-40B4-BE49-F238E27FC236}">
                <a16:creationId xmlns:a16="http://schemas.microsoft.com/office/drawing/2014/main" id="{3A85DCE6-B56E-5548-80B4-C65F0A84DE92}"/>
              </a:ext>
            </a:extLst>
          </p:cNvPr>
          <p:cNvGrpSpPr/>
          <p:nvPr/>
        </p:nvGrpSpPr>
        <p:grpSpPr>
          <a:xfrm>
            <a:off x="2761124" y="8486812"/>
            <a:ext cx="2526654" cy="2526654"/>
            <a:chOff x="4873724" y="7829843"/>
            <a:chExt cx="2526654" cy="2526654"/>
          </a:xfrm>
        </p:grpSpPr>
        <p:sp>
          <p:nvSpPr>
            <p:cNvPr id="28" name="Oval 27">
              <a:extLst>
                <a:ext uri="{FF2B5EF4-FFF2-40B4-BE49-F238E27FC236}">
                  <a16:creationId xmlns:a16="http://schemas.microsoft.com/office/drawing/2014/main" id="{80513EE8-581A-ED42-ACE0-8A2D6E0A6CBB}"/>
                </a:ext>
              </a:extLst>
            </p:cNvPr>
            <p:cNvSpPr/>
            <p:nvPr/>
          </p:nvSpPr>
          <p:spPr>
            <a:xfrm>
              <a:off x="4873724" y="7829843"/>
              <a:ext cx="2526654" cy="2526654"/>
            </a:xfrm>
            <a:prstGeom prst="ellipse">
              <a:avLst/>
            </a:prstGeom>
            <a:solidFill>
              <a:srgbClr val="009457"/>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29" name="TextBox 28">
              <a:extLst>
                <a:ext uri="{FF2B5EF4-FFF2-40B4-BE49-F238E27FC236}">
                  <a16:creationId xmlns:a16="http://schemas.microsoft.com/office/drawing/2014/main" id="{927D64E5-1E43-7F4E-9A78-37950B2C1366}"/>
                </a:ext>
              </a:extLst>
            </p:cNvPr>
            <p:cNvSpPr txBox="1"/>
            <p:nvPr/>
          </p:nvSpPr>
          <p:spPr>
            <a:xfrm>
              <a:off x="4923164" y="8703191"/>
              <a:ext cx="2427776" cy="954107"/>
            </a:xfrm>
            <a:prstGeom prst="rect">
              <a:avLst/>
            </a:prstGeom>
            <a:noFill/>
          </p:spPr>
          <p:txBody>
            <a:bodyPr wrap="square" rtlCol="0">
              <a:spAutoFit/>
            </a:bodyPr>
            <a:lstStyle/>
            <a:p>
              <a:pPr algn="ctr"/>
              <a:r>
                <a:rPr lang="en-US" sz="2800" dirty="0">
                  <a:solidFill>
                    <a:srgbClr val="FFFFFF"/>
                  </a:solidFill>
                  <a:latin typeface="Gill Sans MT" panose="020B0502020104020203" pitchFamily="34" charset="77"/>
                  <a:cs typeface="Gill Sans" panose="020B0502020104020203" pitchFamily="34" charset="-79"/>
                </a:rPr>
                <a:t>BREAKOUT ROOMS</a:t>
              </a:r>
            </a:p>
          </p:txBody>
        </p:sp>
      </p:grpSp>
      <p:grpSp>
        <p:nvGrpSpPr>
          <p:cNvPr id="31" name="Group 30">
            <a:extLst>
              <a:ext uri="{FF2B5EF4-FFF2-40B4-BE49-F238E27FC236}">
                <a16:creationId xmlns:a16="http://schemas.microsoft.com/office/drawing/2014/main" id="{B4F145EA-5A0E-7B4C-8A81-8CD945A4B40D}"/>
              </a:ext>
            </a:extLst>
          </p:cNvPr>
          <p:cNvGrpSpPr/>
          <p:nvPr/>
        </p:nvGrpSpPr>
        <p:grpSpPr>
          <a:xfrm>
            <a:off x="1368325" y="1090737"/>
            <a:ext cx="3532094" cy="3532094"/>
            <a:chOff x="1368325" y="1090737"/>
            <a:chExt cx="3532094" cy="3532094"/>
          </a:xfrm>
        </p:grpSpPr>
        <p:sp>
          <p:nvSpPr>
            <p:cNvPr id="32" name="Oval 31">
              <a:extLst>
                <a:ext uri="{FF2B5EF4-FFF2-40B4-BE49-F238E27FC236}">
                  <a16:creationId xmlns:a16="http://schemas.microsoft.com/office/drawing/2014/main" id="{5989C51B-9126-6941-9E38-97387F40D79D}"/>
                </a:ext>
              </a:extLst>
            </p:cNvPr>
            <p:cNvSpPr/>
            <p:nvPr/>
          </p:nvSpPr>
          <p:spPr>
            <a:xfrm>
              <a:off x="1368325" y="1090737"/>
              <a:ext cx="3532094" cy="3532094"/>
            </a:xfrm>
            <a:prstGeom prst="ellipse">
              <a:avLst/>
            </a:prstGeom>
            <a:solidFill>
              <a:srgbClr val="009457"/>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33" name="Graphic 32" descr="Cheers outline">
              <a:extLst>
                <a:ext uri="{FF2B5EF4-FFF2-40B4-BE49-F238E27FC236}">
                  <a16:creationId xmlns:a16="http://schemas.microsoft.com/office/drawing/2014/main" id="{7547114C-5577-4240-AD95-2ECAF97D46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57715" y="1379662"/>
              <a:ext cx="3153314" cy="3153314"/>
            </a:xfrm>
            <a:prstGeom prst="rect">
              <a:avLst/>
            </a:prstGeom>
          </p:spPr>
        </p:pic>
      </p:grpSp>
      <p:sp>
        <p:nvSpPr>
          <p:cNvPr id="11" name="Google Shape;821;p4">
            <a:extLst>
              <a:ext uri="{FF2B5EF4-FFF2-40B4-BE49-F238E27FC236}">
                <a16:creationId xmlns:a16="http://schemas.microsoft.com/office/drawing/2014/main" id="{B5A50A85-D6AD-8347-B1E0-CB823E42AF8C}"/>
              </a:ext>
            </a:extLst>
          </p:cNvPr>
          <p:cNvSpPr txBox="1">
            <a:spLocks noGrp="1"/>
          </p:cNvSpPr>
          <p:nvPr>
            <p:ph type="body" idx="1"/>
          </p:nvPr>
        </p:nvSpPr>
        <p:spPr>
          <a:xfrm>
            <a:off x="9719430" y="5309680"/>
            <a:ext cx="13734930" cy="6919912"/>
          </a:xfrm>
          <a:prstGeom prst="rect">
            <a:avLst/>
          </a:prstGeom>
          <a:noFill/>
          <a:ln>
            <a:noFill/>
          </a:ln>
        </p:spPr>
        <p:txBody>
          <a:bodyPr spcFirstLastPara="1" vert="horz" wrap="square" lIns="91426" tIns="45700" rIns="91426" bIns="45700" rtlCol="0" anchor="t" anchorCtr="0">
            <a:normAutofit/>
          </a:bodyPr>
          <a:lstStyle/>
          <a:p>
            <a:pPr marL="571500" indent="-571500" algn="l">
              <a:lnSpc>
                <a:spcPct val="90000"/>
              </a:lnSpc>
              <a:spcAft>
                <a:spcPts val="2400"/>
              </a:spcAft>
              <a:buClr>
                <a:srgbClr val="000000"/>
              </a:buClr>
            </a:pPr>
            <a:r>
              <a:rPr lang="fr-FR" sz="4800" dirty="0">
                <a:solidFill>
                  <a:srgbClr val="000000"/>
                </a:solidFill>
              </a:rPr>
              <a:t>Que vient-il de se passer ?</a:t>
            </a:r>
          </a:p>
          <a:p>
            <a:pPr marL="571500" indent="-571500" algn="l">
              <a:lnSpc>
                <a:spcPct val="90000"/>
              </a:lnSpc>
              <a:spcAft>
                <a:spcPts val="2400"/>
              </a:spcAft>
              <a:buClr>
                <a:srgbClr val="000000"/>
              </a:buClr>
            </a:pPr>
            <a:r>
              <a:rPr lang="fr-FR" sz="4800" dirty="0">
                <a:solidFill>
                  <a:srgbClr val="000000"/>
                </a:solidFill>
              </a:rPr>
              <a:t>Quand avez-vous remarqué que cela se passait ?</a:t>
            </a:r>
          </a:p>
          <a:p>
            <a:pPr marL="571500" indent="-571500" algn="l">
              <a:lnSpc>
                <a:spcPct val="90000"/>
              </a:lnSpc>
              <a:spcAft>
                <a:spcPts val="2400"/>
              </a:spcAft>
              <a:buClr>
                <a:srgbClr val="000000"/>
              </a:buClr>
            </a:pPr>
            <a:r>
              <a:rPr lang="fr-FR" sz="4800" dirty="0">
                <a:solidFill>
                  <a:srgbClr val="000000"/>
                </a:solidFill>
              </a:rPr>
              <a:t>Qu'avez-vous ressenti ? </a:t>
            </a:r>
          </a:p>
          <a:p>
            <a:pPr marL="571500" indent="-571500" algn="l">
              <a:lnSpc>
                <a:spcPct val="90000"/>
              </a:lnSpc>
              <a:spcAft>
                <a:spcPts val="2400"/>
              </a:spcAft>
              <a:buClr>
                <a:srgbClr val="000000"/>
              </a:buClr>
            </a:pPr>
            <a:r>
              <a:rPr lang="fr-FR" sz="4800" dirty="0">
                <a:solidFill>
                  <a:srgbClr val="000000"/>
                </a:solidFill>
              </a:rPr>
              <a:t>Quand et comment avez-vous appris cette norme ?</a:t>
            </a:r>
          </a:p>
          <a:p>
            <a:pPr marL="571500" indent="-571500" algn="l">
              <a:lnSpc>
                <a:spcPct val="90000"/>
              </a:lnSpc>
              <a:spcAft>
                <a:spcPts val="2400"/>
              </a:spcAft>
              <a:buClr>
                <a:srgbClr val="000000"/>
              </a:buClr>
            </a:pPr>
            <a:r>
              <a:rPr lang="fr-FR" sz="4800" dirty="0">
                <a:solidFill>
                  <a:srgbClr val="000000"/>
                </a:solidFill>
              </a:rPr>
              <a:t>Où et comment pensez-vous qu'elle soit apparue ?</a:t>
            </a:r>
            <a:endParaRPr sz="4800" dirty="0">
              <a:solidFill>
                <a:srgbClr val="000000"/>
              </a:solidFil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9457"/>
        </a:solidFill>
        <a:effectLst/>
      </p:bgPr>
    </p:bg>
    <p:spTree>
      <p:nvGrpSpPr>
        <p:cNvPr id="1" name="Shape 827"/>
        <p:cNvGrpSpPr/>
        <p:nvPr/>
      </p:nvGrpSpPr>
      <p:grpSpPr>
        <a:xfrm>
          <a:off x="0" y="0"/>
          <a:ext cx="0" cy="0"/>
          <a:chOff x="0" y="0"/>
          <a:chExt cx="0" cy="0"/>
        </a:xfrm>
      </p:grpSpPr>
      <p:sp>
        <p:nvSpPr>
          <p:cNvPr id="828" name="Google Shape;828;p5"/>
          <p:cNvSpPr txBox="1">
            <a:spLocks noGrp="1"/>
          </p:cNvSpPr>
          <p:nvPr>
            <p:ph type="title"/>
          </p:nvPr>
        </p:nvSpPr>
        <p:spPr>
          <a:xfrm>
            <a:off x="3950640" y="5831166"/>
            <a:ext cx="16482720" cy="2176836"/>
          </a:xfrm>
          <a:prstGeom prst="rect">
            <a:avLst/>
          </a:prstGeom>
          <a:noFill/>
          <a:ln>
            <a:noFill/>
          </a:ln>
        </p:spPr>
        <p:txBody>
          <a:bodyPr spcFirstLastPara="1" vert="horz" wrap="square" lIns="91426" tIns="45700" rIns="91426" bIns="45700" rtlCol="0" anchor="t" anchorCtr="0">
            <a:noAutofit/>
          </a:bodyPr>
          <a:lstStyle/>
          <a:p>
            <a:pPr lvl="0">
              <a:lnSpc>
                <a:spcPct val="90000"/>
              </a:lnSpc>
            </a:pPr>
            <a:r>
              <a:rPr lang="fr-FR" b="1" dirty="0"/>
              <a:t>Les normes sociales et leur relation avec le comportement</a:t>
            </a:r>
            <a:endParaRPr lang="en-US" b="1" dirty="0"/>
          </a:p>
        </p:txBody>
      </p:sp>
      <p:sp>
        <p:nvSpPr>
          <p:cNvPr id="7" name="Text Placeholder 6">
            <a:extLst>
              <a:ext uri="{FF2B5EF4-FFF2-40B4-BE49-F238E27FC236}">
                <a16:creationId xmlns:a16="http://schemas.microsoft.com/office/drawing/2014/main" id="{7B4FD050-A052-A34C-8815-FECBF0A6A11B}"/>
              </a:ext>
            </a:extLst>
          </p:cNvPr>
          <p:cNvSpPr>
            <a:spLocks noGrp="1"/>
          </p:cNvSpPr>
          <p:nvPr>
            <p:ph type="body" idx="2"/>
          </p:nvPr>
        </p:nvSpPr>
        <p:spPr>
          <a:xfrm>
            <a:off x="3883692" y="4132291"/>
            <a:ext cx="16616616" cy="516886"/>
          </a:xfrm>
        </p:spPr>
        <p:txBody>
          <a:bodyPr>
            <a:noAutofit/>
          </a:bodyPr>
          <a:lstStyle/>
          <a:p>
            <a:r>
              <a:rPr lang="en-US" sz="4000" dirty="0"/>
              <a:t>SECTION 1</a:t>
            </a:r>
          </a:p>
        </p:txBody>
      </p:sp>
      <p:cxnSp>
        <p:nvCxnSpPr>
          <p:cNvPr id="5" name="Straight Connector 4">
            <a:extLst>
              <a:ext uri="{FF2B5EF4-FFF2-40B4-BE49-F238E27FC236}">
                <a16:creationId xmlns:a16="http://schemas.microsoft.com/office/drawing/2014/main" id="{79C2F738-B2FD-CB4E-9108-DB86F3350126}"/>
              </a:ext>
            </a:extLst>
          </p:cNvPr>
          <p:cNvCxnSpPr>
            <a:cxnSpLocks/>
          </p:cNvCxnSpPr>
          <p:nvPr/>
        </p:nvCxnSpPr>
        <p:spPr>
          <a:xfrm>
            <a:off x="9636346" y="5181600"/>
            <a:ext cx="5111308" cy="0"/>
          </a:xfrm>
          <a:prstGeom prst="line">
            <a:avLst/>
          </a:prstGeom>
          <a:ln w="38100">
            <a:solidFill>
              <a:schemeClr val="bg1">
                <a:lumMod val="20000"/>
                <a:lumOff val="8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28"/>
                                        </p:tgtEl>
                                        <p:attrNameLst>
                                          <p:attrName>style.visibility</p:attrName>
                                        </p:attrNameLst>
                                      </p:cBhvr>
                                      <p:to>
                                        <p:strVal val="visible"/>
                                      </p:to>
                                    </p:set>
                                    <p:animEffect transition="in" filter="wipe(down)">
                                      <p:cBhvr>
                                        <p:cTn id="10" dur="500"/>
                                        <p:tgtEl>
                                          <p:spTgt spid="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8" grpId="0"/>
      <p:bldP spid="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8F4DD"/>
        </a:solidFill>
        <a:effectLst/>
      </p:bgPr>
    </p:bg>
    <p:spTree>
      <p:nvGrpSpPr>
        <p:cNvPr id="1" name="Shape 833"/>
        <p:cNvGrpSpPr/>
        <p:nvPr/>
      </p:nvGrpSpPr>
      <p:grpSpPr>
        <a:xfrm>
          <a:off x="0" y="0"/>
          <a:ext cx="0" cy="0"/>
          <a:chOff x="0" y="0"/>
          <a:chExt cx="0" cy="0"/>
        </a:xfrm>
      </p:grpSpPr>
      <p:sp>
        <p:nvSpPr>
          <p:cNvPr id="5" name="Title 4">
            <a:extLst>
              <a:ext uri="{FF2B5EF4-FFF2-40B4-BE49-F238E27FC236}">
                <a16:creationId xmlns:a16="http://schemas.microsoft.com/office/drawing/2014/main" id="{34938BA5-94A5-1342-B8E0-C01DCEAAD996}"/>
              </a:ext>
            </a:extLst>
          </p:cNvPr>
          <p:cNvSpPr>
            <a:spLocks noGrp="1"/>
          </p:cNvSpPr>
          <p:nvPr>
            <p:ph type="title"/>
          </p:nvPr>
        </p:nvSpPr>
        <p:spPr>
          <a:xfrm>
            <a:off x="9052841" y="1983984"/>
            <a:ext cx="12747488" cy="1811425"/>
          </a:xfrm>
        </p:spPr>
        <p:txBody>
          <a:bodyPr>
            <a:noAutofit/>
          </a:bodyPr>
          <a:lstStyle/>
          <a:p>
            <a:pPr>
              <a:lnSpc>
                <a:spcPct val="90000"/>
              </a:lnSpc>
            </a:pPr>
            <a:r>
              <a:rPr lang="en-US" b="1" dirty="0">
                <a:solidFill>
                  <a:srgbClr val="000000"/>
                </a:solidFill>
              </a:rPr>
              <a:t>Normes sociales</a:t>
            </a:r>
          </a:p>
        </p:txBody>
      </p:sp>
      <p:sp>
        <p:nvSpPr>
          <p:cNvPr id="2" name="Text Placeholder 1">
            <a:extLst>
              <a:ext uri="{FF2B5EF4-FFF2-40B4-BE49-F238E27FC236}">
                <a16:creationId xmlns:a16="http://schemas.microsoft.com/office/drawing/2014/main" id="{AB281374-7C19-A244-A291-591B22EB498E}"/>
              </a:ext>
            </a:extLst>
          </p:cNvPr>
          <p:cNvSpPr>
            <a:spLocks noGrp="1"/>
          </p:cNvSpPr>
          <p:nvPr>
            <p:ph type="body" idx="3"/>
          </p:nvPr>
        </p:nvSpPr>
        <p:spPr>
          <a:xfrm>
            <a:off x="9052841" y="1124187"/>
            <a:ext cx="7171570" cy="693030"/>
          </a:xfrm>
        </p:spPr>
        <p:txBody>
          <a:bodyPr>
            <a:noAutofit/>
          </a:bodyPr>
          <a:lstStyle/>
          <a:p>
            <a:r>
              <a:rPr lang="en-US" spc="100" dirty="0">
                <a:solidFill>
                  <a:srgbClr val="000000"/>
                </a:solidFill>
              </a:rPr>
              <a:t>DISCUSSION EN PLÉNIÈRE</a:t>
            </a:r>
          </a:p>
        </p:txBody>
      </p:sp>
      <p:pic>
        <p:nvPicPr>
          <p:cNvPr id="31" name="Picture Placeholder 16">
            <a:extLst>
              <a:ext uri="{FF2B5EF4-FFF2-40B4-BE49-F238E27FC236}">
                <a16:creationId xmlns:a16="http://schemas.microsoft.com/office/drawing/2014/main" id="{9E2A0DFD-C693-D84E-899D-6326A819DAB0}"/>
              </a:ext>
            </a:extLst>
          </p:cNvPr>
          <p:cNvPicPr>
            <a:picLocks noChangeAspect="1"/>
          </p:cNvPicPr>
          <p:nvPr/>
        </p:nvPicPr>
        <p:blipFill rotWithShape="1">
          <a:blip r:embed="rId4"/>
          <a:srcRect l="391" t="11095" r="26" b="22516"/>
          <a:stretch/>
        </p:blipFill>
        <p:spPr>
          <a:xfrm flipH="1">
            <a:off x="16027399" y="5241264"/>
            <a:ext cx="9070778" cy="9070778"/>
          </a:xfrm>
          <a:custGeom>
            <a:avLst/>
            <a:gdLst>
              <a:gd name="connsiteX0" fmla="*/ 2931459 w 5862918"/>
              <a:gd name="connsiteY0" fmla="*/ 0 h 5862918"/>
              <a:gd name="connsiteX1" fmla="*/ 5862918 w 5862918"/>
              <a:gd name="connsiteY1" fmla="*/ 2931459 h 5862918"/>
              <a:gd name="connsiteX2" fmla="*/ 2931459 w 5862918"/>
              <a:gd name="connsiteY2" fmla="*/ 5862918 h 5862918"/>
              <a:gd name="connsiteX3" fmla="*/ 0 w 5862918"/>
              <a:gd name="connsiteY3" fmla="*/ 2931459 h 5862918"/>
              <a:gd name="connsiteX4" fmla="*/ 2931459 w 5862918"/>
              <a:gd name="connsiteY4" fmla="*/ 0 h 5862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918" h="5862918">
                <a:moveTo>
                  <a:pt x="2931459" y="0"/>
                </a:moveTo>
                <a:cubicBezTo>
                  <a:pt x="4550459" y="0"/>
                  <a:pt x="5862918" y="1312459"/>
                  <a:pt x="5862918" y="2931459"/>
                </a:cubicBezTo>
                <a:cubicBezTo>
                  <a:pt x="5862918" y="4550459"/>
                  <a:pt x="4550459" y="5862918"/>
                  <a:pt x="2931459" y="5862918"/>
                </a:cubicBezTo>
                <a:cubicBezTo>
                  <a:pt x="1312459" y="5862918"/>
                  <a:pt x="0" y="4550459"/>
                  <a:pt x="0" y="2931459"/>
                </a:cubicBezTo>
                <a:cubicBezTo>
                  <a:pt x="0" y="1312459"/>
                  <a:pt x="1312459" y="0"/>
                  <a:pt x="2931459" y="0"/>
                </a:cubicBezTo>
                <a:close/>
              </a:path>
            </a:pathLst>
          </a:custGeom>
        </p:spPr>
      </p:pic>
      <p:sp>
        <p:nvSpPr>
          <p:cNvPr id="10" name="Google Shape;836;p6">
            <a:extLst>
              <a:ext uri="{FF2B5EF4-FFF2-40B4-BE49-F238E27FC236}">
                <a16:creationId xmlns:a16="http://schemas.microsoft.com/office/drawing/2014/main" id="{5EA76C75-251A-4F40-AD35-2EF9CA280457}"/>
              </a:ext>
            </a:extLst>
          </p:cNvPr>
          <p:cNvSpPr txBox="1"/>
          <p:nvPr/>
        </p:nvSpPr>
        <p:spPr>
          <a:xfrm>
            <a:off x="9052841" y="3536294"/>
            <a:ext cx="10962459" cy="2158166"/>
          </a:xfrm>
          <a:prstGeom prst="rect">
            <a:avLst/>
          </a:prstGeom>
          <a:noFill/>
          <a:ln>
            <a:noFill/>
          </a:ln>
        </p:spPr>
        <p:txBody>
          <a:bodyPr spcFirstLastPara="1" wrap="square" lIns="91426" tIns="45700" rIns="91426" bIns="45700" anchor="t" anchorCtr="0">
            <a:noAutofit/>
          </a:bodyPr>
          <a:lstStyle/>
          <a:p>
            <a:pPr>
              <a:lnSpc>
                <a:spcPct val="90000"/>
              </a:lnSpc>
              <a:spcAft>
                <a:spcPts val="2400"/>
              </a:spcAft>
              <a:buClr>
                <a:srgbClr val="525357"/>
              </a:buClr>
              <a:buSzPts val="4000"/>
            </a:pPr>
            <a:r>
              <a:rPr lang="fr-FR" sz="4800" dirty="0">
                <a:latin typeface="Gill Sans MT" panose="020B0502020104020203" pitchFamily="34" charset="77"/>
                <a:ea typeface="Gill Sans"/>
                <a:cs typeface="Gill Sans"/>
                <a:sym typeface="Gill Sans"/>
              </a:rPr>
              <a:t>Règles non écrites sur ce qui constitue un comportement ou une façon d'agir « correcte » au sein d'un groupe.</a:t>
            </a:r>
            <a:endParaRPr sz="5400" dirty="0">
              <a:latin typeface="Gill Sans MT" panose="020B0502020104020203" pitchFamily="34" charset="77"/>
              <a:ea typeface="Gill Sans"/>
              <a:cs typeface="Gill Sans"/>
              <a:sym typeface="Gill Sans"/>
            </a:endParaRPr>
          </a:p>
        </p:txBody>
      </p:sp>
      <p:sp>
        <p:nvSpPr>
          <p:cNvPr id="11" name="TextBox 10">
            <a:extLst>
              <a:ext uri="{FF2B5EF4-FFF2-40B4-BE49-F238E27FC236}">
                <a16:creationId xmlns:a16="http://schemas.microsoft.com/office/drawing/2014/main" id="{E04A31D9-EC97-7245-A822-D51ACE17D501}"/>
              </a:ext>
            </a:extLst>
          </p:cNvPr>
          <p:cNvSpPr txBox="1"/>
          <p:nvPr/>
        </p:nvSpPr>
        <p:spPr>
          <a:xfrm>
            <a:off x="229282" y="13058930"/>
            <a:ext cx="6214047" cy="307777"/>
          </a:xfrm>
          <a:prstGeom prst="rect">
            <a:avLst/>
          </a:prstGeom>
          <a:noFill/>
        </p:spPr>
        <p:txBody>
          <a:bodyPr wrap="square" rtlCol="0">
            <a:spAutoFit/>
          </a:bodyPr>
          <a:lstStyle/>
          <a:p>
            <a:r>
              <a:rPr lang="en-US" dirty="0">
                <a:solidFill>
                  <a:srgbClr val="00C075"/>
                </a:solidFill>
                <a:latin typeface="Gill Sans MT" panose="020B0502020104020203" pitchFamily="34" charset="77"/>
              </a:rPr>
              <a:t>Photo credit: Getty Images/hadynyah</a:t>
            </a:r>
          </a:p>
        </p:txBody>
      </p:sp>
      <p:pic>
        <p:nvPicPr>
          <p:cNvPr id="13" name="Picture Placeholder 16">
            <a:extLst>
              <a:ext uri="{FF2B5EF4-FFF2-40B4-BE49-F238E27FC236}">
                <a16:creationId xmlns:a16="http://schemas.microsoft.com/office/drawing/2014/main" id="{DF02B00F-40AA-094C-A813-5505687028E7}"/>
              </a:ext>
            </a:extLst>
          </p:cNvPr>
          <p:cNvPicPr>
            <a:picLocks noGrp="1"/>
          </p:cNvPicPr>
          <p:nvPr>
            <p:ph type="pic" sz="quarter" idx="10"/>
          </p:nvPr>
        </p:nvPicPr>
        <p:blipFill rotWithShape="1">
          <a:blip r:embed="rId5"/>
          <a:srcRect l="13367" t="2030" r="12680" b="1678"/>
          <a:stretch/>
        </p:blipFill>
        <p:spPr>
          <a:xfrm>
            <a:off x="2279931" y="3440181"/>
            <a:ext cx="5861304" cy="5861304"/>
          </a:xfrm>
          <a:solidFill>
            <a:schemeClr val="tx1">
              <a:lumMod val="10000"/>
            </a:schemeClr>
          </a:solidFill>
        </p:spPr>
      </p:pic>
      <p:grpSp>
        <p:nvGrpSpPr>
          <p:cNvPr id="15" name="Group 14">
            <a:extLst>
              <a:ext uri="{FF2B5EF4-FFF2-40B4-BE49-F238E27FC236}">
                <a16:creationId xmlns:a16="http://schemas.microsoft.com/office/drawing/2014/main" id="{7A95655F-69F1-9547-8D76-560F7148B343}"/>
              </a:ext>
            </a:extLst>
          </p:cNvPr>
          <p:cNvGrpSpPr/>
          <p:nvPr/>
        </p:nvGrpSpPr>
        <p:grpSpPr>
          <a:xfrm>
            <a:off x="2372432" y="7651593"/>
            <a:ext cx="2526654" cy="2526654"/>
            <a:chOff x="4969172" y="7651592"/>
            <a:chExt cx="2526654" cy="2526654"/>
          </a:xfrm>
        </p:grpSpPr>
        <p:sp>
          <p:nvSpPr>
            <p:cNvPr id="16" name="Oval 15">
              <a:extLst>
                <a:ext uri="{FF2B5EF4-FFF2-40B4-BE49-F238E27FC236}">
                  <a16:creationId xmlns:a16="http://schemas.microsoft.com/office/drawing/2014/main" id="{C7644549-A25C-6846-85DB-61667A9F781B}"/>
                </a:ext>
              </a:extLst>
            </p:cNvPr>
            <p:cNvSpPr/>
            <p:nvPr/>
          </p:nvSpPr>
          <p:spPr>
            <a:xfrm>
              <a:off x="4969172" y="7651592"/>
              <a:ext cx="2526654" cy="2526654"/>
            </a:xfrm>
            <a:prstGeom prst="ellipse">
              <a:avLst/>
            </a:prstGeom>
            <a:solidFill>
              <a:srgbClr val="009457"/>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19" name="TextBox 18">
              <a:extLst>
                <a:ext uri="{FF2B5EF4-FFF2-40B4-BE49-F238E27FC236}">
                  <a16:creationId xmlns:a16="http://schemas.microsoft.com/office/drawing/2014/main" id="{E21F6072-E0BB-F54B-95B3-342F52430A39}"/>
                </a:ext>
              </a:extLst>
            </p:cNvPr>
            <p:cNvSpPr txBox="1"/>
            <p:nvPr/>
          </p:nvSpPr>
          <p:spPr>
            <a:xfrm>
              <a:off x="5654457" y="8498825"/>
              <a:ext cx="1156086" cy="954107"/>
            </a:xfrm>
            <a:prstGeom prst="rect">
              <a:avLst/>
            </a:prstGeom>
            <a:noFill/>
          </p:spPr>
          <p:txBody>
            <a:bodyPr wrap="none" rtlCol="0">
              <a:spAutoFit/>
            </a:bodyPr>
            <a:lstStyle/>
            <a:p>
              <a:pPr algn="ctr"/>
              <a:r>
                <a:rPr lang="en-US" sz="2800" dirty="0">
                  <a:solidFill>
                    <a:srgbClr val="FFFFFF"/>
                  </a:solidFill>
                  <a:latin typeface="Gill Sans MT" panose="020B0502020104020203" pitchFamily="34" charset="77"/>
                  <a:cs typeface="Gill Sans" panose="020B0502020104020203" pitchFamily="34" charset="-79"/>
                </a:rPr>
                <a:t>CHAT</a:t>
              </a:r>
            </a:p>
            <a:p>
              <a:pPr algn="ctr"/>
              <a:r>
                <a:rPr lang="en-US" sz="2800" dirty="0">
                  <a:solidFill>
                    <a:srgbClr val="FFFFFF"/>
                  </a:solidFill>
                  <a:latin typeface="Gill Sans MT" panose="020B0502020104020203" pitchFamily="34" charset="77"/>
                  <a:cs typeface="Gill Sans" panose="020B0502020104020203" pitchFamily="34" charset="-79"/>
                </a:rPr>
                <a:t>BOX</a:t>
              </a:r>
            </a:p>
          </p:txBody>
        </p:sp>
      </p:grpSp>
      <p:grpSp>
        <p:nvGrpSpPr>
          <p:cNvPr id="18" name="Group 17">
            <a:extLst>
              <a:ext uri="{FF2B5EF4-FFF2-40B4-BE49-F238E27FC236}">
                <a16:creationId xmlns:a16="http://schemas.microsoft.com/office/drawing/2014/main" id="{0E57AC01-7313-2947-A795-53F724D977C3}"/>
              </a:ext>
            </a:extLst>
          </p:cNvPr>
          <p:cNvGrpSpPr/>
          <p:nvPr/>
        </p:nvGrpSpPr>
        <p:grpSpPr>
          <a:xfrm>
            <a:off x="1368325" y="1083283"/>
            <a:ext cx="3532094" cy="3532094"/>
            <a:chOff x="1368325" y="1083283"/>
            <a:chExt cx="3532094" cy="3532094"/>
          </a:xfrm>
        </p:grpSpPr>
        <p:sp>
          <p:nvSpPr>
            <p:cNvPr id="14" name="Oval 13">
              <a:extLst>
                <a:ext uri="{FF2B5EF4-FFF2-40B4-BE49-F238E27FC236}">
                  <a16:creationId xmlns:a16="http://schemas.microsoft.com/office/drawing/2014/main" id="{F44A70B9-9C6B-344F-BCBE-105C73DA6D19}"/>
                </a:ext>
              </a:extLst>
            </p:cNvPr>
            <p:cNvSpPr/>
            <p:nvPr/>
          </p:nvSpPr>
          <p:spPr>
            <a:xfrm>
              <a:off x="1368325" y="1083283"/>
              <a:ext cx="3532094" cy="3532094"/>
            </a:xfrm>
            <a:prstGeom prst="ellipse">
              <a:avLst/>
            </a:prstGeom>
            <a:solidFill>
              <a:srgbClr val="009457"/>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pic>
          <p:nvPicPr>
            <p:cNvPr id="17" name="Picture 16">
              <a:extLst>
                <a:ext uri="{FF2B5EF4-FFF2-40B4-BE49-F238E27FC236}">
                  <a16:creationId xmlns:a16="http://schemas.microsoft.com/office/drawing/2014/main" id="{B1C4EDA7-690E-8244-B457-1454551F2909}"/>
                </a:ext>
              </a:extLst>
            </p:cNvPr>
            <p:cNvPicPr>
              <a:picLocks noChangeAspect="1"/>
            </p:cNvPicPr>
            <p:nvPr/>
          </p:nvPicPr>
          <p:blipFill>
            <a:blip r:embed="rId6"/>
            <a:stretch>
              <a:fillRect/>
            </a:stretch>
          </p:blipFill>
          <p:spPr>
            <a:xfrm>
              <a:off x="1902078" y="1869704"/>
              <a:ext cx="2431692" cy="1900633"/>
            </a:xfrm>
            <a:prstGeom prst="rect">
              <a:avLst/>
            </a:prstGeom>
          </p:spPr>
        </p:pic>
      </p:grpSp>
    </p:spTree>
    <p:custDataLst>
      <p:tags r:id="rId1"/>
    </p:custDataLst>
    <p:extLst>
      <p:ext uri="{BB962C8B-B14F-4D97-AF65-F5344CB8AC3E}">
        <p14:creationId xmlns:p14="http://schemas.microsoft.com/office/powerpoint/2010/main" val="3597775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5" name="Google Shape;845;p7"/>
          <p:cNvSpPr txBox="1">
            <a:spLocks noGrp="1"/>
          </p:cNvSpPr>
          <p:nvPr>
            <p:ph type="body" sz="quarter" idx="11"/>
          </p:nvPr>
        </p:nvSpPr>
        <p:spPr>
          <a:xfrm>
            <a:off x="11018839" y="3175347"/>
            <a:ext cx="11841162" cy="8029228"/>
          </a:xfrm>
          <a:prstGeom prst="rect">
            <a:avLst/>
          </a:prstGeom>
          <a:noFill/>
          <a:ln>
            <a:noFill/>
          </a:ln>
        </p:spPr>
        <p:txBody>
          <a:bodyPr spcFirstLastPara="1" vert="horz" wrap="square" lIns="91426" tIns="45700" rIns="91426" bIns="45700" rtlCol="0" anchor="t" anchorCtr="0">
            <a:noAutofit/>
          </a:bodyPr>
          <a:lstStyle/>
          <a:p>
            <a:pPr>
              <a:spcAft>
                <a:spcPts val="2400"/>
              </a:spcAft>
              <a:buClr>
                <a:srgbClr val="515257"/>
              </a:buClr>
              <a:buSzPts val="4000"/>
            </a:pPr>
            <a:r>
              <a:rPr lang="fr-FR" sz="4800" dirty="0">
                <a:solidFill>
                  <a:srgbClr val="000000"/>
                </a:solidFill>
              </a:rPr>
              <a:t>Les normes sociales sont les règles informelles, souvent implicites, que la plupart des gens acceptent et respectent. Elles sont influencées par les systèmes de croyances, la perception de ce que les autres attendent et font, et parfois par la perception de récompenses et de sanctions.</a:t>
            </a:r>
          </a:p>
          <a:p>
            <a:pPr>
              <a:spcAft>
                <a:spcPts val="2400"/>
              </a:spcAft>
              <a:buClr>
                <a:srgbClr val="515257"/>
              </a:buClr>
              <a:buSzPts val="4000"/>
            </a:pPr>
            <a:r>
              <a:rPr lang="fr-FR" sz="4800" dirty="0">
                <a:solidFill>
                  <a:srgbClr val="000000"/>
                </a:solidFill>
              </a:rPr>
              <a:t>Les normes sont ancrées dans les institutions formelles et informelles et sont produites et reproduites par l'interaction sociale.</a:t>
            </a:r>
          </a:p>
          <a:p>
            <a:pPr>
              <a:spcAft>
                <a:spcPts val="2400"/>
              </a:spcAft>
              <a:buClr>
                <a:srgbClr val="515257"/>
              </a:buClr>
              <a:buSzPts val="4000"/>
            </a:pPr>
            <a:r>
              <a:rPr lang="en-US" sz="4800" i="1" dirty="0">
                <a:solidFill>
                  <a:srgbClr val="000000"/>
                </a:solidFill>
                <a:ea typeface="Gill Sans"/>
                <a:cs typeface="Gill Sans"/>
                <a:sym typeface="Gill Sans"/>
              </a:rPr>
              <a:t>- ALIGN, Overseas Development Institute</a:t>
            </a:r>
            <a:endParaRPr lang="en-US" sz="4800" i="1" dirty="0">
              <a:solidFill>
                <a:srgbClr val="000000"/>
              </a:solidFill>
            </a:endParaRPr>
          </a:p>
        </p:txBody>
      </p:sp>
      <p:sp>
        <p:nvSpPr>
          <p:cNvPr id="8" name="Text Placeholder 7">
            <a:extLst>
              <a:ext uri="{FF2B5EF4-FFF2-40B4-BE49-F238E27FC236}">
                <a16:creationId xmlns:a16="http://schemas.microsoft.com/office/drawing/2014/main" id="{25EC3CDC-E828-5241-BE49-D9EBECE131FD}"/>
              </a:ext>
            </a:extLst>
          </p:cNvPr>
          <p:cNvSpPr>
            <a:spLocks noGrp="1"/>
          </p:cNvSpPr>
          <p:nvPr>
            <p:ph type="body" sz="quarter" idx="10"/>
          </p:nvPr>
        </p:nvSpPr>
        <p:spPr/>
        <p:txBody>
          <a:bodyPr>
            <a:noAutofit/>
          </a:bodyPr>
          <a:lstStyle/>
          <a:p>
            <a:pPr>
              <a:lnSpc>
                <a:spcPct val="80000"/>
              </a:lnSpc>
            </a:pPr>
            <a:r>
              <a:rPr lang="fr-FR" sz="8900" b="1" dirty="0">
                <a:solidFill>
                  <a:schemeClr val="accent2"/>
                </a:solidFill>
              </a:rPr>
              <a:t>Les normes sociales</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45">
                                            <p:txEl>
                                              <p:pRg st="0" end="0"/>
                                            </p:txEl>
                                          </p:spTgt>
                                        </p:tgtEl>
                                        <p:attrNameLst>
                                          <p:attrName>style.visibility</p:attrName>
                                        </p:attrNameLst>
                                      </p:cBhvr>
                                      <p:to>
                                        <p:strVal val="visible"/>
                                      </p:to>
                                    </p:set>
                                    <p:animEffect transition="in" filter="wipe(up)">
                                      <p:cBhvr>
                                        <p:cTn id="7" dur="500"/>
                                        <p:tgtEl>
                                          <p:spTgt spid="845">
                                            <p:txEl>
                                              <p:pRg st="0" end="0"/>
                                            </p:tx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45">
                                            <p:txEl>
                                              <p:pRg st="1" end="1"/>
                                            </p:txEl>
                                          </p:spTgt>
                                        </p:tgtEl>
                                        <p:attrNameLst>
                                          <p:attrName>style.visibility</p:attrName>
                                        </p:attrNameLst>
                                      </p:cBhvr>
                                      <p:to>
                                        <p:strVal val="visible"/>
                                      </p:to>
                                    </p:set>
                                    <p:animEffect transition="in" filter="wipe(up)">
                                      <p:cBhvr>
                                        <p:cTn id="11" dur="500"/>
                                        <p:tgtEl>
                                          <p:spTgt spid="845">
                                            <p:txEl>
                                              <p:pRg st="1" end="1"/>
                                            </p:txEl>
                                          </p:spTgt>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845">
                                            <p:txEl>
                                              <p:pRg st="2" end="2"/>
                                            </p:txEl>
                                          </p:spTgt>
                                        </p:tgtEl>
                                        <p:attrNameLst>
                                          <p:attrName>style.visibility</p:attrName>
                                        </p:attrNameLst>
                                      </p:cBhvr>
                                      <p:to>
                                        <p:strVal val="visible"/>
                                      </p:to>
                                    </p:set>
                                    <p:animEffect transition="in" filter="wipe(up)">
                                      <p:cBhvr>
                                        <p:cTn id="15" dur="500"/>
                                        <p:tgtEl>
                                          <p:spTgt spid="84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5"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B465C9-4DBB-F442-9DF7-2764114FA842}"/>
              </a:ext>
            </a:extLst>
          </p:cNvPr>
          <p:cNvSpPr>
            <a:spLocks noGrp="1"/>
          </p:cNvSpPr>
          <p:nvPr>
            <p:ph type="body" sz="quarter" idx="10"/>
          </p:nvPr>
        </p:nvSpPr>
        <p:spPr>
          <a:xfrm>
            <a:off x="2746376" y="4706939"/>
            <a:ext cx="7746364" cy="3537046"/>
          </a:xfrm>
        </p:spPr>
        <p:txBody>
          <a:bodyPr>
            <a:noAutofit/>
          </a:bodyPr>
          <a:lstStyle/>
          <a:p>
            <a:pPr>
              <a:lnSpc>
                <a:spcPct val="80000"/>
              </a:lnSpc>
            </a:pPr>
            <a:r>
              <a:rPr lang="fr-FR" sz="8900" b="1" dirty="0">
                <a:solidFill>
                  <a:schemeClr val="accent2"/>
                </a:solidFill>
              </a:rPr>
              <a:t>Les normes de genre sont…</a:t>
            </a:r>
          </a:p>
        </p:txBody>
      </p:sp>
      <p:sp>
        <p:nvSpPr>
          <p:cNvPr id="3" name="Text Placeholder 2">
            <a:extLst>
              <a:ext uri="{FF2B5EF4-FFF2-40B4-BE49-F238E27FC236}">
                <a16:creationId xmlns:a16="http://schemas.microsoft.com/office/drawing/2014/main" id="{D2F20673-33D3-9A45-AC52-4225AC5D5A8A}"/>
              </a:ext>
            </a:extLst>
          </p:cNvPr>
          <p:cNvSpPr>
            <a:spLocks noGrp="1"/>
          </p:cNvSpPr>
          <p:nvPr>
            <p:ph type="body" sz="quarter" idx="11"/>
          </p:nvPr>
        </p:nvSpPr>
        <p:spPr>
          <a:xfrm>
            <a:off x="11018839" y="3914774"/>
            <a:ext cx="11841162" cy="7032625"/>
          </a:xfrm>
        </p:spPr>
        <p:txBody>
          <a:bodyPr>
            <a:noAutofit/>
          </a:bodyPr>
          <a:lstStyle/>
          <a:p>
            <a:pPr marL="571500" indent="-571500">
              <a:spcAft>
                <a:spcPts val="2400"/>
              </a:spcAft>
              <a:buClr>
                <a:srgbClr val="515257"/>
              </a:buClr>
              <a:buSzPts val="4800"/>
              <a:buFont typeface="Arial"/>
              <a:buChar char="•"/>
            </a:pPr>
            <a:r>
              <a:rPr lang="fr-FR" sz="4800" dirty="0">
                <a:solidFill>
                  <a:srgbClr val="000000"/>
                </a:solidFill>
              </a:rPr>
              <a:t>Ce que les membres d'un groupe croient être un comportement typique (ce que les autres font) et approprié (ce que les autres attendent de moi).</a:t>
            </a:r>
          </a:p>
          <a:p>
            <a:pPr marL="571500" indent="-571500">
              <a:spcAft>
                <a:spcPts val="2400"/>
              </a:spcAft>
              <a:buClr>
                <a:srgbClr val="515257"/>
              </a:buClr>
              <a:buSzPts val="4800"/>
              <a:buFont typeface="Arial"/>
              <a:buChar char="•"/>
            </a:pPr>
            <a:r>
              <a:rPr lang="fr-FR" sz="4800" dirty="0">
                <a:solidFill>
                  <a:srgbClr val="000000"/>
                </a:solidFill>
              </a:rPr>
              <a:t>Les normes sociales sont différentes des attitudes ou des croyances individuelles – ce n’est pas ce que je crois, mais plutôt ce que je pense que les autres croient…</a:t>
            </a:r>
            <a:endParaRPr lang="en-US" sz="4800" dirty="0">
              <a:solidFill>
                <a:srgbClr val="000000"/>
              </a:solidFill>
            </a:endParaRPr>
          </a:p>
        </p:txBody>
      </p:sp>
    </p:spTree>
    <p:extLst>
      <p:ext uri="{BB962C8B-B14F-4D97-AF65-F5344CB8AC3E}">
        <p14:creationId xmlns:p14="http://schemas.microsoft.com/office/powerpoint/2010/main" val="1342834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up)">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101F13-DCDD-C745-BA1D-93D993E5A145}"/>
              </a:ext>
            </a:extLst>
          </p:cNvPr>
          <p:cNvSpPr>
            <a:spLocks noGrp="1"/>
          </p:cNvSpPr>
          <p:nvPr>
            <p:ph type="body" sz="quarter" idx="10"/>
          </p:nvPr>
        </p:nvSpPr>
        <p:spPr>
          <a:xfrm>
            <a:off x="2429853" y="4336853"/>
            <a:ext cx="7860664" cy="3537046"/>
          </a:xfrm>
        </p:spPr>
        <p:txBody>
          <a:bodyPr>
            <a:noAutofit/>
          </a:bodyPr>
          <a:lstStyle/>
          <a:p>
            <a:pPr>
              <a:lnSpc>
                <a:spcPct val="80000"/>
              </a:lnSpc>
            </a:pPr>
            <a:r>
              <a:rPr lang="en-US" sz="8900" b="1" dirty="0">
                <a:solidFill>
                  <a:schemeClr val="accent2"/>
                </a:solidFill>
              </a:rPr>
              <a:t>Les normes de genre sont…</a:t>
            </a:r>
          </a:p>
        </p:txBody>
      </p:sp>
      <p:sp>
        <p:nvSpPr>
          <p:cNvPr id="3" name="Text Placeholder 2">
            <a:extLst>
              <a:ext uri="{FF2B5EF4-FFF2-40B4-BE49-F238E27FC236}">
                <a16:creationId xmlns:a16="http://schemas.microsoft.com/office/drawing/2014/main" id="{437FC8A7-DD15-BA42-B9CE-2F54F80371BB}"/>
              </a:ext>
            </a:extLst>
          </p:cNvPr>
          <p:cNvSpPr>
            <a:spLocks noGrp="1"/>
          </p:cNvSpPr>
          <p:nvPr>
            <p:ph type="body" sz="quarter" idx="11"/>
          </p:nvPr>
        </p:nvSpPr>
        <p:spPr>
          <a:xfrm>
            <a:off x="11018839" y="4336853"/>
            <a:ext cx="11841162" cy="6240461"/>
          </a:xfrm>
        </p:spPr>
        <p:txBody>
          <a:bodyPr>
            <a:noAutofit/>
          </a:bodyPr>
          <a:lstStyle/>
          <a:p>
            <a:pPr marL="571500" indent="-571500">
              <a:spcAft>
                <a:spcPts val="2400"/>
              </a:spcAft>
              <a:buSzPts val="4800"/>
              <a:buFont typeface="Arial"/>
              <a:buChar char="•"/>
            </a:pPr>
            <a:r>
              <a:rPr lang="fr-FR" sz="4800" dirty="0">
                <a:solidFill>
                  <a:srgbClr val="000000"/>
                </a:solidFill>
              </a:rPr>
              <a:t>Un type de norme sociale.</a:t>
            </a:r>
          </a:p>
          <a:p>
            <a:pPr marL="571500" indent="-571500">
              <a:spcAft>
                <a:spcPts val="2400"/>
              </a:spcAft>
              <a:buSzPts val="4800"/>
              <a:buFont typeface="Arial"/>
              <a:buChar char="•"/>
            </a:pPr>
            <a:r>
              <a:rPr lang="fr-FR" sz="4800" dirty="0">
                <a:solidFill>
                  <a:srgbClr val="000000"/>
                </a:solidFill>
              </a:rPr>
              <a:t>Les attentes et les règles perçues quant à la façon dont une personne doit se comporter en fonction de son sexe biologique et des perceptions sociales basées sur le genre.</a:t>
            </a:r>
            <a:endParaRPr lang="en-US" sz="4800" dirty="0">
              <a:solidFill>
                <a:srgbClr val="000000"/>
              </a:solidFill>
            </a:endParaRPr>
          </a:p>
        </p:txBody>
      </p:sp>
    </p:spTree>
    <p:extLst>
      <p:ext uri="{BB962C8B-B14F-4D97-AF65-F5344CB8AC3E}">
        <p14:creationId xmlns:p14="http://schemas.microsoft.com/office/powerpoint/2010/main" val="1056881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up)">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07FFC2-8BC0-FF43-B13C-D19E4ACDB09E}"/>
              </a:ext>
            </a:extLst>
          </p:cNvPr>
          <p:cNvSpPr>
            <a:spLocks noGrp="1"/>
          </p:cNvSpPr>
          <p:nvPr>
            <p:ph type="body" sz="quarter" idx="10"/>
          </p:nvPr>
        </p:nvSpPr>
        <p:spPr>
          <a:xfrm>
            <a:off x="2746375" y="4706939"/>
            <a:ext cx="6966036" cy="3537046"/>
          </a:xfrm>
        </p:spPr>
        <p:txBody>
          <a:bodyPr wrap="none">
            <a:noAutofit/>
          </a:bodyPr>
          <a:lstStyle/>
          <a:p>
            <a:pPr>
              <a:lnSpc>
                <a:spcPct val="80000"/>
              </a:lnSpc>
            </a:pPr>
            <a:r>
              <a:rPr lang="en-US" sz="8900" b="1" dirty="0">
                <a:solidFill>
                  <a:schemeClr val="accent2"/>
                </a:solidFill>
              </a:rPr>
              <a:t>Les groupes </a:t>
            </a:r>
          </a:p>
          <a:p>
            <a:pPr>
              <a:lnSpc>
                <a:spcPct val="80000"/>
              </a:lnSpc>
            </a:pPr>
            <a:r>
              <a:rPr lang="en-US" sz="8900" b="1" dirty="0">
                <a:solidFill>
                  <a:schemeClr val="accent2"/>
                </a:solidFill>
              </a:rPr>
              <a:t>de référence </a:t>
            </a:r>
          </a:p>
          <a:p>
            <a:pPr>
              <a:lnSpc>
                <a:spcPct val="80000"/>
              </a:lnSpc>
            </a:pPr>
            <a:r>
              <a:rPr lang="en-US" sz="8900" b="1" dirty="0">
                <a:solidFill>
                  <a:schemeClr val="accent2"/>
                </a:solidFill>
              </a:rPr>
              <a:t>sont…</a:t>
            </a:r>
          </a:p>
        </p:txBody>
      </p:sp>
      <p:sp>
        <p:nvSpPr>
          <p:cNvPr id="3" name="Text Placeholder 2">
            <a:extLst>
              <a:ext uri="{FF2B5EF4-FFF2-40B4-BE49-F238E27FC236}">
                <a16:creationId xmlns:a16="http://schemas.microsoft.com/office/drawing/2014/main" id="{C1A145CB-271E-254B-9210-840FCAF1EDB4}"/>
              </a:ext>
            </a:extLst>
          </p:cNvPr>
          <p:cNvSpPr>
            <a:spLocks noGrp="1"/>
          </p:cNvSpPr>
          <p:nvPr>
            <p:ph type="body" sz="quarter" idx="11"/>
          </p:nvPr>
        </p:nvSpPr>
        <p:spPr>
          <a:xfrm>
            <a:off x="11018838" y="2918175"/>
            <a:ext cx="11726862" cy="4423922"/>
          </a:xfrm>
        </p:spPr>
        <p:txBody>
          <a:bodyPr>
            <a:noAutofit/>
          </a:bodyPr>
          <a:lstStyle/>
          <a:p>
            <a:pPr marL="571500" indent="-571500">
              <a:spcAft>
                <a:spcPts val="2400"/>
              </a:spcAft>
              <a:buSzPts val="4800"/>
              <a:buFont typeface="Arial"/>
              <a:buChar char="•"/>
            </a:pPr>
            <a:r>
              <a:rPr lang="fr-FR" sz="4800" dirty="0">
                <a:solidFill>
                  <a:srgbClr val="000000"/>
                </a:solidFill>
              </a:rPr>
              <a:t>Un groupe de personnes dont le comportement et les croyances façonnent nos propres comportements et croyances. </a:t>
            </a:r>
          </a:p>
          <a:p>
            <a:pPr marL="571500" indent="-571500">
              <a:spcAft>
                <a:spcPts val="2400"/>
              </a:spcAft>
              <a:buSzPts val="4800"/>
              <a:buFont typeface="Arial"/>
              <a:buChar char="•"/>
            </a:pPr>
            <a:r>
              <a:rPr lang="fr-FR" sz="4800" dirty="0">
                <a:solidFill>
                  <a:srgbClr val="000000"/>
                </a:solidFill>
              </a:rPr>
              <a:t>Ceux qui transmettent et font respecter les normes sociales.</a:t>
            </a:r>
            <a:endParaRPr lang="en-US" sz="4800" dirty="0">
              <a:solidFill>
                <a:srgbClr val="000000"/>
              </a:solidFill>
            </a:endParaRPr>
          </a:p>
        </p:txBody>
      </p:sp>
      <p:grpSp>
        <p:nvGrpSpPr>
          <p:cNvPr id="10" name="Group 9">
            <a:extLst>
              <a:ext uri="{FF2B5EF4-FFF2-40B4-BE49-F238E27FC236}">
                <a16:creationId xmlns:a16="http://schemas.microsoft.com/office/drawing/2014/main" id="{BEE8810A-D872-5B41-9D16-CA6DDE8856F6}"/>
              </a:ext>
            </a:extLst>
          </p:cNvPr>
          <p:cNvGrpSpPr/>
          <p:nvPr/>
        </p:nvGrpSpPr>
        <p:grpSpPr>
          <a:xfrm>
            <a:off x="10761663" y="6858000"/>
            <a:ext cx="12191998" cy="6858000"/>
            <a:chOff x="10761663" y="6400854"/>
            <a:chExt cx="13004702" cy="7315146"/>
          </a:xfrm>
        </p:grpSpPr>
        <p:pic>
          <p:nvPicPr>
            <p:cNvPr id="4" name="Picture 3">
              <a:extLst>
                <a:ext uri="{FF2B5EF4-FFF2-40B4-BE49-F238E27FC236}">
                  <a16:creationId xmlns:a16="http://schemas.microsoft.com/office/drawing/2014/main" id="{8ADA4781-958C-AB4E-93C0-100BA02143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1663" y="6400854"/>
              <a:ext cx="13004702" cy="7315146"/>
            </a:xfrm>
            <a:prstGeom prst="rect">
              <a:avLst/>
            </a:prstGeom>
          </p:spPr>
        </p:pic>
        <p:sp>
          <p:nvSpPr>
            <p:cNvPr id="5" name="Text Placeholder 22">
              <a:extLst>
                <a:ext uri="{FF2B5EF4-FFF2-40B4-BE49-F238E27FC236}">
                  <a16:creationId xmlns:a16="http://schemas.microsoft.com/office/drawing/2014/main" id="{09AB7B80-0A6B-CB48-96A9-C66542273D9B}"/>
                </a:ext>
              </a:extLst>
            </p:cNvPr>
            <p:cNvSpPr txBox="1">
              <a:spLocks/>
            </p:cNvSpPr>
            <p:nvPr/>
          </p:nvSpPr>
          <p:spPr>
            <a:xfrm>
              <a:off x="11289473" y="11013393"/>
              <a:ext cx="2090838" cy="836337"/>
            </a:xfrm>
            <a:prstGeom prst="roundRect">
              <a:avLst/>
            </a:prstGeom>
            <a:solidFill>
              <a:srgbClr val="FFFFFF"/>
            </a:solidFill>
            <a:ln w="28575">
              <a:solidFill>
                <a:srgbClr val="393941"/>
              </a:solidFill>
            </a:ln>
          </p:spPr>
          <p:txBody>
            <a:bodyPr anchor="ctr">
              <a:noAutofit/>
            </a:bodyPr>
            <a:lstStyle>
              <a:lvl1pPr marL="571500" marR="0" indent="-571500"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1pPr>
              <a:lvl2pPr marL="1492250" marR="0" indent="-577850"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2pPr>
              <a:lvl3pPr marL="2117725" marR="0" indent="-650875"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3pPr>
              <a:lvl4pPr marL="2863850" marR="0" indent="-650875"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4pPr>
              <a:lvl5pPr marL="3536950" marR="0" indent="-650875"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0" indent="0" algn="ctr">
                <a:buNone/>
              </a:pPr>
              <a:r>
                <a:rPr lang="en-US" sz="1800" spc="50" dirty="0">
                  <a:latin typeface="Gill Sans MT" panose="020B0502020104020203" pitchFamily="34" charset="77"/>
                  <a:cs typeface="Gill Sans" panose="020B0502020104020203" pitchFamily="34" charset="-79"/>
                </a:rPr>
                <a:t>PARTENAIRE</a:t>
              </a:r>
            </a:p>
          </p:txBody>
        </p:sp>
        <p:sp>
          <p:nvSpPr>
            <p:cNvPr id="6" name="Text Placeholder 22">
              <a:extLst>
                <a:ext uri="{FF2B5EF4-FFF2-40B4-BE49-F238E27FC236}">
                  <a16:creationId xmlns:a16="http://schemas.microsoft.com/office/drawing/2014/main" id="{BE41F591-4896-1149-82E7-9E599C0B2A5A}"/>
                </a:ext>
              </a:extLst>
            </p:cNvPr>
            <p:cNvSpPr txBox="1">
              <a:spLocks/>
            </p:cNvSpPr>
            <p:nvPr/>
          </p:nvSpPr>
          <p:spPr>
            <a:xfrm>
              <a:off x="13685200" y="11013393"/>
              <a:ext cx="2090838" cy="836337"/>
            </a:xfrm>
            <a:prstGeom prst="roundRect">
              <a:avLst/>
            </a:prstGeom>
            <a:solidFill>
              <a:srgbClr val="FFFFFF"/>
            </a:solidFill>
            <a:ln w="28575">
              <a:solidFill>
                <a:srgbClr val="393941"/>
              </a:solidFill>
            </a:ln>
          </p:spPr>
          <p:txBody>
            <a:bodyPr anchor="ctr">
              <a:noAutofit/>
            </a:bodyPr>
            <a:lstStyle>
              <a:lvl1pPr marL="571500" marR="0" indent="-571500"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1pPr>
              <a:lvl2pPr marL="1492250" marR="0" indent="-577850"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2pPr>
              <a:lvl3pPr marL="2117725" marR="0" indent="-650875"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3pPr>
              <a:lvl4pPr marL="2863850" marR="0" indent="-650875"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4pPr>
              <a:lvl5pPr marL="3536950" marR="0" indent="-650875"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0" indent="0" algn="ctr">
                <a:buNone/>
              </a:pPr>
              <a:r>
                <a:rPr lang="en-US" sz="1800" spc="50" dirty="0">
                  <a:latin typeface="Gill Sans MT" panose="020B0502020104020203" pitchFamily="34" charset="77"/>
                  <a:cs typeface="Gill Sans" panose="020B0502020104020203" pitchFamily="34" charset="-79"/>
                </a:rPr>
                <a:t>CÉLÉBRITÉ</a:t>
              </a:r>
            </a:p>
          </p:txBody>
        </p:sp>
        <p:sp>
          <p:nvSpPr>
            <p:cNvPr id="7" name="Text Placeholder 22">
              <a:extLst>
                <a:ext uri="{FF2B5EF4-FFF2-40B4-BE49-F238E27FC236}">
                  <a16:creationId xmlns:a16="http://schemas.microsoft.com/office/drawing/2014/main" id="{6D531FA0-9821-7345-8F3B-35D29C4E682A}"/>
                </a:ext>
              </a:extLst>
            </p:cNvPr>
            <p:cNvSpPr txBox="1">
              <a:spLocks/>
            </p:cNvSpPr>
            <p:nvPr/>
          </p:nvSpPr>
          <p:spPr>
            <a:xfrm>
              <a:off x="16080927" y="11013393"/>
              <a:ext cx="2090838" cy="836337"/>
            </a:xfrm>
            <a:prstGeom prst="roundRect">
              <a:avLst/>
            </a:prstGeom>
            <a:solidFill>
              <a:srgbClr val="FFFFFF"/>
            </a:solidFill>
            <a:ln w="28575">
              <a:solidFill>
                <a:srgbClr val="393941"/>
              </a:solidFill>
            </a:ln>
          </p:spPr>
          <p:txBody>
            <a:bodyPr anchor="ctr">
              <a:noAutofit/>
            </a:bodyPr>
            <a:lstStyle>
              <a:lvl1pPr marL="571500" marR="0" indent="-571500"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1pPr>
              <a:lvl2pPr marL="1492250" marR="0" indent="-577850"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2pPr>
              <a:lvl3pPr marL="2117725" marR="0" indent="-650875"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3pPr>
              <a:lvl4pPr marL="2863850" marR="0" indent="-650875"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4pPr>
              <a:lvl5pPr marL="3536950" marR="0" indent="-650875"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0" indent="0" algn="ctr">
                <a:buNone/>
              </a:pPr>
              <a:r>
                <a:rPr lang="en-US" sz="1800" spc="50" dirty="0">
                  <a:latin typeface="Gill Sans MT" panose="020B0502020104020203" pitchFamily="34" charset="77"/>
                  <a:cs typeface="Gill Sans" panose="020B0502020104020203" pitchFamily="34" charset="-79"/>
                </a:rPr>
                <a:t>AGENT DE SANTÉ</a:t>
              </a:r>
            </a:p>
          </p:txBody>
        </p:sp>
        <p:sp>
          <p:nvSpPr>
            <p:cNvPr id="8" name="Text Placeholder 22">
              <a:extLst>
                <a:ext uri="{FF2B5EF4-FFF2-40B4-BE49-F238E27FC236}">
                  <a16:creationId xmlns:a16="http://schemas.microsoft.com/office/drawing/2014/main" id="{37DBB184-4027-C741-90E2-4304C3F8CC23}"/>
                </a:ext>
              </a:extLst>
            </p:cNvPr>
            <p:cNvSpPr txBox="1">
              <a:spLocks/>
            </p:cNvSpPr>
            <p:nvPr/>
          </p:nvSpPr>
          <p:spPr>
            <a:xfrm>
              <a:off x="18476654" y="11013393"/>
              <a:ext cx="2090838" cy="836337"/>
            </a:xfrm>
            <a:prstGeom prst="roundRect">
              <a:avLst/>
            </a:prstGeom>
            <a:solidFill>
              <a:srgbClr val="FFFFFF"/>
            </a:solidFill>
            <a:ln w="28575">
              <a:solidFill>
                <a:srgbClr val="393941"/>
              </a:solidFill>
            </a:ln>
          </p:spPr>
          <p:txBody>
            <a:bodyPr anchor="ctr">
              <a:noAutofit/>
            </a:bodyPr>
            <a:lstStyle>
              <a:lvl1pPr marL="571500" marR="0" indent="-571500"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1pPr>
              <a:lvl2pPr marL="1492250" marR="0" indent="-577850"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2pPr>
              <a:lvl3pPr marL="2117725" marR="0" indent="-650875"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3pPr>
              <a:lvl4pPr marL="2863850" marR="0" indent="-650875"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4pPr>
              <a:lvl5pPr marL="3536950" marR="0" indent="-650875"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0" indent="0" algn="ctr">
                <a:buNone/>
              </a:pPr>
              <a:r>
                <a:rPr lang="en-US" sz="1800" spc="50" dirty="0">
                  <a:latin typeface="Gill Sans MT" panose="020B0502020104020203" pitchFamily="34" charset="77"/>
                  <a:cs typeface="Gill Sans" panose="020B0502020104020203" pitchFamily="34" charset="-79"/>
                </a:rPr>
                <a:t>LEADER RELIGIEUX</a:t>
              </a:r>
            </a:p>
          </p:txBody>
        </p:sp>
        <p:sp>
          <p:nvSpPr>
            <p:cNvPr id="9" name="Text Placeholder 22">
              <a:extLst>
                <a:ext uri="{FF2B5EF4-FFF2-40B4-BE49-F238E27FC236}">
                  <a16:creationId xmlns:a16="http://schemas.microsoft.com/office/drawing/2014/main" id="{EC8CC886-52AE-144F-88AF-99DAF8A74D46}"/>
                </a:ext>
              </a:extLst>
            </p:cNvPr>
            <p:cNvSpPr txBox="1">
              <a:spLocks/>
            </p:cNvSpPr>
            <p:nvPr/>
          </p:nvSpPr>
          <p:spPr>
            <a:xfrm>
              <a:off x="20872380" y="11013393"/>
              <a:ext cx="2090838" cy="836337"/>
            </a:xfrm>
            <a:prstGeom prst="roundRect">
              <a:avLst/>
            </a:prstGeom>
            <a:solidFill>
              <a:srgbClr val="FFFFFF"/>
            </a:solidFill>
            <a:ln w="28575">
              <a:solidFill>
                <a:srgbClr val="393941"/>
              </a:solidFill>
            </a:ln>
          </p:spPr>
          <p:txBody>
            <a:bodyPr anchor="ctr">
              <a:noAutofit/>
            </a:bodyPr>
            <a:lstStyle>
              <a:lvl1pPr marL="571500" marR="0" indent="-571500"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1pPr>
              <a:lvl2pPr marL="1492250" marR="0" indent="-577850"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2pPr>
              <a:lvl3pPr marL="2117725" marR="0" indent="-650875"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3pPr>
              <a:lvl4pPr marL="2863850" marR="0" indent="-650875"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4pPr>
              <a:lvl5pPr marL="3536950" marR="0" indent="-650875"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0" indent="0" algn="ctr">
                <a:buNone/>
              </a:pPr>
              <a:r>
                <a:rPr lang="fr-FR" sz="1800" spc="50" dirty="0">
                  <a:latin typeface="Gill Sans MT" panose="020B0502020104020203" pitchFamily="34" charset="77"/>
                  <a:cs typeface="Gill Sans" panose="020B0502020104020203" pitchFamily="34" charset="-79"/>
                </a:rPr>
                <a:t>PERSONNE ÂGÉE DE LA FAMILLE</a:t>
              </a:r>
              <a:endParaRPr lang="en-US" sz="1800" spc="50" dirty="0">
                <a:latin typeface="Gill Sans MT" panose="020B0502020104020203" pitchFamily="34" charset="77"/>
                <a:cs typeface="Gill Sans" panose="020B0502020104020203" pitchFamily="34" charset="-79"/>
              </a:endParaRPr>
            </a:p>
          </p:txBody>
        </p:sp>
      </p:grpSp>
    </p:spTree>
    <p:extLst>
      <p:ext uri="{BB962C8B-B14F-4D97-AF65-F5344CB8AC3E}">
        <p14:creationId xmlns:p14="http://schemas.microsoft.com/office/powerpoint/2010/main" val="88045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up)">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21" name="Google Shape;867;p8">
            <a:extLst>
              <a:ext uri="{FF2B5EF4-FFF2-40B4-BE49-F238E27FC236}">
                <a16:creationId xmlns:a16="http://schemas.microsoft.com/office/drawing/2014/main" id="{80D7196C-E6F8-D647-83F6-C5E0DF652D84}"/>
              </a:ext>
            </a:extLst>
          </p:cNvPr>
          <p:cNvSpPr txBox="1"/>
          <p:nvPr/>
        </p:nvSpPr>
        <p:spPr>
          <a:xfrm>
            <a:off x="6906697" y="864771"/>
            <a:ext cx="10570610" cy="1131674"/>
          </a:xfrm>
          <a:prstGeom prst="rect">
            <a:avLst/>
          </a:prstGeom>
          <a:noFill/>
          <a:ln>
            <a:noFill/>
          </a:ln>
        </p:spPr>
        <p:txBody>
          <a:bodyPr spcFirstLastPara="1" wrap="square" lIns="91426" tIns="45700" rIns="91426" bIns="45700" anchor="t" anchorCtr="0">
            <a:noAutofit/>
          </a:bodyPr>
          <a:lstStyle/>
          <a:p>
            <a:pPr algn="ctr">
              <a:lnSpc>
                <a:spcPct val="80000"/>
              </a:lnSpc>
              <a:buClr>
                <a:srgbClr val="09904F"/>
              </a:buClr>
              <a:buSzPts val="10000"/>
            </a:pPr>
            <a:r>
              <a:rPr lang="en-US" sz="10000" b="1" dirty="0">
                <a:solidFill>
                  <a:schemeClr val="tx1">
                    <a:lumMod val="25000"/>
                  </a:schemeClr>
                </a:solidFill>
                <a:latin typeface="Gill Sans MT" panose="020B0502020104020203" pitchFamily="34" charset="77"/>
                <a:ea typeface="Gill Sans"/>
                <a:cs typeface="Gill Sans"/>
                <a:sym typeface="Gill Sans"/>
              </a:rPr>
              <a:t>Les normes sur...</a:t>
            </a:r>
            <a:endParaRPr sz="700" b="1" dirty="0">
              <a:solidFill>
                <a:schemeClr val="tx1">
                  <a:lumMod val="25000"/>
                </a:schemeClr>
              </a:solidFill>
              <a:latin typeface="Gill Sans MT" panose="020B0502020104020203" pitchFamily="34" charset="77"/>
            </a:endParaRPr>
          </a:p>
        </p:txBody>
      </p:sp>
      <p:grpSp>
        <p:nvGrpSpPr>
          <p:cNvPr id="3" name="Group 2">
            <a:extLst>
              <a:ext uri="{FF2B5EF4-FFF2-40B4-BE49-F238E27FC236}">
                <a16:creationId xmlns:a16="http://schemas.microsoft.com/office/drawing/2014/main" id="{EBEFAB84-70F0-F04A-92DE-6B021ECEC631}"/>
              </a:ext>
            </a:extLst>
          </p:cNvPr>
          <p:cNvGrpSpPr/>
          <p:nvPr/>
        </p:nvGrpSpPr>
        <p:grpSpPr>
          <a:xfrm>
            <a:off x="1961312" y="5466680"/>
            <a:ext cx="20566252" cy="3268286"/>
            <a:chOff x="1960536" y="7287121"/>
            <a:chExt cx="20566252" cy="3268286"/>
          </a:xfrm>
        </p:grpSpPr>
        <p:sp>
          <p:nvSpPr>
            <p:cNvPr id="55" name="Freeform 54">
              <a:extLst>
                <a:ext uri="{FF2B5EF4-FFF2-40B4-BE49-F238E27FC236}">
                  <a16:creationId xmlns:a16="http://schemas.microsoft.com/office/drawing/2014/main" id="{76F2D3CB-B3D3-7B46-A5CA-57B21960ADA3}"/>
                </a:ext>
              </a:extLst>
            </p:cNvPr>
            <p:cNvSpPr/>
            <p:nvPr/>
          </p:nvSpPr>
          <p:spPr>
            <a:xfrm>
              <a:off x="1960536" y="7287121"/>
              <a:ext cx="20566252" cy="3268286"/>
            </a:xfrm>
            <a:custGeom>
              <a:avLst/>
              <a:gdLst>
                <a:gd name="connsiteX0" fmla="*/ 490789 w 20566252"/>
                <a:gd name="connsiteY0" fmla="*/ 0 h 3268286"/>
                <a:gd name="connsiteX1" fmla="*/ 20075464 w 20566252"/>
                <a:gd name="connsiteY1" fmla="*/ 0 h 3268286"/>
                <a:gd name="connsiteX2" fmla="*/ 20566252 w 20566252"/>
                <a:gd name="connsiteY2" fmla="*/ 490789 h 3268286"/>
                <a:gd name="connsiteX3" fmla="*/ 20566252 w 20566252"/>
                <a:gd name="connsiteY3" fmla="*/ 2453889 h 3268286"/>
                <a:gd name="connsiteX4" fmla="*/ 20075464 w 20566252"/>
                <a:gd name="connsiteY4" fmla="*/ 2944678 h 3268286"/>
                <a:gd name="connsiteX5" fmla="*/ 11068579 w 20566252"/>
                <a:gd name="connsiteY5" fmla="*/ 2944678 h 3268286"/>
                <a:gd name="connsiteX6" fmla="*/ 10438108 w 20566252"/>
                <a:gd name="connsiteY6" fmla="*/ 3268286 h 3268286"/>
                <a:gd name="connsiteX7" fmla="*/ 9807637 w 20566252"/>
                <a:gd name="connsiteY7" fmla="*/ 2944678 h 3268286"/>
                <a:gd name="connsiteX8" fmla="*/ 490789 w 20566252"/>
                <a:gd name="connsiteY8" fmla="*/ 2944678 h 3268286"/>
                <a:gd name="connsiteX9" fmla="*/ 0 w 20566252"/>
                <a:gd name="connsiteY9" fmla="*/ 2453889 h 3268286"/>
                <a:gd name="connsiteX10" fmla="*/ 0 w 20566252"/>
                <a:gd name="connsiteY10" fmla="*/ 490789 h 3268286"/>
                <a:gd name="connsiteX11" fmla="*/ 490789 w 20566252"/>
                <a:gd name="connsiteY11" fmla="*/ 0 h 326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566252" h="3268286">
                  <a:moveTo>
                    <a:pt x="490789" y="0"/>
                  </a:moveTo>
                  <a:lnTo>
                    <a:pt x="20075464" y="0"/>
                  </a:lnTo>
                  <a:cubicBezTo>
                    <a:pt x="20346518" y="0"/>
                    <a:pt x="20566252" y="219734"/>
                    <a:pt x="20566252" y="490789"/>
                  </a:cubicBezTo>
                  <a:lnTo>
                    <a:pt x="20566252" y="2453889"/>
                  </a:lnTo>
                  <a:cubicBezTo>
                    <a:pt x="20566252" y="2724944"/>
                    <a:pt x="20346518" y="2944678"/>
                    <a:pt x="20075464" y="2944678"/>
                  </a:cubicBezTo>
                  <a:lnTo>
                    <a:pt x="11068579" y="2944678"/>
                  </a:lnTo>
                  <a:lnTo>
                    <a:pt x="10438108" y="3268286"/>
                  </a:lnTo>
                  <a:lnTo>
                    <a:pt x="9807637" y="2944678"/>
                  </a:lnTo>
                  <a:lnTo>
                    <a:pt x="490789" y="2944678"/>
                  </a:lnTo>
                  <a:cubicBezTo>
                    <a:pt x="219734" y="2944678"/>
                    <a:pt x="0" y="2724944"/>
                    <a:pt x="0" y="2453889"/>
                  </a:cubicBezTo>
                  <a:lnTo>
                    <a:pt x="0" y="490789"/>
                  </a:lnTo>
                  <a:cubicBezTo>
                    <a:pt x="0" y="219734"/>
                    <a:pt x="219734" y="0"/>
                    <a:pt x="49078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700" dirty="0">
                <a:latin typeface="Gill Sans MT" panose="020B0502020104020203" pitchFamily="34" charset="77"/>
              </a:endParaRPr>
            </a:p>
          </p:txBody>
        </p:sp>
        <p:sp>
          <p:nvSpPr>
            <p:cNvPr id="31" name="Google Shape;864;p8">
              <a:extLst>
                <a:ext uri="{FF2B5EF4-FFF2-40B4-BE49-F238E27FC236}">
                  <a16:creationId xmlns:a16="http://schemas.microsoft.com/office/drawing/2014/main" id="{54C53227-CF17-F341-88AF-EE4EC15C4C86}"/>
                </a:ext>
              </a:extLst>
            </p:cNvPr>
            <p:cNvSpPr txBox="1"/>
            <p:nvPr/>
          </p:nvSpPr>
          <p:spPr>
            <a:xfrm>
              <a:off x="7898430" y="7644503"/>
              <a:ext cx="8690464" cy="707846"/>
            </a:xfrm>
            <a:prstGeom prst="rect">
              <a:avLst/>
            </a:prstGeom>
            <a:noFill/>
            <a:ln>
              <a:noFill/>
            </a:ln>
          </p:spPr>
          <p:txBody>
            <a:bodyPr spcFirstLastPara="1" wrap="square" lIns="91426" tIns="45700" rIns="91426" bIns="45700" anchor="t" anchorCtr="0">
              <a:noAutofit/>
            </a:bodyPr>
            <a:lstStyle/>
            <a:p>
              <a:pPr lvl="0" algn="ctr">
                <a:buClr>
                  <a:srgbClr val="09904F"/>
                </a:buClr>
                <a:buSzPts val="4000"/>
              </a:pPr>
              <a:r>
                <a:rPr lang="en-US" sz="4000" dirty="0">
                  <a:solidFill>
                    <a:srgbClr val="FFFFFF"/>
                  </a:solidFill>
                  <a:latin typeface="Gill Sans MT" panose="020B0502020104020203" pitchFamily="34" charset="77"/>
                  <a:ea typeface="Gill Sans"/>
                  <a:cs typeface="Gill Sans"/>
                  <a:sym typeface="Gill Sans"/>
                </a:rPr>
                <a:t>LES EFFETS INTERMÉDIAIRES</a:t>
              </a:r>
            </a:p>
          </p:txBody>
        </p:sp>
        <p:grpSp>
          <p:nvGrpSpPr>
            <p:cNvPr id="5" name="Group 4">
              <a:extLst>
                <a:ext uri="{FF2B5EF4-FFF2-40B4-BE49-F238E27FC236}">
                  <a16:creationId xmlns:a16="http://schemas.microsoft.com/office/drawing/2014/main" id="{FF2DBE16-D718-8B43-8CAD-EC684540FDCC}"/>
                </a:ext>
              </a:extLst>
            </p:cNvPr>
            <p:cNvGrpSpPr/>
            <p:nvPr/>
          </p:nvGrpSpPr>
          <p:grpSpPr>
            <a:xfrm>
              <a:off x="2339201" y="8739806"/>
              <a:ext cx="19808923" cy="978729"/>
              <a:chOff x="2287540" y="8739806"/>
              <a:chExt cx="19808923" cy="978729"/>
            </a:xfrm>
          </p:grpSpPr>
          <p:sp>
            <p:nvSpPr>
              <p:cNvPr id="36" name="Rectangle 35">
                <a:extLst>
                  <a:ext uri="{FF2B5EF4-FFF2-40B4-BE49-F238E27FC236}">
                    <a16:creationId xmlns:a16="http://schemas.microsoft.com/office/drawing/2014/main" id="{1CF02BD4-7A3B-C349-B009-E803393EF975}"/>
                  </a:ext>
                </a:extLst>
              </p:cNvPr>
              <p:cNvSpPr/>
              <p:nvPr/>
            </p:nvSpPr>
            <p:spPr>
              <a:xfrm>
                <a:off x="2287540" y="8961407"/>
                <a:ext cx="1332416" cy="535531"/>
              </a:xfrm>
              <a:prstGeom prst="rect">
                <a:avLst/>
              </a:prstGeom>
            </p:spPr>
            <p:txBody>
              <a:bodyPr wrap="none">
                <a:noAutofit/>
              </a:bodyPr>
              <a:lstStyle/>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Accès</a:t>
                </a:r>
                <a:endParaRPr lang="en-US" sz="3200" dirty="0">
                  <a:solidFill>
                    <a:srgbClr val="FFFFFF"/>
                  </a:solidFill>
                  <a:latin typeface="Gill Sans MT" panose="020B0502020104020203" pitchFamily="34" charset="77"/>
                </a:endParaRPr>
              </a:p>
            </p:txBody>
          </p:sp>
          <p:sp>
            <p:nvSpPr>
              <p:cNvPr id="37" name="Rectangle 36">
                <a:extLst>
                  <a:ext uri="{FF2B5EF4-FFF2-40B4-BE49-F238E27FC236}">
                    <a16:creationId xmlns:a16="http://schemas.microsoft.com/office/drawing/2014/main" id="{DF6CF978-D731-2D49-ABA6-7910FA99BDEB}"/>
                  </a:ext>
                </a:extLst>
              </p:cNvPr>
              <p:cNvSpPr/>
              <p:nvPr/>
            </p:nvSpPr>
            <p:spPr>
              <a:xfrm>
                <a:off x="3818838" y="8739806"/>
                <a:ext cx="3162480" cy="978729"/>
              </a:xfrm>
              <a:prstGeom prst="rect">
                <a:avLst/>
              </a:prstGeom>
            </p:spPr>
            <p:txBody>
              <a:bodyPr wrap="square">
                <a:noAutofit/>
              </a:bodyPr>
              <a:lstStyle/>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Capital social et économique </a:t>
                </a:r>
              </a:p>
            </p:txBody>
          </p:sp>
          <p:sp>
            <p:nvSpPr>
              <p:cNvPr id="38" name="Rectangle 37">
                <a:extLst>
                  <a:ext uri="{FF2B5EF4-FFF2-40B4-BE49-F238E27FC236}">
                    <a16:creationId xmlns:a16="http://schemas.microsoft.com/office/drawing/2014/main" id="{D0E6F508-60FD-B04B-8762-BE75035FCFA8}"/>
                  </a:ext>
                </a:extLst>
              </p:cNvPr>
              <p:cNvSpPr/>
              <p:nvPr/>
            </p:nvSpPr>
            <p:spPr>
              <a:xfrm>
                <a:off x="7180200" y="8739806"/>
                <a:ext cx="2422460" cy="978729"/>
              </a:xfrm>
              <a:prstGeom prst="rect">
                <a:avLst/>
              </a:prstGeom>
            </p:spPr>
            <p:txBody>
              <a:bodyPr wrap="square">
                <a:noAutofit/>
              </a:bodyPr>
              <a:lstStyle/>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Intentions de reproduction</a:t>
                </a:r>
              </a:p>
            </p:txBody>
          </p:sp>
          <p:sp>
            <p:nvSpPr>
              <p:cNvPr id="39" name="Rectangle 38">
                <a:extLst>
                  <a:ext uri="{FF2B5EF4-FFF2-40B4-BE49-F238E27FC236}">
                    <a16:creationId xmlns:a16="http://schemas.microsoft.com/office/drawing/2014/main" id="{438B3A11-631D-E640-B2E7-EB2798D0BDD4}"/>
                  </a:ext>
                </a:extLst>
              </p:cNvPr>
              <p:cNvSpPr/>
              <p:nvPr/>
            </p:nvSpPr>
            <p:spPr>
              <a:xfrm>
                <a:off x="19384681" y="8739806"/>
                <a:ext cx="2711782" cy="978729"/>
              </a:xfrm>
              <a:prstGeom prst="rect">
                <a:avLst/>
              </a:prstGeom>
            </p:spPr>
            <p:txBody>
              <a:bodyPr wrap="square">
                <a:noAutofit/>
              </a:bodyPr>
              <a:lstStyle/>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Autonomie des femmes</a:t>
                </a:r>
              </a:p>
            </p:txBody>
          </p:sp>
          <p:sp>
            <p:nvSpPr>
              <p:cNvPr id="40" name="Rectangle 39">
                <a:extLst>
                  <a:ext uri="{FF2B5EF4-FFF2-40B4-BE49-F238E27FC236}">
                    <a16:creationId xmlns:a16="http://schemas.microsoft.com/office/drawing/2014/main" id="{F68FA0D9-A950-904A-8C76-C700AC0BAFA9}"/>
                  </a:ext>
                </a:extLst>
              </p:cNvPr>
              <p:cNvSpPr/>
              <p:nvPr/>
            </p:nvSpPr>
            <p:spPr>
              <a:xfrm>
                <a:off x="15175387" y="8739806"/>
                <a:ext cx="4173458" cy="978729"/>
              </a:xfrm>
              <a:prstGeom prst="rect">
                <a:avLst/>
              </a:prstGeom>
            </p:spPr>
            <p:txBody>
              <a:bodyPr wrap="square">
                <a:noAutofit/>
              </a:bodyPr>
              <a:lstStyle/>
              <a:p>
                <a:pPr lvl="0" algn="ctr">
                  <a:lnSpc>
                    <a:spcPct val="90000"/>
                  </a:lnSpc>
                  <a:buSzPts val="4000"/>
                </a:pPr>
                <a:r>
                  <a:rPr lang="fr-FR" sz="3200" dirty="0">
                    <a:solidFill>
                      <a:srgbClr val="FFFFFF"/>
                    </a:solidFill>
                    <a:latin typeface="Gill Sans MT" panose="020B0502020104020203" pitchFamily="34" charset="77"/>
                    <a:ea typeface="Gill Sans"/>
                    <a:cs typeface="Gill Sans"/>
                    <a:sym typeface="Gill Sans"/>
                  </a:rPr>
                  <a:t>Communication et prise de décision en couple</a:t>
                </a:r>
                <a:endParaRPr lang="en-US" sz="3200" dirty="0">
                  <a:solidFill>
                    <a:srgbClr val="FFFFFF"/>
                  </a:solidFill>
                  <a:latin typeface="Gill Sans MT" panose="020B0502020104020203" pitchFamily="34" charset="77"/>
                  <a:ea typeface="Gill Sans"/>
                  <a:cs typeface="Gill Sans"/>
                  <a:sym typeface="Gill Sans"/>
                </a:endParaRPr>
              </a:p>
            </p:txBody>
          </p:sp>
          <p:sp>
            <p:nvSpPr>
              <p:cNvPr id="41" name="Rectangle 40">
                <a:extLst>
                  <a:ext uri="{FF2B5EF4-FFF2-40B4-BE49-F238E27FC236}">
                    <a16:creationId xmlns:a16="http://schemas.microsoft.com/office/drawing/2014/main" id="{84395FF7-075C-9343-B50E-974AD0679895}"/>
                  </a:ext>
                </a:extLst>
              </p:cNvPr>
              <p:cNvSpPr/>
              <p:nvPr/>
            </p:nvSpPr>
            <p:spPr>
              <a:xfrm>
                <a:off x="9965580" y="8739806"/>
                <a:ext cx="4846884" cy="978729"/>
              </a:xfrm>
              <a:prstGeom prst="rect">
                <a:avLst/>
              </a:prstGeom>
            </p:spPr>
            <p:txBody>
              <a:bodyPr wrap="square">
                <a:noAutofit/>
              </a:bodyPr>
              <a:lstStyle/>
              <a:p>
                <a:pPr lvl="0" algn="ctr">
                  <a:lnSpc>
                    <a:spcPct val="90000"/>
                  </a:lnSpc>
                  <a:buSzPts val="4000"/>
                </a:pPr>
                <a:r>
                  <a:rPr lang="fr-FR" sz="3200" dirty="0">
                    <a:solidFill>
                      <a:srgbClr val="FFFFFF"/>
                    </a:solidFill>
                    <a:latin typeface="Gill Sans MT" panose="020B0502020104020203" pitchFamily="34" charset="77"/>
                    <a:ea typeface="Gill Sans"/>
                    <a:cs typeface="Gill Sans"/>
                    <a:sym typeface="Gill Sans"/>
                  </a:rPr>
                  <a:t>Participation des femmes à la prise de décision communautaire</a:t>
                </a:r>
                <a:endParaRPr lang="en-US" sz="3200" dirty="0">
                  <a:solidFill>
                    <a:srgbClr val="FFFFFF"/>
                  </a:solidFill>
                  <a:latin typeface="Gill Sans MT" panose="020B0502020104020203" pitchFamily="34" charset="77"/>
                  <a:ea typeface="Gill Sans"/>
                  <a:cs typeface="Gill Sans"/>
                  <a:sym typeface="Gill Sans"/>
                </a:endParaRPr>
              </a:p>
            </p:txBody>
          </p:sp>
        </p:grpSp>
      </p:grpSp>
      <p:grpSp>
        <p:nvGrpSpPr>
          <p:cNvPr id="9" name="Group 8">
            <a:extLst>
              <a:ext uri="{FF2B5EF4-FFF2-40B4-BE49-F238E27FC236}">
                <a16:creationId xmlns:a16="http://schemas.microsoft.com/office/drawing/2014/main" id="{EEB3B03B-1627-274C-B3DB-323412D354F0}"/>
              </a:ext>
            </a:extLst>
          </p:cNvPr>
          <p:cNvGrpSpPr/>
          <p:nvPr/>
        </p:nvGrpSpPr>
        <p:grpSpPr>
          <a:xfrm>
            <a:off x="4041184" y="2439249"/>
            <a:ext cx="16404956" cy="2818052"/>
            <a:chOff x="4041184" y="2602671"/>
            <a:chExt cx="16404956" cy="2818052"/>
          </a:xfrm>
        </p:grpSpPr>
        <p:sp>
          <p:nvSpPr>
            <p:cNvPr id="68" name="Freeform 67">
              <a:extLst>
                <a:ext uri="{FF2B5EF4-FFF2-40B4-BE49-F238E27FC236}">
                  <a16:creationId xmlns:a16="http://schemas.microsoft.com/office/drawing/2014/main" id="{B6423140-9E80-8C48-B52A-489CC1AB7624}"/>
                </a:ext>
              </a:extLst>
            </p:cNvPr>
            <p:cNvSpPr/>
            <p:nvPr/>
          </p:nvSpPr>
          <p:spPr>
            <a:xfrm>
              <a:off x="4041184" y="2602671"/>
              <a:ext cx="16404956" cy="2818052"/>
            </a:xfrm>
            <a:custGeom>
              <a:avLst/>
              <a:gdLst>
                <a:gd name="connsiteX0" fmla="*/ 490789 w 20566252"/>
                <a:gd name="connsiteY0" fmla="*/ 0 h 3268286"/>
                <a:gd name="connsiteX1" fmla="*/ 20075464 w 20566252"/>
                <a:gd name="connsiteY1" fmla="*/ 0 h 3268286"/>
                <a:gd name="connsiteX2" fmla="*/ 20566252 w 20566252"/>
                <a:gd name="connsiteY2" fmla="*/ 490789 h 3268286"/>
                <a:gd name="connsiteX3" fmla="*/ 20566252 w 20566252"/>
                <a:gd name="connsiteY3" fmla="*/ 2453889 h 3268286"/>
                <a:gd name="connsiteX4" fmla="*/ 20075464 w 20566252"/>
                <a:gd name="connsiteY4" fmla="*/ 2944678 h 3268286"/>
                <a:gd name="connsiteX5" fmla="*/ 11068579 w 20566252"/>
                <a:gd name="connsiteY5" fmla="*/ 2944678 h 3268286"/>
                <a:gd name="connsiteX6" fmla="*/ 10438108 w 20566252"/>
                <a:gd name="connsiteY6" fmla="*/ 3268286 h 3268286"/>
                <a:gd name="connsiteX7" fmla="*/ 9807637 w 20566252"/>
                <a:gd name="connsiteY7" fmla="*/ 2944678 h 3268286"/>
                <a:gd name="connsiteX8" fmla="*/ 490789 w 20566252"/>
                <a:gd name="connsiteY8" fmla="*/ 2944678 h 3268286"/>
                <a:gd name="connsiteX9" fmla="*/ 0 w 20566252"/>
                <a:gd name="connsiteY9" fmla="*/ 2453889 h 3268286"/>
                <a:gd name="connsiteX10" fmla="*/ 0 w 20566252"/>
                <a:gd name="connsiteY10" fmla="*/ 490789 h 3268286"/>
                <a:gd name="connsiteX11" fmla="*/ 490789 w 20566252"/>
                <a:gd name="connsiteY11" fmla="*/ 0 h 326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566252" h="3268286">
                  <a:moveTo>
                    <a:pt x="490789" y="0"/>
                  </a:moveTo>
                  <a:lnTo>
                    <a:pt x="20075464" y="0"/>
                  </a:lnTo>
                  <a:cubicBezTo>
                    <a:pt x="20346518" y="0"/>
                    <a:pt x="20566252" y="219734"/>
                    <a:pt x="20566252" y="490789"/>
                  </a:cubicBezTo>
                  <a:lnTo>
                    <a:pt x="20566252" y="2453889"/>
                  </a:lnTo>
                  <a:cubicBezTo>
                    <a:pt x="20566252" y="2724944"/>
                    <a:pt x="20346518" y="2944678"/>
                    <a:pt x="20075464" y="2944678"/>
                  </a:cubicBezTo>
                  <a:lnTo>
                    <a:pt x="11068579" y="2944678"/>
                  </a:lnTo>
                  <a:lnTo>
                    <a:pt x="10438108" y="3268286"/>
                  </a:lnTo>
                  <a:lnTo>
                    <a:pt x="9807637" y="2944678"/>
                  </a:lnTo>
                  <a:lnTo>
                    <a:pt x="490789" y="2944678"/>
                  </a:lnTo>
                  <a:cubicBezTo>
                    <a:pt x="219734" y="2944678"/>
                    <a:pt x="0" y="2724944"/>
                    <a:pt x="0" y="2453889"/>
                  </a:cubicBezTo>
                  <a:lnTo>
                    <a:pt x="0" y="490789"/>
                  </a:lnTo>
                  <a:cubicBezTo>
                    <a:pt x="0" y="219734"/>
                    <a:pt x="219734" y="0"/>
                    <a:pt x="490789" y="0"/>
                  </a:cubicBezTo>
                  <a:close/>
                </a:path>
              </a:pathLst>
            </a:custGeom>
            <a:solidFill>
              <a:srgbClr val="00C07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700" dirty="0">
                <a:latin typeface="Gill Sans MT" panose="020B0502020104020203" pitchFamily="34" charset="77"/>
              </a:endParaRPr>
            </a:p>
          </p:txBody>
        </p:sp>
        <p:grpSp>
          <p:nvGrpSpPr>
            <p:cNvPr id="7" name="Group 6">
              <a:extLst>
                <a:ext uri="{FF2B5EF4-FFF2-40B4-BE49-F238E27FC236}">
                  <a16:creationId xmlns:a16="http://schemas.microsoft.com/office/drawing/2014/main" id="{649D9066-C910-DB41-B347-AA987B634B8A}"/>
                </a:ext>
              </a:extLst>
            </p:cNvPr>
            <p:cNvGrpSpPr/>
            <p:nvPr/>
          </p:nvGrpSpPr>
          <p:grpSpPr>
            <a:xfrm>
              <a:off x="4688488" y="2887806"/>
              <a:ext cx="15110348" cy="1890830"/>
              <a:chOff x="4688488" y="2887806"/>
              <a:chExt cx="15110348" cy="1890830"/>
            </a:xfrm>
          </p:grpSpPr>
          <p:sp>
            <p:nvSpPr>
              <p:cNvPr id="33" name="Google Shape;864;p8">
                <a:extLst>
                  <a:ext uri="{FF2B5EF4-FFF2-40B4-BE49-F238E27FC236}">
                    <a16:creationId xmlns:a16="http://schemas.microsoft.com/office/drawing/2014/main" id="{B32841FF-6200-2341-A1DE-9558C7E721D4}"/>
                  </a:ext>
                </a:extLst>
              </p:cNvPr>
              <p:cNvSpPr txBox="1"/>
              <p:nvPr/>
            </p:nvSpPr>
            <p:spPr>
              <a:xfrm>
                <a:off x="7898430" y="2887806"/>
                <a:ext cx="8690464" cy="707846"/>
              </a:xfrm>
              <a:prstGeom prst="rect">
                <a:avLst/>
              </a:prstGeom>
              <a:noFill/>
              <a:ln>
                <a:noFill/>
              </a:ln>
            </p:spPr>
            <p:txBody>
              <a:bodyPr spcFirstLastPara="1" wrap="square" lIns="91426" tIns="45700" rIns="91426" bIns="45700" anchor="t" anchorCtr="0">
                <a:noAutofit/>
              </a:bodyPr>
              <a:lstStyle/>
              <a:p>
                <a:pPr lvl="0" algn="ctr">
                  <a:buClr>
                    <a:srgbClr val="09904F"/>
                  </a:buClr>
                  <a:buSzPts val="4000"/>
                </a:pPr>
                <a:r>
                  <a:rPr lang="en-US" sz="4000" dirty="0">
                    <a:solidFill>
                      <a:srgbClr val="FFFFFF"/>
                    </a:solidFill>
                    <a:latin typeface="Gill Sans MT" panose="020B0502020104020203" pitchFamily="34" charset="77"/>
                    <a:ea typeface="Gill Sans"/>
                    <a:cs typeface="Gill Sans"/>
                    <a:sym typeface="Gill Sans"/>
                  </a:rPr>
                  <a:t>RÉSULTATS</a:t>
                </a:r>
              </a:p>
            </p:txBody>
          </p:sp>
          <p:grpSp>
            <p:nvGrpSpPr>
              <p:cNvPr id="4" name="Group 3">
                <a:extLst>
                  <a:ext uri="{FF2B5EF4-FFF2-40B4-BE49-F238E27FC236}">
                    <a16:creationId xmlns:a16="http://schemas.microsoft.com/office/drawing/2014/main" id="{155B1DFC-0C02-8941-BDC9-C42D79B44C8D}"/>
                  </a:ext>
                </a:extLst>
              </p:cNvPr>
              <p:cNvGrpSpPr/>
              <p:nvPr/>
            </p:nvGrpSpPr>
            <p:grpSpPr>
              <a:xfrm>
                <a:off x="4688488" y="3799907"/>
                <a:ext cx="15110348" cy="978729"/>
                <a:chOff x="4465299" y="11915266"/>
                <a:chExt cx="15110348" cy="978729"/>
              </a:xfrm>
            </p:grpSpPr>
            <p:sp>
              <p:nvSpPr>
                <p:cNvPr id="42" name="Rectangle 41">
                  <a:extLst>
                    <a:ext uri="{FF2B5EF4-FFF2-40B4-BE49-F238E27FC236}">
                      <a16:creationId xmlns:a16="http://schemas.microsoft.com/office/drawing/2014/main" id="{2441BD08-830A-B147-8FD2-48B40F5F0966}"/>
                    </a:ext>
                  </a:extLst>
                </p:cNvPr>
                <p:cNvSpPr/>
                <p:nvPr/>
              </p:nvSpPr>
              <p:spPr>
                <a:xfrm>
                  <a:off x="4465299" y="11915267"/>
                  <a:ext cx="1151277" cy="535531"/>
                </a:xfrm>
                <a:prstGeom prst="rect">
                  <a:avLst/>
                </a:prstGeom>
              </p:spPr>
              <p:txBody>
                <a:bodyPr wrap="none">
                  <a:noAutofit/>
                </a:bodyPr>
                <a:lstStyle/>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Wash</a:t>
                  </a:r>
                  <a:endParaRPr lang="en-US" sz="3200" dirty="0">
                    <a:solidFill>
                      <a:srgbClr val="FFFFFF"/>
                    </a:solidFill>
                    <a:latin typeface="Gill Sans MT" panose="020B0502020104020203" pitchFamily="34" charset="77"/>
                  </a:endParaRPr>
                </a:p>
              </p:txBody>
            </p:sp>
            <p:sp>
              <p:nvSpPr>
                <p:cNvPr id="43" name="Rectangle 42">
                  <a:extLst>
                    <a:ext uri="{FF2B5EF4-FFF2-40B4-BE49-F238E27FC236}">
                      <a16:creationId xmlns:a16="http://schemas.microsoft.com/office/drawing/2014/main" id="{AACE080C-CD07-8D4B-A0FA-D57E23DFD774}"/>
                    </a:ext>
                  </a:extLst>
                </p:cNvPr>
                <p:cNvSpPr/>
                <p:nvPr/>
              </p:nvSpPr>
              <p:spPr>
                <a:xfrm>
                  <a:off x="14788886" y="11915266"/>
                  <a:ext cx="2393448" cy="535531"/>
                </a:xfrm>
                <a:prstGeom prst="rect">
                  <a:avLst/>
                </a:prstGeom>
              </p:spPr>
              <p:txBody>
                <a:bodyPr wrap="square">
                  <a:noAutofit/>
                </a:bodyPr>
                <a:lstStyle/>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Moyens de subsistance</a:t>
                  </a:r>
                </a:p>
              </p:txBody>
            </p:sp>
            <p:sp>
              <p:nvSpPr>
                <p:cNvPr id="44" name="Rectangle 43">
                  <a:extLst>
                    <a:ext uri="{FF2B5EF4-FFF2-40B4-BE49-F238E27FC236}">
                      <a16:creationId xmlns:a16="http://schemas.microsoft.com/office/drawing/2014/main" id="{2A24EA8F-9232-DE43-8910-215DEA3F4171}"/>
                    </a:ext>
                  </a:extLst>
                </p:cNvPr>
                <p:cNvSpPr/>
                <p:nvPr/>
              </p:nvSpPr>
              <p:spPr>
                <a:xfrm>
                  <a:off x="8159651" y="11915267"/>
                  <a:ext cx="2014946" cy="535531"/>
                </a:xfrm>
                <a:prstGeom prst="rect">
                  <a:avLst/>
                </a:prstGeom>
              </p:spPr>
              <p:txBody>
                <a:bodyPr wrap="square">
                  <a:noAutofit/>
                </a:bodyPr>
                <a:lstStyle/>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Éducation </a:t>
                  </a:r>
                </a:p>
              </p:txBody>
            </p:sp>
            <p:sp>
              <p:nvSpPr>
                <p:cNvPr id="45" name="Rectangle 44">
                  <a:extLst>
                    <a:ext uri="{FF2B5EF4-FFF2-40B4-BE49-F238E27FC236}">
                      <a16:creationId xmlns:a16="http://schemas.microsoft.com/office/drawing/2014/main" id="{7B5083BE-3625-6640-B8AE-87A73B2316AC}"/>
                    </a:ext>
                  </a:extLst>
                </p:cNvPr>
                <p:cNvSpPr/>
                <p:nvPr/>
              </p:nvSpPr>
              <p:spPr>
                <a:xfrm>
                  <a:off x="6263035" y="11915266"/>
                  <a:ext cx="1495786" cy="535531"/>
                </a:xfrm>
                <a:prstGeom prst="rect">
                  <a:avLst/>
                </a:prstGeom>
              </p:spPr>
              <p:txBody>
                <a:bodyPr wrap="square">
                  <a:noAutofit/>
                </a:bodyPr>
                <a:lstStyle/>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Santé</a:t>
                  </a:r>
                </a:p>
              </p:txBody>
            </p:sp>
            <p:sp>
              <p:nvSpPr>
                <p:cNvPr id="46" name="Rectangle 45">
                  <a:extLst>
                    <a:ext uri="{FF2B5EF4-FFF2-40B4-BE49-F238E27FC236}">
                      <a16:creationId xmlns:a16="http://schemas.microsoft.com/office/drawing/2014/main" id="{261D135F-A984-6F45-85EB-05608C1B8F67}"/>
                    </a:ext>
                  </a:extLst>
                </p:cNvPr>
                <p:cNvSpPr/>
                <p:nvPr/>
              </p:nvSpPr>
              <p:spPr>
                <a:xfrm>
                  <a:off x="17455013" y="11915267"/>
                  <a:ext cx="2120634" cy="535531"/>
                </a:xfrm>
                <a:prstGeom prst="rect">
                  <a:avLst/>
                </a:prstGeom>
              </p:spPr>
              <p:txBody>
                <a:bodyPr wrap="square">
                  <a:noAutofit/>
                </a:bodyPr>
                <a:lstStyle/>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Nutrition </a:t>
                  </a:r>
                </a:p>
              </p:txBody>
            </p:sp>
            <p:sp>
              <p:nvSpPr>
                <p:cNvPr id="47" name="Rectangle 46">
                  <a:extLst>
                    <a:ext uri="{FF2B5EF4-FFF2-40B4-BE49-F238E27FC236}">
                      <a16:creationId xmlns:a16="http://schemas.microsoft.com/office/drawing/2014/main" id="{3777FB4C-8590-4D4C-AB74-1CC9AE94B305}"/>
                    </a:ext>
                  </a:extLst>
                </p:cNvPr>
                <p:cNvSpPr/>
                <p:nvPr/>
              </p:nvSpPr>
              <p:spPr>
                <a:xfrm>
                  <a:off x="10312236" y="11915266"/>
                  <a:ext cx="4336238" cy="978729"/>
                </a:xfrm>
                <a:prstGeom prst="rect">
                  <a:avLst/>
                </a:prstGeom>
              </p:spPr>
              <p:txBody>
                <a:bodyPr wrap="square">
                  <a:noAutofit/>
                </a:bodyPr>
                <a:lstStyle/>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Planification est l’espacement sain des grossesses</a:t>
                  </a:r>
                </a:p>
              </p:txBody>
            </p:sp>
          </p:grpSp>
        </p:grpSp>
      </p:grpSp>
      <p:grpSp>
        <p:nvGrpSpPr>
          <p:cNvPr id="8" name="Group 7">
            <a:extLst>
              <a:ext uri="{FF2B5EF4-FFF2-40B4-BE49-F238E27FC236}">
                <a16:creationId xmlns:a16="http://schemas.microsoft.com/office/drawing/2014/main" id="{52C61F76-AB5F-B74C-ACE4-4DA444AAD1AE}"/>
              </a:ext>
            </a:extLst>
          </p:cNvPr>
          <p:cNvGrpSpPr/>
          <p:nvPr/>
        </p:nvGrpSpPr>
        <p:grpSpPr>
          <a:xfrm>
            <a:off x="1175675" y="9027682"/>
            <a:ext cx="22226767" cy="4146189"/>
            <a:chOff x="1175675" y="8830349"/>
            <a:chExt cx="22226767" cy="4146189"/>
          </a:xfrm>
        </p:grpSpPr>
        <p:sp>
          <p:nvSpPr>
            <p:cNvPr id="67" name="Rounded Rectangle 66">
              <a:extLst>
                <a:ext uri="{FF2B5EF4-FFF2-40B4-BE49-F238E27FC236}">
                  <a16:creationId xmlns:a16="http://schemas.microsoft.com/office/drawing/2014/main" id="{26E72975-6AA2-6148-A939-5F047762C0C7}"/>
                </a:ext>
              </a:extLst>
            </p:cNvPr>
            <p:cNvSpPr/>
            <p:nvPr/>
          </p:nvSpPr>
          <p:spPr>
            <a:xfrm>
              <a:off x="1175675" y="8830349"/>
              <a:ext cx="22226767" cy="4146189"/>
            </a:xfrm>
            <a:prstGeom prst="roundRect">
              <a:avLst/>
            </a:prstGeom>
            <a:solidFill>
              <a:srgbClr val="007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700" dirty="0">
                <a:latin typeface="Gill Sans MT" panose="020B0502020104020203" pitchFamily="34" charset="77"/>
              </a:endParaRPr>
            </a:p>
          </p:txBody>
        </p:sp>
        <p:sp>
          <p:nvSpPr>
            <p:cNvPr id="23" name="Google Shape;864;p8">
              <a:extLst>
                <a:ext uri="{FF2B5EF4-FFF2-40B4-BE49-F238E27FC236}">
                  <a16:creationId xmlns:a16="http://schemas.microsoft.com/office/drawing/2014/main" id="{050C47F9-6974-F744-8FEE-7F5A698756A9}"/>
                </a:ext>
              </a:extLst>
            </p:cNvPr>
            <p:cNvSpPr txBox="1"/>
            <p:nvPr/>
          </p:nvSpPr>
          <p:spPr>
            <a:xfrm>
              <a:off x="9886839" y="9007269"/>
              <a:ext cx="4713646" cy="707846"/>
            </a:xfrm>
            <a:prstGeom prst="rect">
              <a:avLst/>
            </a:prstGeom>
            <a:noFill/>
            <a:ln>
              <a:noFill/>
            </a:ln>
          </p:spPr>
          <p:txBody>
            <a:bodyPr spcFirstLastPara="1" wrap="square" lIns="91426" tIns="45700" rIns="91426" bIns="45700" anchor="t" anchorCtr="0">
              <a:noAutofit/>
            </a:bodyPr>
            <a:lstStyle/>
            <a:p>
              <a:pPr algn="ctr">
                <a:buClr>
                  <a:srgbClr val="09904F"/>
                </a:buClr>
                <a:buSzPts val="4000"/>
              </a:pPr>
              <a:r>
                <a:rPr lang="en-US" sz="4000" dirty="0">
                  <a:solidFill>
                    <a:srgbClr val="FFFFFF"/>
                  </a:solidFill>
                  <a:latin typeface="Gill Sans MT" panose="020B0502020104020203" pitchFamily="34" charset="77"/>
                  <a:ea typeface="Gill Sans"/>
                  <a:cs typeface="Gill Sans"/>
                  <a:sym typeface="Gill Sans"/>
                </a:rPr>
                <a:t>NORMES </a:t>
              </a:r>
              <a:endParaRPr sz="700" dirty="0">
                <a:solidFill>
                  <a:srgbClr val="FFFFFF"/>
                </a:solidFill>
                <a:latin typeface="Gill Sans MT" panose="020B0502020104020203" pitchFamily="34" charset="77"/>
              </a:endParaRPr>
            </a:p>
          </p:txBody>
        </p:sp>
        <p:grpSp>
          <p:nvGrpSpPr>
            <p:cNvPr id="6" name="Group 5">
              <a:extLst>
                <a:ext uri="{FF2B5EF4-FFF2-40B4-BE49-F238E27FC236}">
                  <a16:creationId xmlns:a16="http://schemas.microsoft.com/office/drawing/2014/main" id="{FB13BE2C-698D-A240-9F73-82B2D5200AF2}"/>
                </a:ext>
              </a:extLst>
            </p:cNvPr>
            <p:cNvGrpSpPr/>
            <p:nvPr/>
          </p:nvGrpSpPr>
          <p:grpSpPr>
            <a:xfrm>
              <a:off x="1960972" y="9778168"/>
              <a:ext cx="20565380" cy="2808934"/>
              <a:chOff x="2046648" y="3563666"/>
              <a:chExt cx="20565380" cy="2808934"/>
            </a:xfrm>
          </p:grpSpPr>
          <p:sp>
            <p:nvSpPr>
              <p:cNvPr id="24" name="Rectangle 23">
                <a:extLst>
                  <a:ext uri="{FF2B5EF4-FFF2-40B4-BE49-F238E27FC236}">
                    <a16:creationId xmlns:a16="http://schemas.microsoft.com/office/drawing/2014/main" id="{284F4DA0-619E-FE48-B102-50F272EFAC02}"/>
                  </a:ext>
                </a:extLst>
              </p:cNvPr>
              <p:cNvSpPr/>
              <p:nvPr/>
            </p:nvSpPr>
            <p:spPr>
              <a:xfrm>
                <a:off x="2046648" y="4950673"/>
                <a:ext cx="1808507" cy="978729"/>
              </a:xfrm>
              <a:prstGeom prst="rect">
                <a:avLst/>
              </a:prstGeom>
            </p:spPr>
            <p:txBody>
              <a:bodyPr wrap="none">
                <a:noAutofit/>
              </a:bodyPr>
              <a:lstStyle/>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Éducation </a:t>
                </a:r>
              </a:p>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des filles</a:t>
                </a:r>
                <a:endParaRPr lang="en-US" sz="3200" dirty="0">
                  <a:solidFill>
                    <a:srgbClr val="FFFFFF"/>
                  </a:solidFill>
                  <a:latin typeface="Gill Sans MT" panose="020B0502020104020203" pitchFamily="34" charset="77"/>
                </a:endParaRPr>
              </a:p>
            </p:txBody>
          </p:sp>
          <p:sp>
            <p:nvSpPr>
              <p:cNvPr id="25" name="Rectangle 24">
                <a:extLst>
                  <a:ext uri="{FF2B5EF4-FFF2-40B4-BE49-F238E27FC236}">
                    <a16:creationId xmlns:a16="http://schemas.microsoft.com/office/drawing/2014/main" id="{E0B51DC4-201D-EB4E-ACE4-71CF92D5E22A}"/>
                  </a:ext>
                </a:extLst>
              </p:cNvPr>
              <p:cNvSpPr/>
              <p:nvPr/>
            </p:nvSpPr>
            <p:spPr>
              <a:xfrm>
                <a:off x="4283602" y="4950673"/>
                <a:ext cx="1822935" cy="978729"/>
              </a:xfrm>
              <a:prstGeom prst="rect">
                <a:avLst/>
              </a:prstGeom>
            </p:spPr>
            <p:txBody>
              <a:bodyPr wrap="none">
                <a:noAutofit/>
              </a:bodyPr>
              <a:lstStyle/>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Formation</a:t>
                </a:r>
              </a:p>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de la famille</a:t>
                </a:r>
              </a:p>
            </p:txBody>
          </p:sp>
          <p:sp>
            <p:nvSpPr>
              <p:cNvPr id="26" name="Rectangle 25">
                <a:extLst>
                  <a:ext uri="{FF2B5EF4-FFF2-40B4-BE49-F238E27FC236}">
                    <a16:creationId xmlns:a16="http://schemas.microsoft.com/office/drawing/2014/main" id="{52940295-5DED-E44B-B7A3-90ED8AC5B01E}"/>
                  </a:ext>
                </a:extLst>
              </p:cNvPr>
              <p:cNvSpPr/>
              <p:nvPr/>
            </p:nvSpPr>
            <p:spPr>
              <a:xfrm>
                <a:off x="6534985" y="4950673"/>
                <a:ext cx="2653290" cy="978729"/>
              </a:xfrm>
              <a:prstGeom prst="rect">
                <a:avLst/>
              </a:prstGeom>
            </p:spPr>
            <p:txBody>
              <a:bodyPr wrap="none">
                <a:noAutofit/>
              </a:bodyPr>
              <a:lstStyle/>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Violence </a:t>
                </a:r>
              </a:p>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basée sur le genre</a:t>
                </a:r>
              </a:p>
            </p:txBody>
          </p:sp>
          <p:sp>
            <p:nvSpPr>
              <p:cNvPr id="27" name="Rectangle 26">
                <a:extLst>
                  <a:ext uri="{FF2B5EF4-FFF2-40B4-BE49-F238E27FC236}">
                    <a16:creationId xmlns:a16="http://schemas.microsoft.com/office/drawing/2014/main" id="{5647E0F3-BC04-9D4B-B5FE-CE94F7574545}"/>
                  </a:ext>
                </a:extLst>
              </p:cNvPr>
              <p:cNvSpPr/>
              <p:nvPr/>
            </p:nvSpPr>
            <p:spPr>
              <a:xfrm>
                <a:off x="9616720" y="4950672"/>
                <a:ext cx="4159792" cy="1421928"/>
              </a:xfrm>
              <a:prstGeom prst="rect">
                <a:avLst/>
              </a:prstGeom>
            </p:spPr>
            <p:txBody>
              <a:bodyPr wrap="square">
                <a:noAutofit/>
              </a:bodyPr>
              <a:lstStyle/>
              <a:p>
                <a:pPr lvl="0" algn="ctr">
                  <a:lnSpc>
                    <a:spcPct val="90000"/>
                  </a:lnSpc>
                  <a:buSzPts val="4000"/>
                </a:pPr>
                <a:r>
                  <a:rPr lang="fr-FR" sz="3200" dirty="0">
                    <a:solidFill>
                      <a:srgbClr val="FFFFFF"/>
                    </a:solidFill>
                    <a:latin typeface="Gill Sans MT" panose="020B0502020104020203" pitchFamily="34" charset="77"/>
                    <a:ea typeface="Gill Sans"/>
                    <a:cs typeface="Gill Sans"/>
                    <a:sym typeface="Gill Sans"/>
                  </a:rPr>
                  <a:t>Idéologies masculines (autorité, virilité, préférence pour les fils, paternité, etc.</a:t>
                </a:r>
                <a:r>
                  <a:rPr lang="en-US" sz="3200" dirty="0">
                    <a:solidFill>
                      <a:srgbClr val="FFFFFF"/>
                    </a:solidFill>
                    <a:latin typeface="Gill Sans MT" panose="020B0502020104020203" pitchFamily="34" charset="77"/>
                    <a:cs typeface="Gill Sans Light" panose="020B0302020104020203" pitchFamily="34" charset="-79"/>
                    <a:sym typeface="Gill Sans"/>
                  </a:rPr>
                  <a:t>)</a:t>
                </a:r>
              </a:p>
            </p:txBody>
          </p:sp>
          <p:sp>
            <p:nvSpPr>
              <p:cNvPr id="28" name="Rectangle 27">
                <a:extLst>
                  <a:ext uri="{FF2B5EF4-FFF2-40B4-BE49-F238E27FC236}">
                    <a16:creationId xmlns:a16="http://schemas.microsoft.com/office/drawing/2014/main" id="{CAE2D3E6-45EB-874D-A6A9-2CCD24D7E162}"/>
                  </a:ext>
                </a:extLst>
              </p:cNvPr>
              <p:cNvSpPr/>
              <p:nvPr/>
            </p:nvSpPr>
            <p:spPr>
              <a:xfrm>
                <a:off x="14204961" y="4950672"/>
                <a:ext cx="3818830" cy="1421928"/>
              </a:xfrm>
              <a:prstGeom prst="rect">
                <a:avLst/>
              </a:prstGeom>
            </p:spPr>
            <p:txBody>
              <a:bodyPr wrap="square">
                <a:noAutofit/>
              </a:bodyPr>
              <a:lstStyle/>
              <a:p>
                <a:pPr lvl="0" algn="ctr">
                  <a:lnSpc>
                    <a:spcPct val="90000"/>
                  </a:lnSpc>
                  <a:buSzPts val="4000"/>
                </a:pPr>
                <a:r>
                  <a:rPr lang="fr-FR" sz="3200" dirty="0">
                    <a:solidFill>
                      <a:srgbClr val="FFFFFF"/>
                    </a:solidFill>
                    <a:latin typeface="Gill Sans MT" panose="020B0502020104020203" pitchFamily="34" charset="77"/>
                    <a:ea typeface="Gill Sans"/>
                    <a:cs typeface="Gill Sans"/>
                    <a:sym typeface="Gill Sans"/>
                  </a:rPr>
                  <a:t>Idéologies féminines (pureté, chasteté, obéissance, humilité)</a:t>
                </a:r>
                <a:endParaRPr lang="en-US" sz="3200" dirty="0">
                  <a:solidFill>
                    <a:srgbClr val="FFFFFF"/>
                  </a:solidFill>
                  <a:latin typeface="Gill Sans MT" panose="020B0502020104020203" pitchFamily="34" charset="77"/>
                  <a:ea typeface="Gill Sans"/>
                  <a:cs typeface="Gill Sans Light" panose="020B0302020104020203" pitchFamily="34" charset="-79"/>
                  <a:sym typeface="Gill Sans"/>
                </a:endParaRPr>
              </a:p>
            </p:txBody>
          </p:sp>
          <p:sp>
            <p:nvSpPr>
              <p:cNvPr id="29" name="Rectangle 28">
                <a:extLst>
                  <a:ext uri="{FF2B5EF4-FFF2-40B4-BE49-F238E27FC236}">
                    <a16:creationId xmlns:a16="http://schemas.microsoft.com/office/drawing/2014/main" id="{868C9B5E-71D3-404A-BF4B-3C140175EFC4}"/>
                  </a:ext>
                </a:extLst>
              </p:cNvPr>
              <p:cNvSpPr/>
              <p:nvPr/>
            </p:nvSpPr>
            <p:spPr>
              <a:xfrm>
                <a:off x="18452236" y="4950672"/>
                <a:ext cx="4159792" cy="978729"/>
              </a:xfrm>
              <a:prstGeom prst="rect">
                <a:avLst/>
              </a:prstGeom>
            </p:spPr>
            <p:txBody>
              <a:bodyPr wrap="square">
                <a:noAutofit/>
              </a:bodyPr>
              <a:lstStyle/>
              <a:p>
                <a:pPr lvl="0" algn="ctr">
                  <a:lnSpc>
                    <a:spcPct val="90000"/>
                  </a:lnSpc>
                  <a:buSzPts val="4000"/>
                </a:pPr>
                <a:r>
                  <a:rPr lang="fr-FR" sz="3200" dirty="0">
                    <a:solidFill>
                      <a:srgbClr val="FFFFFF"/>
                    </a:solidFill>
                    <a:latin typeface="Gill Sans MT" panose="020B0502020104020203" pitchFamily="34" charset="77"/>
                    <a:ea typeface="Gill Sans"/>
                    <a:cs typeface="Gill Sans"/>
                    <a:sym typeface="Gill Sans"/>
                  </a:rPr>
                  <a:t>Hiérarchies de pouvoir liées au groupe social </a:t>
                </a:r>
                <a:endParaRPr lang="en-US" sz="3200" dirty="0">
                  <a:solidFill>
                    <a:srgbClr val="FFFFFF"/>
                  </a:solidFill>
                  <a:latin typeface="Gill Sans MT" panose="020B0502020104020203" pitchFamily="34" charset="77"/>
                  <a:cs typeface="Gill Sans Light" panose="020B0302020104020203" pitchFamily="34" charset="-79"/>
                  <a:sym typeface="Gill Sans"/>
                </a:endParaRPr>
              </a:p>
            </p:txBody>
          </p:sp>
          <p:pic>
            <p:nvPicPr>
              <p:cNvPr id="48" name="Picture 47">
                <a:extLst>
                  <a:ext uri="{FF2B5EF4-FFF2-40B4-BE49-F238E27FC236}">
                    <a16:creationId xmlns:a16="http://schemas.microsoft.com/office/drawing/2014/main" id="{7F3BD310-4E4A-4145-BEB3-7CA5521C5064}"/>
                  </a:ext>
                </a:extLst>
              </p:cNvPr>
              <p:cNvPicPr>
                <a:picLocks/>
              </p:cNvPicPr>
              <p:nvPr/>
            </p:nvPicPr>
            <p:blipFill>
              <a:blip r:embed="rId4"/>
              <a:stretch>
                <a:fillRect/>
              </a:stretch>
            </p:blipFill>
            <p:spPr>
              <a:xfrm>
                <a:off x="2453830" y="3797169"/>
                <a:ext cx="994142" cy="994142"/>
              </a:xfrm>
              <a:prstGeom prst="rect">
                <a:avLst/>
              </a:prstGeom>
            </p:spPr>
          </p:pic>
          <p:pic>
            <p:nvPicPr>
              <p:cNvPr id="49" name="Picture 48">
                <a:extLst>
                  <a:ext uri="{FF2B5EF4-FFF2-40B4-BE49-F238E27FC236}">
                    <a16:creationId xmlns:a16="http://schemas.microsoft.com/office/drawing/2014/main" id="{B0DE1533-4CED-8F4E-9187-DCDF876EFB47}"/>
                  </a:ext>
                </a:extLst>
              </p:cNvPr>
              <p:cNvPicPr>
                <a:picLocks/>
              </p:cNvPicPr>
              <p:nvPr/>
            </p:nvPicPr>
            <p:blipFill>
              <a:blip r:embed="rId5"/>
              <a:stretch>
                <a:fillRect/>
              </a:stretch>
            </p:blipFill>
            <p:spPr>
              <a:xfrm>
                <a:off x="4658816" y="3712187"/>
                <a:ext cx="1072506" cy="1072506"/>
              </a:xfrm>
              <a:prstGeom prst="rect">
                <a:avLst/>
              </a:prstGeom>
            </p:spPr>
          </p:pic>
          <p:pic>
            <p:nvPicPr>
              <p:cNvPr id="50" name="Picture 49">
                <a:extLst>
                  <a:ext uri="{FF2B5EF4-FFF2-40B4-BE49-F238E27FC236}">
                    <a16:creationId xmlns:a16="http://schemas.microsoft.com/office/drawing/2014/main" id="{72327382-E793-FF4B-975D-99D67D10B67C}"/>
                  </a:ext>
                </a:extLst>
              </p:cNvPr>
              <p:cNvPicPr>
                <a:picLocks/>
              </p:cNvPicPr>
              <p:nvPr/>
            </p:nvPicPr>
            <p:blipFill>
              <a:blip r:embed="rId6"/>
              <a:stretch>
                <a:fillRect/>
              </a:stretch>
            </p:blipFill>
            <p:spPr>
              <a:xfrm>
                <a:off x="7298992" y="3563666"/>
                <a:ext cx="1125276" cy="1125276"/>
              </a:xfrm>
              <a:prstGeom prst="rect">
                <a:avLst/>
              </a:prstGeom>
            </p:spPr>
          </p:pic>
          <p:pic>
            <p:nvPicPr>
              <p:cNvPr id="51" name="Picture 50">
                <a:extLst>
                  <a:ext uri="{FF2B5EF4-FFF2-40B4-BE49-F238E27FC236}">
                    <a16:creationId xmlns:a16="http://schemas.microsoft.com/office/drawing/2014/main" id="{8EE33079-F54E-304F-BA07-D99515B5815B}"/>
                  </a:ext>
                </a:extLst>
              </p:cNvPr>
              <p:cNvPicPr>
                <a:picLocks/>
              </p:cNvPicPr>
              <p:nvPr/>
            </p:nvPicPr>
            <p:blipFill>
              <a:blip r:embed="rId7"/>
              <a:stretch>
                <a:fillRect/>
              </a:stretch>
            </p:blipFill>
            <p:spPr>
              <a:xfrm>
                <a:off x="11172881" y="3820707"/>
                <a:ext cx="1047470" cy="1047470"/>
              </a:xfrm>
              <a:prstGeom prst="rect">
                <a:avLst/>
              </a:prstGeom>
            </p:spPr>
          </p:pic>
          <p:pic>
            <p:nvPicPr>
              <p:cNvPr id="52" name="Picture 51">
                <a:extLst>
                  <a:ext uri="{FF2B5EF4-FFF2-40B4-BE49-F238E27FC236}">
                    <a16:creationId xmlns:a16="http://schemas.microsoft.com/office/drawing/2014/main" id="{61DE9186-9724-5A4A-8A9F-8AE6C7100CBB}"/>
                  </a:ext>
                </a:extLst>
              </p:cNvPr>
              <p:cNvPicPr>
                <a:picLocks/>
              </p:cNvPicPr>
              <p:nvPr/>
            </p:nvPicPr>
            <p:blipFill>
              <a:blip r:embed="rId8"/>
              <a:stretch>
                <a:fillRect/>
              </a:stretch>
            </p:blipFill>
            <p:spPr>
              <a:xfrm>
                <a:off x="15460740" y="3702290"/>
                <a:ext cx="1307272" cy="1307272"/>
              </a:xfrm>
              <a:prstGeom prst="rect">
                <a:avLst/>
              </a:prstGeom>
            </p:spPr>
          </p:pic>
          <p:pic>
            <p:nvPicPr>
              <p:cNvPr id="53" name="Picture 52">
                <a:extLst>
                  <a:ext uri="{FF2B5EF4-FFF2-40B4-BE49-F238E27FC236}">
                    <a16:creationId xmlns:a16="http://schemas.microsoft.com/office/drawing/2014/main" id="{A88D1008-A218-BB40-98FB-566546BFA26E}"/>
                  </a:ext>
                </a:extLst>
              </p:cNvPr>
              <p:cNvPicPr>
                <a:picLocks/>
              </p:cNvPicPr>
              <p:nvPr/>
            </p:nvPicPr>
            <p:blipFill>
              <a:blip r:embed="rId9"/>
              <a:stretch>
                <a:fillRect/>
              </a:stretch>
            </p:blipFill>
            <p:spPr>
              <a:xfrm>
                <a:off x="19977422" y="3770582"/>
                <a:ext cx="1109420" cy="1109420"/>
              </a:xfrm>
              <a:prstGeom prst="rect">
                <a:avLst/>
              </a:prstGeom>
            </p:spPr>
          </p:pic>
        </p:grpSp>
      </p:gr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12B5C-1F69-4F48-930A-96989F4DD328}"/>
              </a:ext>
            </a:extLst>
          </p:cNvPr>
          <p:cNvSpPr>
            <a:spLocks noGrp="1"/>
          </p:cNvSpPr>
          <p:nvPr>
            <p:ph type="title"/>
          </p:nvPr>
        </p:nvSpPr>
        <p:spPr>
          <a:xfrm>
            <a:off x="974505" y="1885791"/>
            <a:ext cx="20915314" cy="1312428"/>
          </a:xfrm>
        </p:spPr>
        <p:txBody>
          <a:bodyPr>
            <a:noAutofit/>
          </a:bodyPr>
          <a:lstStyle/>
          <a:p>
            <a:r>
              <a:rPr lang="en-US" b="1" dirty="0">
                <a:solidFill>
                  <a:srgbClr val="000000"/>
                </a:solidFill>
              </a:rPr>
              <a:t>Objectifs généraux du cours</a:t>
            </a:r>
          </a:p>
        </p:txBody>
      </p:sp>
      <p:sp>
        <p:nvSpPr>
          <p:cNvPr id="5" name="Text Placeholder 4">
            <a:extLst>
              <a:ext uri="{FF2B5EF4-FFF2-40B4-BE49-F238E27FC236}">
                <a16:creationId xmlns:a16="http://schemas.microsoft.com/office/drawing/2014/main" id="{9F54E8E6-1410-4741-8D13-FDAB1C143214}"/>
              </a:ext>
            </a:extLst>
          </p:cNvPr>
          <p:cNvSpPr>
            <a:spLocks noGrp="1"/>
          </p:cNvSpPr>
          <p:nvPr>
            <p:ph type="body" idx="1"/>
          </p:nvPr>
        </p:nvSpPr>
        <p:spPr>
          <a:xfrm>
            <a:off x="1339488" y="3714590"/>
            <a:ext cx="20915314" cy="5631339"/>
          </a:xfrm>
          <a:noFill/>
          <a:ln>
            <a:noFill/>
          </a:ln>
        </p:spPr>
        <p:txBody>
          <a:bodyPr>
            <a:noAutofit/>
          </a:bodyPr>
          <a:lstStyle/>
          <a:p>
            <a:pPr marL="742950" indent="-742950" algn="l">
              <a:spcAft>
                <a:spcPts val="2400"/>
              </a:spcAft>
              <a:buFont typeface="+mj-lt"/>
              <a:buAutoNum type="arabicPeriod"/>
            </a:pPr>
            <a:r>
              <a:rPr lang="fr-FR" sz="4800" dirty="0">
                <a:solidFill>
                  <a:srgbClr val="000000"/>
                </a:solidFill>
              </a:rPr>
              <a:t>Discuter et explorer les progrès réalisés dans la programmation des normes sociales, la relation entre les interventions de changement des normes et les efforts fournis en matière de changement de comportement, ainsi que le rôle des normes sociales dans la programmation des projets ou programmes dans le domaine de la santé et dans d'autres secteurs. </a:t>
            </a:r>
          </a:p>
          <a:p>
            <a:pPr marL="742950" indent="-742950" algn="l">
              <a:spcAft>
                <a:spcPts val="2400"/>
              </a:spcAft>
              <a:buFont typeface="+mj-lt"/>
              <a:buAutoNum type="arabicPeriod"/>
            </a:pPr>
            <a:r>
              <a:rPr lang="fr-FR" sz="4800" dirty="0">
                <a:solidFill>
                  <a:srgbClr val="000000"/>
                </a:solidFill>
              </a:rPr>
              <a:t>Partager les défis et les solutions en matière de conception, de mise en œuvre et d'évaluation des projets communautaires de changement social et de comportement (CSC) qui s'engagent dans des efforts de changement des normes, et les étendent, ou qui prévoient de les étendre.</a:t>
            </a:r>
          </a:p>
          <a:p>
            <a:pPr marL="742950" indent="-742950" algn="l">
              <a:spcAft>
                <a:spcPts val="2400"/>
              </a:spcAft>
              <a:buFont typeface="+mj-lt"/>
              <a:buAutoNum type="arabicPeriod"/>
            </a:pPr>
            <a:r>
              <a:rPr lang="fr-FR" sz="4800" dirty="0">
                <a:solidFill>
                  <a:srgbClr val="000000"/>
                </a:solidFill>
              </a:rPr>
              <a:t>Explorer les prochaines étapes pour approfondir l'apprentissage collectif de ces interventions prometteuses au niveau mondial.</a:t>
            </a:r>
            <a:endParaRPr lang="en-US" sz="4800" dirty="0">
              <a:solidFill>
                <a:srgbClr val="000000"/>
              </a:solidFill>
            </a:endParaRPr>
          </a:p>
        </p:txBody>
      </p:sp>
      <p:sp>
        <p:nvSpPr>
          <p:cNvPr id="7" name="Text Placeholder 2">
            <a:extLst>
              <a:ext uri="{FF2B5EF4-FFF2-40B4-BE49-F238E27FC236}">
                <a16:creationId xmlns:a16="http://schemas.microsoft.com/office/drawing/2014/main" id="{4018636A-2DED-4002-9ADA-D9853E41BA62}"/>
              </a:ext>
            </a:extLst>
          </p:cNvPr>
          <p:cNvSpPr txBox="1">
            <a:spLocks/>
          </p:cNvSpPr>
          <p:nvPr/>
        </p:nvSpPr>
        <p:spPr>
          <a:xfrm>
            <a:off x="3087860" y="352960"/>
            <a:ext cx="17418570" cy="638896"/>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3200" b="0" i="0" u="none" strike="noStrike" cap="none" spc="0" baseline="0">
                <a:ln>
                  <a:noFill/>
                </a:ln>
                <a:solidFill>
                  <a:schemeClr val="tx1">
                    <a:lumMod val="20000"/>
                    <a:lumOff val="80000"/>
                  </a:schemeClr>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a:defRPr/>
            </a:pPr>
            <a:r>
              <a:rPr lang="en-US" sz="3600" dirty="0">
                <a:solidFill>
                  <a:srgbClr val="000000"/>
                </a:solidFill>
                <a:latin typeface="Gill Sans MT" panose="020B0502020104020203"/>
              </a:rPr>
              <a:t>Faire évoluer les normes sociales dans le cadre d’un changement social et de comportement </a:t>
            </a:r>
          </a:p>
        </p:txBody>
      </p:sp>
      <p:sp>
        <p:nvSpPr>
          <p:cNvPr id="6" name="Shape 65">
            <a:extLst>
              <a:ext uri="{FF2B5EF4-FFF2-40B4-BE49-F238E27FC236}">
                <a16:creationId xmlns:a16="http://schemas.microsoft.com/office/drawing/2014/main" id="{50DDFCC6-2731-E14E-9ACC-D5990805DA08}"/>
              </a:ext>
            </a:extLst>
          </p:cNvPr>
          <p:cNvSpPr/>
          <p:nvPr/>
        </p:nvSpPr>
        <p:spPr>
          <a:xfrm>
            <a:off x="9296399" y="1369418"/>
            <a:ext cx="4572000" cy="2"/>
          </a:xfrm>
          <a:prstGeom prst="line">
            <a:avLst/>
          </a:prstGeom>
          <a:ln w="28575">
            <a:solidFill>
              <a:schemeClr val="accent2"/>
            </a:solidFill>
            <a:miter lim="400000"/>
          </a:ln>
        </p:spPr>
        <p:txBody>
          <a:bodyPr lIns="38100" tIns="38100" rIns="38100" bIns="38100" anchor="ctr">
            <a:noAutofit/>
          </a:bodyPr>
          <a:lstStyle/>
          <a:p>
            <a:pPr algn="ctr">
              <a:defRPr sz="3000">
                <a:solidFill>
                  <a:srgbClr val="000000"/>
                </a:solidFill>
                <a:latin typeface="Helvetica Light"/>
                <a:ea typeface="Helvetica Light"/>
                <a:cs typeface="Helvetica Light"/>
                <a:sym typeface="Helvetica Light"/>
              </a:defRPr>
            </a:pPr>
            <a:endParaRPr sz="3000" dirty="0"/>
          </a:p>
        </p:txBody>
      </p:sp>
    </p:spTree>
    <p:custDataLst>
      <p:tags r:id="rId1"/>
    </p:custDataLst>
    <p:extLst>
      <p:ext uri="{BB962C8B-B14F-4D97-AF65-F5344CB8AC3E}">
        <p14:creationId xmlns:p14="http://schemas.microsoft.com/office/powerpoint/2010/main" val="1062086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8F4DD"/>
        </a:solidFill>
        <a:effectLst/>
      </p:bgPr>
    </p:bg>
    <p:spTree>
      <p:nvGrpSpPr>
        <p:cNvPr id="1" name="Shape 879"/>
        <p:cNvGrpSpPr/>
        <p:nvPr/>
      </p:nvGrpSpPr>
      <p:grpSpPr>
        <a:xfrm>
          <a:off x="0" y="0"/>
          <a:ext cx="0" cy="0"/>
          <a:chOff x="0" y="0"/>
          <a:chExt cx="0" cy="0"/>
        </a:xfrm>
      </p:grpSpPr>
      <p:sp>
        <p:nvSpPr>
          <p:cNvPr id="881" name="Google Shape;881;p10"/>
          <p:cNvSpPr txBox="1">
            <a:spLocks noGrp="1"/>
          </p:cNvSpPr>
          <p:nvPr>
            <p:ph type="title"/>
          </p:nvPr>
        </p:nvSpPr>
        <p:spPr>
          <a:xfrm>
            <a:off x="9719429" y="1722364"/>
            <a:ext cx="14664571" cy="3804057"/>
          </a:xfrm>
          <a:prstGeom prst="rect">
            <a:avLst/>
          </a:prstGeom>
          <a:noFill/>
          <a:ln>
            <a:noFill/>
          </a:ln>
        </p:spPr>
        <p:txBody>
          <a:bodyPr spcFirstLastPara="1" wrap="square" lIns="91426" tIns="45700" rIns="91426" bIns="45700" anchor="t" anchorCtr="0">
            <a:noAutofit/>
          </a:bodyPr>
          <a:lstStyle/>
          <a:p>
            <a:pPr>
              <a:buClr>
                <a:srgbClr val="09904F"/>
              </a:buClr>
            </a:pPr>
            <a:r>
              <a:rPr lang="fr-FR" b="1" dirty="0">
                <a:solidFill>
                  <a:srgbClr val="000000"/>
                </a:solidFill>
              </a:rPr>
              <a:t>Quelle est la différence entre une norme sociale et une attitude ou une croyance ?</a:t>
            </a:r>
            <a:endParaRPr b="1" dirty="0">
              <a:solidFill>
                <a:srgbClr val="000000"/>
              </a:solidFill>
            </a:endParaRPr>
          </a:p>
        </p:txBody>
      </p:sp>
      <p:sp>
        <p:nvSpPr>
          <p:cNvPr id="882" name="Google Shape;882;p10"/>
          <p:cNvSpPr txBox="1">
            <a:spLocks noGrp="1"/>
          </p:cNvSpPr>
          <p:nvPr>
            <p:ph type="body" idx="1"/>
          </p:nvPr>
        </p:nvSpPr>
        <p:spPr>
          <a:xfrm>
            <a:off x="9921863" y="6370833"/>
            <a:ext cx="12641807" cy="6919912"/>
          </a:xfrm>
          <a:prstGeom prst="rect">
            <a:avLst/>
          </a:prstGeom>
          <a:noFill/>
          <a:ln>
            <a:noFill/>
          </a:ln>
        </p:spPr>
        <p:txBody>
          <a:bodyPr spcFirstLastPara="1" wrap="square" lIns="91426" tIns="45700" rIns="91426" bIns="45700" anchor="t" anchorCtr="0">
            <a:noAutofit/>
          </a:bodyPr>
          <a:lstStyle/>
          <a:p>
            <a:pPr marL="571500" indent="-571500" algn="l">
              <a:lnSpc>
                <a:spcPct val="90000"/>
              </a:lnSpc>
              <a:spcAft>
                <a:spcPts val="2400"/>
              </a:spcAft>
              <a:buClr>
                <a:srgbClr val="000000"/>
              </a:buClr>
            </a:pPr>
            <a:r>
              <a:rPr lang="fr-FR" sz="4800" dirty="0">
                <a:solidFill>
                  <a:srgbClr val="000000"/>
                </a:solidFill>
              </a:rPr>
              <a:t>Les attitudes et les croyances sont personnelles, individuelles et motivées de l'intérieur.</a:t>
            </a:r>
          </a:p>
          <a:p>
            <a:pPr marL="571500" indent="-571500" algn="l">
              <a:lnSpc>
                <a:spcPct val="90000"/>
              </a:lnSpc>
              <a:spcAft>
                <a:spcPts val="2400"/>
              </a:spcAft>
              <a:buClr>
                <a:srgbClr val="000000"/>
              </a:buClr>
            </a:pPr>
            <a:r>
              <a:rPr lang="fr-FR" sz="4800" dirty="0">
                <a:solidFill>
                  <a:srgbClr val="000000"/>
                </a:solidFill>
              </a:rPr>
              <a:t>Les normes sont sociales ou interdépendantes et sont collectives et motivées de manière extrinsèque.</a:t>
            </a:r>
          </a:p>
          <a:p>
            <a:pPr marL="571500" indent="-571500" algn="l">
              <a:lnSpc>
                <a:spcPct val="90000"/>
              </a:lnSpc>
              <a:spcAft>
                <a:spcPts val="2400"/>
              </a:spcAft>
              <a:buClr>
                <a:srgbClr val="000000"/>
              </a:buClr>
            </a:pPr>
            <a:r>
              <a:rPr lang="fr-FR" sz="4800" dirty="0">
                <a:solidFill>
                  <a:srgbClr val="000000"/>
                </a:solidFill>
              </a:rPr>
              <a:t>Les attitudes et les croyances peuvent entrer en conflit avec les normes sociales (mais pas toujours). </a:t>
            </a:r>
            <a:endParaRPr sz="4800" dirty="0">
              <a:solidFill>
                <a:srgbClr val="000000"/>
              </a:solidFill>
            </a:endParaRPr>
          </a:p>
        </p:txBody>
      </p:sp>
      <p:sp>
        <p:nvSpPr>
          <p:cNvPr id="883" name="Google Shape;883;p10"/>
          <p:cNvSpPr txBox="1">
            <a:spLocks noGrp="1"/>
          </p:cNvSpPr>
          <p:nvPr>
            <p:ph type="body" idx="3"/>
          </p:nvPr>
        </p:nvSpPr>
        <p:spPr>
          <a:prstGeom prst="rect">
            <a:avLst/>
          </a:prstGeom>
          <a:noFill/>
          <a:ln>
            <a:noFill/>
          </a:ln>
        </p:spPr>
        <p:txBody>
          <a:bodyPr spcFirstLastPara="1" wrap="square" lIns="91426" tIns="45700" rIns="91426" bIns="45700" anchor="t" anchorCtr="0">
            <a:noAutofit/>
          </a:bodyPr>
          <a:lstStyle/>
          <a:p>
            <a:pPr marL="0" indent="0"/>
            <a:r>
              <a:rPr lang="en-US" spc="0" dirty="0">
                <a:solidFill>
                  <a:srgbClr val="000000"/>
                </a:solidFill>
                <a:latin typeface="Gill Sans MT" panose="020B0502020104020203"/>
                <a:sym typeface="PT Sans"/>
              </a:rPr>
              <a:t>DISCUSSION EN PLÉNIÈRE</a:t>
            </a:r>
            <a:endParaRPr spc="0" dirty="0">
              <a:solidFill>
                <a:srgbClr val="000000"/>
              </a:solidFill>
              <a:latin typeface="Gill Sans MT" panose="020B0502020104020203"/>
              <a:sym typeface="PT Sans"/>
            </a:endParaRPr>
          </a:p>
        </p:txBody>
      </p:sp>
      <p:pic>
        <p:nvPicPr>
          <p:cNvPr id="15" name="Picture Placeholder 16">
            <a:extLst>
              <a:ext uri="{FF2B5EF4-FFF2-40B4-BE49-F238E27FC236}">
                <a16:creationId xmlns:a16="http://schemas.microsoft.com/office/drawing/2014/main" id="{DC34486B-95C3-2D4F-A0FC-A2A0E2A16402}"/>
              </a:ext>
            </a:extLst>
          </p:cNvPr>
          <p:cNvPicPr>
            <a:picLocks noGrp="1"/>
          </p:cNvPicPr>
          <p:nvPr>
            <p:ph type="pic" sz="quarter" idx="10"/>
          </p:nvPr>
        </p:nvPicPr>
        <p:blipFill rotWithShape="1">
          <a:blip r:embed="rId4"/>
          <a:srcRect l="13367" t="2030" r="12680" b="1678"/>
          <a:stretch/>
        </p:blipFill>
        <p:spPr>
          <a:xfrm>
            <a:off x="2279931" y="3440181"/>
            <a:ext cx="5861304" cy="5861304"/>
          </a:xfrm>
          <a:solidFill>
            <a:schemeClr val="tx1">
              <a:lumMod val="10000"/>
            </a:schemeClr>
          </a:solidFill>
        </p:spPr>
      </p:pic>
      <p:grpSp>
        <p:nvGrpSpPr>
          <p:cNvPr id="16" name="Group 15">
            <a:extLst>
              <a:ext uri="{FF2B5EF4-FFF2-40B4-BE49-F238E27FC236}">
                <a16:creationId xmlns:a16="http://schemas.microsoft.com/office/drawing/2014/main" id="{9C452D7C-F5EF-BA43-907B-48B9635ADB89}"/>
              </a:ext>
            </a:extLst>
          </p:cNvPr>
          <p:cNvGrpSpPr/>
          <p:nvPr/>
        </p:nvGrpSpPr>
        <p:grpSpPr>
          <a:xfrm>
            <a:off x="2372432" y="7651593"/>
            <a:ext cx="2526654" cy="2526654"/>
            <a:chOff x="4969172" y="7651592"/>
            <a:chExt cx="2526654" cy="2526654"/>
          </a:xfrm>
        </p:grpSpPr>
        <p:sp>
          <p:nvSpPr>
            <p:cNvPr id="17" name="Oval 16">
              <a:extLst>
                <a:ext uri="{FF2B5EF4-FFF2-40B4-BE49-F238E27FC236}">
                  <a16:creationId xmlns:a16="http://schemas.microsoft.com/office/drawing/2014/main" id="{C1B7597A-D0B6-A041-BAEC-344EB77C44A8}"/>
                </a:ext>
              </a:extLst>
            </p:cNvPr>
            <p:cNvSpPr/>
            <p:nvPr/>
          </p:nvSpPr>
          <p:spPr>
            <a:xfrm>
              <a:off x="4969172" y="7651592"/>
              <a:ext cx="2526654" cy="2526654"/>
            </a:xfrm>
            <a:prstGeom prst="ellipse">
              <a:avLst/>
            </a:prstGeom>
            <a:solidFill>
              <a:srgbClr val="009457"/>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18" name="TextBox 17">
              <a:extLst>
                <a:ext uri="{FF2B5EF4-FFF2-40B4-BE49-F238E27FC236}">
                  <a16:creationId xmlns:a16="http://schemas.microsoft.com/office/drawing/2014/main" id="{D8F2E12D-1679-AC4A-B154-B9C6B4FC7A39}"/>
                </a:ext>
              </a:extLst>
            </p:cNvPr>
            <p:cNvSpPr txBox="1"/>
            <p:nvPr/>
          </p:nvSpPr>
          <p:spPr>
            <a:xfrm>
              <a:off x="5654457" y="8498825"/>
              <a:ext cx="1156086" cy="954107"/>
            </a:xfrm>
            <a:prstGeom prst="rect">
              <a:avLst/>
            </a:prstGeom>
            <a:noFill/>
          </p:spPr>
          <p:txBody>
            <a:bodyPr wrap="none" rtlCol="0">
              <a:spAutoFit/>
            </a:bodyPr>
            <a:lstStyle/>
            <a:p>
              <a:pPr algn="ctr"/>
              <a:r>
                <a:rPr lang="en-US" sz="2800" dirty="0">
                  <a:solidFill>
                    <a:srgbClr val="FFFFFF"/>
                  </a:solidFill>
                  <a:latin typeface="Gill Sans MT" panose="020B0502020104020203" pitchFamily="34" charset="77"/>
                  <a:cs typeface="Gill Sans" panose="020B0502020104020203" pitchFamily="34" charset="-79"/>
                </a:rPr>
                <a:t>CHAT</a:t>
              </a:r>
            </a:p>
            <a:p>
              <a:pPr algn="ctr"/>
              <a:r>
                <a:rPr lang="en-US" sz="2800" dirty="0">
                  <a:solidFill>
                    <a:srgbClr val="FFFFFF"/>
                  </a:solidFill>
                  <a:latin typeface="Gill Sans MT" panose="020B0502020104020203" pitchFamily="34" charset="77"/>
                  <a:cs typeface="Gill Sans" panose="020B0502020104020203" pitchFamily="34" charset="-79"/>
                </a:rPr>
                <a:t>BOX</a:t>
              </a:r>
            </a:p>
          </p:txBody>
        </p:sp>
      </p:grpSp>
      <p:grpSp>
        <p:nvGrpSpPr>
          <p:cNvPr id="12" name="Group 11">
            <a:extLst>
              <a:ext uri="{FF2B5EF4-FFF2-40B4-BE49-F238E27FC236}">
                <a16:creationId xmlns:a16="http://schemas.microsoft.com/office/drawing/2014/main" id="{3EAB52D6-40A9-244C-8DEB-B7D57E695A44}"/>
              </a:ext>
            </a:extLst>
          </p:cNvPr>
          <p:cNvGrpSpPr/>
          <p:nvPr/>
        </p:nvGrpSpPr>
        <p:grpSpPr>
          <a:xfrm>
            <a:off x="1368325" y="1083283"/>
            <a:ext cx="3532094" cy="3532094"/>
            <a:chOff x="1368325" y="1083283"/>
            <a:chExt cx="3532094" cy="3532094"/>
          </a:xfrm>
        </p:grpSpPr>
        <p:sp>
          <p:nvSpPr>
            <p:cNvPr id="13" name="Oval 12">
              <a:extLst>
                <a:ext uri="{FF2B5EF4-FFF2-40B4-BE49-F238E27FC236}">
                  <a16:creationId xmlns:a16="http://schemas.microsoft.com/office/drawing/2014/main" id="{0370D9C4-33D6-6549-BA09-16FB385A9B95}"/>
                </a:ext>
              </a:extLst>
            </p:cNvPr>
            <p:cNvSpPr/>
            <p:nvPr/>
          </p:nvSpPr>
          <p:spPr>
            <a:xfrm>
              <a:off x="1368325" y="1083283"/>
              <a:ext cx="3532094" cy="3532094"/>
            </a:xfrm>
            <a:prstGeom prst="ellipse">
              <a:avLst/>
            </a:prstGeom>
            <a:solidFill>
              <a:srgbClr val="009457"/>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pic>
          <p:nvPicPr>
            <p:cNvPr id="14" name="Picture 13">
              <a:extLst>
                <a:ext uri="{FF2B5EF4-FFF2-40B4-BE49-F238E27FC236}">
                  <a16:creationId xmlns:a16="http://schemas.microsoft.com/office/drawing/2014/main" id="{43060F55-85A6-0E46-87AF-F8340E7E117A}"/>
                </a:ext>
              </a:extLst>
            </p:cNvPr>
            <p:cNvPicPr>
              <a:picLocks noChangeAspect="1"/>
            </p:cNvPicPr>
            <p:nvPr/>
          </p:nvPicPr>
          <p:blipFill>
            <a:blip r:embed="rId5"/>
            <a:stretch>
              <a:fillRect/>
            </a:stretch>
          </p:blipFill>
          <p:spPr>
            <a:xfrm>
              <a:off x="1902078" y="1869704"/>
              <a:ext cx="2431692" cy="1900633"/>
            </a:xfrm>
            <a:prstGeom prst="rect">
              <a:avLst/>
            </a:prstGeom>
          </p:spPr>
        </p:pic>
      </p:gr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2"/>
                                        </p:tgtEl>
                                        <p:attrNameLst>
                                          <p:attrName>style.visibility</p:attrName>
                                        </p:attrNameLst>
                                      </p:cBhvr>
                                      <p:to>
                                        <p:strVal val="visible"/>
                                      </p:to>
                                    </p:set>
                                    <p:animEffect transition="in" filter="fade">
                                      <p:cBhvr>
                                        <p:cTn id="7" dur="500"/>
                                        <p:tgtEl>
                                          <p:spTgt spid="8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sp>
        <p:nvSpPr>
          <p:cNvPr id="15" name="Freeform 14">
            <a:extLst>
              <a:ext uri="{FF2B5EF4-FFF2-40B4-BE49-F238E27FC236}">
                <a16:creationId xmlns:a16="http://schemas.microsoft.com/office/drawing/2014/main" id="{DE98BC41-8859-CC4B-884B-0437E64C07DC}"/>
              </a:ext>
            </a:extLst>
          </p:cNvPr>
          <p:cNvSpPr/>
          <p:nvPr/>
        </p:nvSpPr>
        <p:spPr>
          <a:xfrm>
            <a:off x="0" y="1"/>
            <a:ext cx="4340404" cy="13738918"/>
          </a:xfrm>
          <a:custGeom>
            <a:avLst/>
            <a:gdLst/>
            <a:ahLst/>
            <a:cxnLst/>
            <a:rect l="l" t="t" r="r" b="b"/>
            <a:pathLst>
              <a:path w="1741842" h="5528549">
                <a:moveTo>
                  <a:pt x="0" y="0"/>
                </a:moveTo>
                <a:lnTo>
                  <a:pt x="1741842" y="0"/>
                </a:lnTo>
                <a:lnTo>
                  <a:pt x="1741842" y="5528549"/>
                </a:lnTo>
                <a:lnTo>
                  <a:pt x="0" y="5528549"/>
                </a:lnTo>
                <a:close/>
              </a:path>
            </a:pathLst>
          </a:custGeom>
          <a:solidFill>
            <a:srgbClr val="009457"/>
          </a:solidFill>
        </p:spPr>
      </p:sp>
      <p:grpSp>
        <p:nvGrpSpPr>
          <p:cNvPr id="16" name="Group 15">
            <a:extLst>
              <a:ext uri="{FF2B5EF4-FFF2-40B4-BE49-F238E27FC236}">
                <a16:creationId xmlns:a16="http://schemas.microsoft.com/office/drawing/2014/main" id="{6C1827C6-E8B4-1943-8F56-2462A279A218}"/>
              </a:ext>
            </a:extLst>
          </p:cNvPr>
          <p:cNvGrpSpPr/>
          <p:nvPr/>
        </p:nvGrpSpPr>
        <p:grpSpPr>
          <a:xfrm>
            <a:off x="2391181" y="2244986"/>
            <a:ext cx="8184996" cy="9248948"/>
            <a:chOff x="691376" y="1672684"/>
            <a:chExt cx="8184995" cy="7619594"/>
          </a:xfrm>
        </p:grpSpPr>
        <p:sp>
          <p:nvSpPr>
            <p:cNvPr id="17" name="Rectangle 16">
              <a:extLst>
                <a:ext uri="{FF2B5EF4-FFF2-40B4-BE49-F238E27FC236}">
                  <a16:creationId xmlns:a16="http://schemas.microsoft.com/office/drawing/2014/main" id="{9AD019B5-7304-7C48-9C46-45690A738753}"/>
                </a:ext>
              </a:extLst>
            </p:cNvPr>
            <p:cNvSpPr/>
            <p:nvPr/>
          </p:nvSpPr>
          <p:spPr>
            <a:xfrm>
              <a:off x="691376" y="1672684"/>
              <a:ext cx="6646127" cy="7619594"/>
            </a:xfrm>
            <a:prstGeom prst="rect">
              <a:avLst/>
            </a:prstGeom>
            <a:solidFill>
              <a:srgbClr val="F4F5F8"/>
            </a:solidFill>
            <a:ln w="168275">
              <a:solidFill>
                <a:srgbClr val="242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18" name="Rectangle 17">
              <a:extLst>
                <a:ext uri="{FF2B5EF4-FFF2-40B4-BE49-F238E27FC236}">
                  <a16:creationId xmlns:a16="http://schemas.microsoft.com/office/drawing/2014/main" id="{70FF5C7B-DAF5-1440-B4AA-40CBF68D0375}"/>
                </a:ext>
              </a:extLst>
            </p:cNvPr>
            <p:cNvSpPr/>
            <p:nvPr/>
          </p:nvSpPr>
          <p:spPr>
            <a:xfrm>
              <a:off x="6400800" y="2797752"/>
              <a:ext cx="2475571" cy="5661733"/>
            </a:xfrm>
            <a:prstGeom prst="rect">
              <a:avLst/>
            </a:prstGeom>
            <a:solidFill>
              <a:srgbClr val="F4F5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grpSp>
      <p:sp>
        <p:nvSpPr>
          <p:cNvPr id="19" name="Google Shape;843;p7">
            <a:extLst>
              <a:ext uri="{FF2B5EF4-FFF2-40B4-BE49-F238E27FC236}">
                <a16:creationId xmlns:a16="http://schemas.microsoft.com/office/drawing/2014/main" id="{896CC12D-555B-BC48-9F3F-D7B5DB049175}"/>
              </a:ext>
            </a:extLst>
          </p:cNvPr>
          <p:cNvSpPr txBox="1">
            <a:spLocks/>
          </p:cNvSpPr>
          <p:nvPr/>
        </p:nvSpPr>
        <p:spPr>
          <a:xfrm>
            <a:off x="2746308" y="4010034"/>
            <a:ext cx="8070376" cy="1303784"/>
          </a:xfrm>
          <a:prstGeom prst="rect">
            <a:avLst/>
          </a:prstGeom>
          <a:noFill/>
          <a:ln>
            <a:noFill/>
          </a:ln>
        </p:spPr>
        <p:txBody>
          <a:bodyPr spcFirstLastPara="1" wrap="square" lIns="91426" tIns="45700" rIns="91426" bIns="45700"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2BB673"/>
              </a:buClr>
              <a:buSzPts val="9600"/>
              <a:buFont typeface="Gill Sans"/>
              <a:buNone/>
              <a:defRPr sz="9600" b="1" i="0" u="none" strike="noStrike" cap="none">
                <a:solidFill>
                  <a:srgbClr val="2BB673"/>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pPr lvl="0">
              <a:buClr>
                <a:srgbClr val="09904F"/>
              </a:buClr>
              <a:buSzPts val="7000"/>
            </a:pPr>
            <a:r>
              <a:rPr lang="en-US" sz="8000" dirty="0">
                <a:solidFill>
                  <a:schemeClr val="accent2"/>
                </a:solidFill>
                <a:latin typeface="Gill Sans MT" panose="020B0502020104020203" pitchFamily="34" charset="77"/>
              </a:rPr>
              <a:t>Normes sociales</a:t>
            </a:r>
            <a:endParaRPr lang="en-US" sz="8800" dirty="0">
              <a:solidFill>
                <a:schemeClr val="accent2"/>
              </a:solidFill>
              <a:latin typeface="Gill Sans MT" panose="020B0502020104020203" pitchFamily="34" charset="77"/>
            </a:endParaRPr>
          </a:p>
        </p:txBody>
      </p:sp>
      <p:sp>
        <p:nvSpPr>
          <p:cNvPr id="21" name="Google Shape;843;p7">
            <a:extLst>
              <a:ext uri="{FF2B5EF4-FFF2-40B4-BE49-F238E27FC236}">
                <a16:creationId xmlns:a16="http://schemas.microsoft.com/office/drawing/2014/main" id="{497B5EF9-E73E-D345-A0C8-D5E1C224B234}"/>
              </a:ext>
            </a:extLst>
          </p:cNvPr>
          <p:cNvSpPr txBox="1">
            <a:spLocks/>
          </p:cNvSpPr>
          <p:nvPr/>
        </p:nvSpPr>
        <p:spPr>
          <a:xfrm>
            <a:off x="2746308" y="6222618"/>
            <a:ext cx="8070376" cy="1303784"/>
          </a:xfrm>
          <a:prstGeom prst="rect">
            <a:avLst/>
          </a:prstGeom>
          <a:noFill/>
          <a:ln>
            <a:noFill/>
          </a:ln>
        </p:spPr>
        <p:txBody>
          <a:bodyPr spcFirstLastPara="1" wrap="square" lIns="91426" tIns="45700" rIns="91426" bIns="45700"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2BB673"/>
              </a:buClr>
              <a:buSzPts val="9600"/>
              <a:buFont typeface="Gill Sans"/>
              <a:buNone/>
              <a:defRPr sz="9600" b="1" i="0" u="none" strike="noStrike" cap="none">
                <a:solidFill>
                  <a:srgbClr val="2BB673"/>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pPr lvl="0">
              <a:buClr>
                <a:srgbClr val="09904F"/>
              </a:buClr>
              <a:buSzPts val="7000"/>
            </a:pPr>
            <a:r>
              <a:rPr lang="en-US" sz="8000" dirty="0">
                <a:solidFill>
                  <a:schemeClr val="accent2"/>
                </a:solidFill>
                <a:latin typeface="Gill Sans MT" panose="020B0502020104020203" pitchFamily="34" charset="77"/>
              </a:rPr>
              <a:t>Comportement</a:t>
            </a:r>
            <a:endParaRPr lang="en-US" sz="8800" dirty="0">
              <a:solidFill>
                <a:schemeClr val="accent2"/>
              </a:solidFill>
              <a:latin typeface="Gill Sans MT" panose="020B0502020104020203" pitchFamily="34" charset="77"/>
            </a:endParaRPr>
          </a:p>
        </p:txBody>
      </p:sp>
      <p:sp>
        <p:nvSpPr>
          <p:cNvPr id="22" name="Google Shape;843;p7">
            <a:extLst>
              <a:ext uri="{FF2B5EF4-FFF2-40B4-BE49-F238E27FC236}">
                <a16:creationId xmlns:a16="http://schemas.microsoft.com/office/drawing/2014/main" id="{3BFA86E2-9EE6-A54F-9ADA-68D9544DF2E1}"/>
              </a:ext>
            </a:extLst>
          </p:cNvPr>
          <p:cNvSpPr txBox="1">
            <a:spLocks/>
          </p:cNvSpPr>
          <p:nvPr/>
        </p:nvSpPr>
        <p:spPr>
          <a:xfrm>
            <a:off x="2746310" y="8472306"/>
            <a:ext cx="6159948" cy="1303784"/>
          </a:xfrm>
          <a:prstGeom prst="rect">
            <a:avLst/>
          </a:prstGeom>
          <a:noFill/>
          <a:ln>
            <a:noFill/>
          </a:ln>
        </p:spPr>
        <p:txBody>
          <a:bodyPr spcFirstLastPara="1" wrap="square" lIns="91426" tIns="45700" rIns="91426" bIns="45700"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rgbClr val="2BB673"/>
              </a:buClr>
              <a:buSzPts val="9600"/>
              <a:buFont typeface="Gill Sans"/>
              <a:buNone/>
              <a:defRPr sz="9600" b="1" i="0" u="none" strike="noStrike" cap="none">
                <a:solidFill>
                  <a:srgbClr val="2BB673"/>
                </a:solidFill>
                <a:latin typeface="Gill Sans"/>
                <a:ea typeface="Gill Sans"/>
                <a:cs typeface="Gill Sans"/>
                <a:sym typeface="Gill Sans"/>
              </a:defRPr>
            </a:lvl1pPr>
            <a:lvl2pPr marR="0" lvl="1"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2pPr>
            <a:lvl3pPr marR="0" lvl="2"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3pPr>
            <a:lvl4pPr marR="0" lvl="3"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4pPr>
            <a:lvl5pPr marR="0" lvl="4"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5pPr>
            <a:lvl6pPr marR="0" lvl="5"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6pPr>
            <a:lvl7pPr marR="0" lvl="6"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7pPr>
            <a:lvl8pPr marR="0" lvl="7"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8pPr>
            <a:lvl9pPr marR="0" lvl="8" algn="l" rtl="0">
              <a:lnSpc>
                <a:spcPct val="80000"/>
              </a:lnSpc>
              <a:spcBef>
                <a:spcPts val="0"/>
              </a:spcBef>
              <a:spcAft>
                <a:spcPts val="0"/>
              </a:spcAft>
              <a:buClr>
                <a:srgbClr val="393941"/>
              </a:buClr>
              <a:buSzPts val="10000"/>
              <a:buFont typeface="Montserrat SemiBold"/>
              <a:buNone/>
              <a:defRPr sz="10000" b="1" i="0" u="none" strike="noStrike" cap="none">
                <a:solidFill>
                  <a:srgbClr val="393941"/>
                </a:solidFill>
                <a:latin typeface="Montserrat SemiBold"/>
                <a:ea typeface="Montserrat SemiBold"/>
                <a:cs typeface="Montserrat SemiBold"/>
                <a:sym typeface="Montserrat SemiBold"/>
              </a:defRPr>
            </a:lvl9pPr>
          </a:lstStyle>
          <a:p>
            <a:pPr lvl="0">
              <a:buClr>
                <a:srgbClr val="09904F"/>
              </a:buClr>
              <a:buSzPts val="7000"/>
            </a:pPr>
            <a:r>
              <a:rPr lang="en-US" sz="8000" dirty="0">
                <a:solidFill>
                  <a:schemeClr val="accent2"/>
                </a:solidFill>
                <a:latin typeface="Gill Sans MT" panose="020B0502020104020203" pitchFamily="34" charset="77"/>
              </a:rPr>
              <a:t>Attitude/</a:t>
            </a:r>
          </a:p>
          <a:p>
            <a:pPr lvl="0">
              <a:buClr>
                <a:srgbClr val="09904F"/>
              </a:buClr>
              <a:buSzPts val="7000"/>
            </a:pPr>
            <a:r>
              <a:rPr lang="en-US" sz="8000" dirty="0">
                <a:solidFill>
                  <a:schemeClr val="accent2"/>
                </a:solidFill>
                <a:latin typeface="Gill Sans MT" panose="020B0502020104020203" pitchFamily="34" charset="77"/>
              </a:rPr>
              <a:t>croyance</a:t>
            </a:r>
          </a:p>
        </p:txBody>
      </p:sp>
      <p:sp>
        <p:nvSpPr>
          <p:cNvPr id="23" name="Text Placeholder 2">
            <a:extLst>
              <a:ext uri="{FF2B5EF4-FFF2-40B4-BE49-F238E27FC236}">
                <a16:creationId xmlns:a16="http://schemas.microsoft.com/office/drawing/2014/main" id="{BA21F030-0BFF-CA4B-8F03-F02BB37DB64C}"/>
              </a:ext>
            </a:extLst>
          </p:cNvPr>
          <p:cNvSpPr>
            <a:spLocks noGrp="1"/>
          </p:cNvSpPr>
          <p:nvPr>
            <p:ph type="body" idx="1"/>
          </p:nvPr>
        </p:nvSpPr>
        <p:spPr>
          <a:xfrm>
            <a:off x="10816684" y="3289141"/>
            <a:ext cx="12975219" cy="1999292"/>
          </a:xfrm>
        </p:spPr>
        <p:txBody>
          <a:bodyPr/>
          <a:lstStyle/>
          <a:p>
            <a:pPr marL="0" indent="0" algn="l">
              <a:lnSpc>
                <a:spcPct val="90000"/>
              </a:lnSpc>
              <a:buSzPts val="4800"/>
            </a:pPr>
            <a:r>
              <a:rPr lang="fr-FR" sz="4200" dirty="0">
                <a:solidFill>
                  <a:srgbClr val="000000"/>
                </a:solidFill>
              </a:rPr>
              <a:t>Ce qu'une personne pense que les autres personnes de son groupe de référence social font, approuvent et attendent des autres.</a:t>
            </a:r>
            <a:endParaRPr lang="en-US" sz="4200" dirty="0">
              <a:solidFill>
                <a:srgbClr val="000000"/>
              </a:solidFill>
            </a:endParaRPr>
          </a:p>
        </p:txBody>
      </p:sp>
      <p:sp>
        <p:nvSpPr>
          <p:cNvPr id="24" name="Text Placeholder 2">
            <a:extLst>
              <a:ext uri="{FF2B5EF4-FFF2-40B4-BE49-F238E27FC236}">
                <a16:creationId xmlns:a16="http://schemas.microsoft.com/office/drawing/2014/main" id="{933233B0-B987-844E-B449-E3A06B1973C8}"/>
              </a:ext>
            </a:extLst>
          </p:cNvPr>
          <p:cNvSpPr txBox="1">
            <a:spLocks/>
          </p:cNvSpPr>
          <p:nvPr/>
        </p:nvSpPr>
        <p:spPr>
          <a:xfrm>
            <a:off x="10792693" y="6244568"/>
            <a:ext cx="12975219" cy="750182"/>
          </a:xfrm>
          <a:prstGeom prst="rect">
            <a:avLst/>
          </a:prstGeom>
          <a:noFill/>
          <a:ln>
            <a:noFill/>
          </a:ln>
        </p:spPr>
        <p:txBody>
          <a:bodyPr spcFirstLastPara="1" wrap="square" lIns="91426" tIns="45700" rIns="91426" bIns="45700" anchor="t" anchorCtr="0">
            <a:noAutofit/>
          </a:bodyPr>
          <a:lstStyle>
            <a:defPPr marR="0" lvl="0" algn="l" rtl="0">
              <a:lnSpc>
                <a:spcPct val="100000"/>
              </a:lnSpc>
              <a:spcBef>
                <a:spcPts val="0"/>
              </a:spcBef>
              <a:spcAft>
                <a:spcPts val="0"/>
              </a:spcAft>
            </a:defPPr>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1pPr>
            <a:lvl2pPr marL="914400" marR="0" lvl="1" indent="-457200" algn="just" rtl="0">
              <a:lnSpc>
                <a:spcPct val="100000"/>
              </a:lnSpc>
              <a:spcBef>
                <a:spcPts val="0"/>
              </a:spcBef>
              <a:spcAft>
                <a:spcPts val="0"/>
              </a:spcAft>
              <a:buClr>
                <a:srgbClr val="515257"/>
              </a:buClr>
              <a:buSzPts val="3600"/>
              <a:buFont typeface="Noto Sans Symbol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12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pPr marL="0" indent="0" algn="l">
              <a:lnSpc>
                <a:spcPct val="90000"/>
              </a:lnSpc>
              <a:buSzPts val="4800"/>
            </a:pPr>
            <a:r>
              <a:rPr lang="fr-FR" sz="4200" dirty="0">
                <a:solidFill>
                  <a:srgbClr val="000000"/>
                </a:solidFill>
                <a:latin typeface="Gill Sans MT" panose="020B0502020104020203" pitchFamily="34" charset="77"/>
              </a:rPr>
              <a:t>Ce qu'une personne fait (une action) et à quelle fréquence elle le fait.</a:t>
            </a:r>
          </a:p>
        </p:txBody>
      </p:sp>
      <p:sp>
        <p:nvSpPr>
          <p:cNvPr id="25" name="Text Placeholder 2">
            <a:extLst>
              <a:ext uri="{FF2B5EF4-FFF2-40B4-BE49-F238E27FC236}">
                <a16:creationId xmlns:a16="http://schemas.microsoft.com/office/drawing/2014/main" id="{468AE02F-F1A9-224B-9351-38680C9A6C56}"/>
              </a:ext>
            </a:extLst>
          </p:cNvPr>
          <p:cNvSpPr txBox="1">
            <a:spLocks/>
          </p:cNvSpPr>
          <p:nvPr/>
        </p:nvSpPr>
        <p:spPr>
          <a:xfrm>
            <a:off x="10642053" y="8472306"/>
            <a:ext cx="11900778" cy="1999292"/>
          </a:xfrm>
          <a:prstGeom prst="rect">
            <a:avLst/>
          </a:prstGeom>
          <a:noFill/>
          <a:ln>
            <a:noFill/>
          </a:ln>
        </p:spPr>
        <p:txBody>
          <a:bodyPr spcFirstLastPara="1" wrap="square" lIns="91426" tIns="45700" rIns="91426" bIns="45700" anchor="t" anchorCtr="0">
            <a:noAutofit/>
          </a:bodyPr>
          <a:lstStyle>
            <a:defPPr marR="0" lvl="0" algn="l" rtl="0">
              <a:lnSpc>
                <a:spcPct val="100000"/>
              </a:lnSpc>
              <a:spcBef>
                <a:spcPts val="0"/>
              </a:spcBef>
              <a:spcAft>
                <a:spcPts val="0"/>
              </a:spcAft>
            </a:defPPr>
            <a:lvl1pPr marL="457200" marR="0" lvl="0"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1pPr>
            <a:lvl2pPr marL="914400" marR="0" lvl="1" indent="-457200" algn="just" rtl="0">
              <a:lnSpc>
                <a:spcPct val="100000"/>
              </a:lnSpc>
              <a:spcBef>
                <a:spcPts val="0"/>
              </a:spcBef>
              <a:spcAft>
                <a:spcPts val="0"/>
              </a:spcAft>
              <a:buClr>
                <a:srgbClr val="515257"/>
              </a:buClr>
              <a:buSzPts val="3600"/>
              <a:buFont typeface="Noto Sans Symbols"/>
              <a:buChar char="✔"/>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120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pPr marL="0" indent="0" algn="l">
              <a:lnSpc>
                <a:spcPct val="90000"/>
              </a:lnSpc>
              <a:buSzPts val="4000"/>
            </a:pPr>
            <a:r>
              <a:rPr lang="fr-FR" sz="4200" b="1" dirty="0">
                <a:solidFill>
                  <a:srgbClr val="000000"/>
                </a:solidFill>
                <a:latin typeface="Gill Sans MT" panose="020B0502020104020203" pitchFamily="34" charset="77"/>
              </a:rPr>
              <a:t>Attitude : </a:t>
            </a:r>
            <a:r>
              <a:rPr lang="fr-FR" sz="4200" dirty="0">
                <a:solidFill>
                  <a:srgbClr val="000000"/>
                </a:solidFill>
                <a:latin typeface="Gill Sans MT" panose="020B0502020104020203" pitchFamily="34" charset="77"/>
              </a:rPr>
              <a:t>Opinion positive, négative ou neutre d'un individu.</a:t>
            </a:r>
          </a:p>
          <a:p>
            <a:pPr marL="0" indent="0" algn="l">
              <a:lnSpc>
                <a:spcPct val="90000"/>
              </a:lnSpc>
              <a:buSzPts val="4000"/>
            </a:pPr>
            <a:r>
              <a:rPr lang="fr-FR" sz="4200" b="1" dirty="0">
                <a:solidFill>
                  <a:srgbClr val="000000"/>
                </a:solidFill>
                <a:latin typeface="Gill Sans MT" panose="020B0502020104020203" pitchFamily="34" charset="77"/>
              </a:rPr>
              <a:t>Croyance : </a:t>
            </a:r>
            <a:r>
              <a:rPr lang="fr-FR" sz="4200" dirty="0">
                <a:solidFill>
                  <a:srgbClr val="000000"/>
                </a:solidFill>
                <a:latin typeface="Gill Sans MT" panose="020B0502020104020203" pitchFamily="34" charset="77"/>
              </a:rPr>
              <a:t>Un sentiment interne que quelque chose est vrai, que la croyance soit prouvée ou non.</a:t>
            </a:r>
            <a:endParaRPr lang="en-US" sz="4200" dirty="0">
              <a:solidFill>
                <a:srgbClr val="000000"/>
              </a:solidFill>
              <a:latin typeface="Gill Sans MT" panose="020B0502020104020203" pitchFamily="34" charset="77"/>
            </a:endParaRPr>
          </a:p>
        </p:txBody>
      </p:sp>
      <p:cxnSp>
        <p:nvCxnSpPr>
          <p:cNvPr id="9" name="Straight Connector 8">
            <a:extLst>
              <a:ext uri="{FF2B5EF4-FFF2-40B4-BE49-F238E27FC236}">
                <a16:creationId xmlns:a16="http://schemas.microsoft.com/office/drawing/2014/main" id="{0752863B-2ACF-7443-BABB-F48C2D161DC8}"/>
              </a:ext>
            </a:extLst>
          </p:cNvPr>
          <p:cNvCxnSpPr>
            <a:cxnSpLocks/>
          </p:cNvCxnSpPr>
          <p:nvPr/>
        </p:nvCxnSpPr>
        <p:spPr>
          <a:xfrm>
            <a:off x="2889504" y="5478410"/>
            <a:ext cx="20194432" cy="0"/>
          </a:xfrm>
          <a:prstGeom prst="line">
            <a:avLst/>
          </a:prstGeom>
          <a:ln>
            <a:solidFill>
              <a:srgbClr val="009457"/>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D2CD789-65FC-2443-815D-1703AD499025}"/>
              </a:ext>
            </a:extLst>
          </p:cNvPr>
          <p:cNvCxnSpPr>
            <a:cxnSpLocks/>
          </p:cNvCxnSpPr>
          <p:nvPr/>
        </p:nvCxnSpPr>
        <p:spPr>
          <a:xfrm>
            <a:off x="2889504" y="7929002"/>
            <a:ext cx="20194432" cy="0"/>
          </a:xfrm>
          <a:prstGeom prst="line">
            <a:avLst/>
          </a:prstGeom>
          <a:ln>
            <a:solidFill>
              <a:srgbClr val="009457"/>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D8D2C90D-1C5D-8344-86CC-3B5B6146C682}"/>
              </a:ext>
            </a:extLst>
          </p:cNvPr>
          <p:cNvSpPr txBox="1"/>
          <p:nvPr/>
        </p:nvSpPr>
        <p:spPr>
          <a:xfrm>
            <a:off x="2746309" y="2996754"/>
            <a:ext cx="4658102" cy="58477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spc="100" baseline="0" dirty="0">
                <a:latin typeface="Gill Sans MT" panose="020B0502020104020203" pitchFamily="34" charset="77"/>
                <a:cs typeface="Gill Sans" panose="020B0502020104020203" pitchFamily="34" charset="-79"/>
              </a:rPr>
              <a:t>DEFINITION</a:t>
            </a:r>
          </a:p>
        </p:txBody>
      </p:sp>
    </p:spTree>
    <p:custDataLst>
      <p:tags r:id="rId1"/>
    </p:custDataLst>
    <p:extLst>
      <p:ext uri="{BB962C8B-B14F-4D97-AF65-F5344CB8AC3E}">
        <p14:creationId xmlns:p14="http://schemas.microsoft.com/office/powerpoint/2010/main" val="1136436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90" name="Google Shape;890;p11"/>
          <p:cNvSpPr txBox="1">
            <a:spLocks noGrp="1"/>
          </p:cNvSpPr>
          <p:nvPr>
            <p:ph type="title"/>
          </p:nvPr>
        </p:nvSpPr>
        <p:spPr>
          <a:xfrm>
            <a:off x="9719429" y="1985693"/>
            <a:ext cx="14079685" cy="2176836"/>
          </a:xfrm>
          <a:prstGeom prst="rect">
            <a:avLst/>
          </a:prstGeom>
          <a:noFill/>
          <a:ln>
            <a:noFill/>
          </a:ln>
        </p:spPr>
        <p:txBody>
          <a:bodyPr spcFirstLastPara="1" wrap="square" lIns="91426" tIns="45700" rIns="91426" bIns="45700" anchor="t" anchorCtr="0">
            <a:noAutofit/>
          </a:bodyPr>
          <a:lstStyle/>
          <a:p>
            <a:pPr>
              <a:buClr>
                <a:srgbClr val="09904F"/>
              </a:buClr>
            </a:pPr>
            <a:r>
              <a:rPr lang="fr-FR" b="1" dirty="0">
                <a:solidFill>
                  <a:srgbClr val="000000"/>
                </a:solidFill>
              </a:rPr>
              <a:t>Quelle est la différence entre une norme et une attitude ou une croyance ?</a:t>
            </a:r>
            <a:endParaRPr b="1" dirty="0">
              <a:solidFill>
                <a:srgbClr val="000000"/>
              </a:solidFill>
            </a:endParaRPr>
          </a:p>
        </p:txBody>
      </p:sp>
      <p:sp>
        <p:nvSpPr>
          <p:cNvPr id="5" name="Text Placeholder 4">
            <a:extLst>
              <a:ext uri="{FF2B5EF4-FFF2-40B4-BE49-F238E27FC236}">
                <a16:creationId xmlns:a16="http://schemas.microsoft.com/office/drawing/2014/main" id="{90CC2E6F-3AB8-304E-8ED5-48FE6DDD103F}"/>
              </a:ext>
            </a:extLst>
          </p:cNvPr>
          <p:cNvSpPr>
            <a:spLocks noGrp="1"/>
          </p:cNvSpPr>
          <p:nvPr>
            <p:ph type="body" idx="11"/>
          </p:nvPr>
        </p:nvSpPr>
        <p:spPr>
          <a:xfrm>
            <a:off x="9719429" y="6093516"/>
            <a:ext cx="13296245" cy="6919912"/>
          </a:xfrm>
        </p:spPr>
        <p:txBody>
          <a:bodyPr>
            <a:noAutofit/>
          </a:bodyPr>
          <a:lstStyle/>
          <a:p>
            <a:pPr marL="0" indent="0" algn="l">
              <a:spcAft>
                <a:spcPts val="2400"/>
              </a:spcAft>
              <a:buNone/>
            </a:pPr>
            <a:r>
              <a:rPr lang="fr-FR" sz="4800" dirty="0">
                <a:solidFill>
                  <a:srgbClr val="000000"/>
                </a:solidFill>
              </a:rPr>
              <a:t>Une jeune femme mariée peut penser qu'il est préférable de planifier une grossesse après avoir terminé ses études et être mieux équipée pour subvenir aux besoins de son enfant. Mais elle n'utilise aucun moyen de contraception parce que sa belle-famille attend d'elle, qu'elle ait un enfant. </a:t>
            </a:r>
            <a:endParaRPr lang="en-US" sz="4800" dirty="0">
              <a:solidFill>
                <a:srgbClr val="000000"/>
              </a:solidFill>
            </a:endParaRPr>
          </a:p>
        </p:txBody>
      </p:sp>
      <p:pic>
        <p:nvPicPr>
          <p:cNvPr id="6" name="Picture Placeholder 5">
            <a:extLst>
              <a:ext uri="{FF2B5EF4-FFF2-40B4-BE49-F238E27FC236}">
                <a16:creationId xmlns:a16="http://schemas.microsoft.com/office/drawing/2014/main" id="{D901B46B-67C9-0F46-B9AB-7A3816B6DAD9}"/>
              </a:ext>
            </a:extLst>
          </p:cNvPr>
          <p:cNvPicPr>
            <a:picLocks noGrp="1" noChangeAspect="1"/>
          </p:cNvPicPr>
          <p:nvPr>
            <p:ph type="pic" sz="quarter" idx="10"/>
          </p:nvPr>
        </p:nvPicPr>
        <p:blipFill>
          <a:blip r:embed="rId4"/>
          <a:srcRect l="6944" r="6944"/>
          <a:stretch>
            <a:fillRect/>
          </a:stretch>
        </p:blipFill>
        <p:spPr>
          <a:xfrm>
            <a:off x="1086431" y="3224033"/>
            <a:ext cx="7267934" cy="7267934"/>
          </a:xfrm>
        </p:spPr>
      </p:pic>
      <p:sp>
        <p:nvSpPr>
          <p:cNvPr id="7" name="TextBox 6">
            <a:extLst>
              <a:ext uri="{FF2B5EF4-FFF2-40B4-BE49-F238E27FC236}">
                <a16:creationId xmlns:a16="http://schemas.microsoft.com/office/drawing/2014/main" id="{DADBFDF6-D5B2-0C45-9831-8233CE43D3F5}"/>
              </a:ext>
            </a:extLst>
          </p:cNvPr>
          <p:cNvSpPr txBox="1"/>
          <p:nvPr/>
        </p:nvSpPr>
        <p:spPr>
          <a:xfrm>
            <a:off x="229282" y="13058930"/>
            <a:ext cx="6214047" cy="307777"/>
          </a:xfrm>
          <a:prstGeom prst="rect">
            <a:avLst/>
          </a:prstGeom>
          <a:noFill/>
        </p:spPr>
        <p:txBody>
          <a:bodyPr wrap="square" rtlCol="0">
            <a:spAutoFit/>
          </a:bodyPr>
          <a:lstStyle/>
          <a:p>
            <a:r>
              <a:rPr lang="en-US" dirty="0">
                <a:solidFill>
                  <a:srgbClr val="00C075"/>
                </a:solidFill>
                <a:latin typeface="Gill Sans MT" panose="020B0502020104020203" pitchFamily="34" charset="77"/>
              </a:rPr>
              <a:t>Photo credit: Jonathan Torgovnik/Getty Images/Images of Empowerment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8F4DD"/>
        </a:solidFill>
        <a:effectLst/>
      </p:bgPr>
    </p:bg>
    <p:spTree>
      <p:nvGrpSpPr>
        <p:cNvPr id="1" name="Shape 897"/>
        <p:cNvGrpSpPr/>
        <p:nvPr/>
      </p:nvGrpSpPr>
      <p:grpSpPr>
        <a:xfrm>
          <a:off x="0" y="0"/>
          <a:ext cx="0" cy="0"/>
          <a:chOff x="0" y="0"/>
          <a:chExt cx="0" cy="0"/>
        </a:xfrm>
      </p:grpSpPr>
      <p:sp>
        <p:nvSpPr>
          <p:cNvPr id="899" name="Google Shape;899;p12"/>
          <p:cNvSpPr txBox="1">
            <a:spLocks noGrp="1"/>
          </p:cNvSpPr>
          <p:nvPr>
            <p:ph type="title"/>
          </p:nvPr>
        </p:nvSpPr>
        <p:spPr>
          <a:xfrm>
            <a:off x="9719430" y="1959434"/>
            <a:ext cx="14351532" cy="2176836"/>
          </a:xfrm>
          <a:prstGeom prst="rect">
            <a:avLst/>
          </a:prstGeom>
          <a:noFill/>
          <a:ln>
            <a:noFill/>
          </a:ln>
        </p:spPr>
        <p:txBody>
          <a:bodyPr spcFirstLastPara="1" wrap="square" lIns="91426" tIns="45700" rIns="91426" bIns="45700" anchor="t" anchorCtr="0">
            <a:noAutofit/>
          </a:bodyPr>
          <a:lstStyle/>
          <a:p>
            <a:pPr>
              <a:buClr>
                <a:srgbClr val="09904F"/>
              </a:buClr>
            </a:pPr>
            <a:r>
              <a:rPr lang="fr-FR" b="1" dirty="0">
                <a:solidFill>
                  <a:srgbClr val="000000"/>
                </a:solidFill>
              </a:rPr>
              <a:t>S'agit-il de normes ou d'attitudes/croyances ?</a:t>
            </a:r>
            <a:endParaRPr b="1" dirty="0">
              <a:solidFill>
                <a:srgbClr val="000000"/>
              </a:solidFill>
            </a:endParaRPr>
          </a:p>
        </p:txBody>
      </p:sp>
      <p:sp>
        <p:nvSpPr>
          <p:cNvPr id="900" name="Google Shape;900;p12"/>
          <p:cNvSpPr txBox="1">
            <a:spLocks noGrp="1"/>
          </p:cNvSpPr>
          <p:nvPr>
            <p:ph type="body" idx="1"/>
          </p:nvPr>
        </p:nvSpPr>
        <p:spPr>
          <a:xfrm>
            <a:off x="8861837" y="4439951"/>
            <a:ext cx="15209125" cy="8391666"/>
          </a:xfrm>
          <a:prstGeom prst="rect">
            <a:avLst/>
          </a:prstGeom>
          <a:noFill/>
          <a:ln>
            <a:noFill/>
          </a:ln>
        </p:spPr>
        <p:txBody>
          <a:bodyPr spcFirstLastPara="1" wrap="square" lIns="91426" tIns="45700" rIns="91426" bIns="45700" anchor="t" anchorCtr="0">
            <a:noAutofit/>
          </a:bodyPr>
          <a:lstStyle/>
          <a:p>
            <a:pPr marL="742950" indent="-742950" algn="l">
              <a:lnSpc>
                <a:spcPct val="90000"/>
              </a:lnSpc>
              <a:spcAft>
                <a:spcPts val="2400"/>
              </a:spcAft>
              <a:buClr>
                <a:srgbClr val="002060"/>
              </a:buClr>
              <a:buFont typeface="Gill Sans"/>
              <a:buAutoNum type="arabicPeriod"/>
            </a:pPr>
            <a:r>
              <a:rPr lang="fr-FR" sz="4400" dirty="0">
                <a:solidFill>
                  <a:srgbClr val="000000"/>
                </a:solidFill>
              </a:rPr>
              <a:t>Ma mère et ma belle-mère veulent que j'aie beaucoup d'enfants, alors c'est ce que je fais.</a:t>
            </a:r>
          </a:p>
          <a:p>
            <a:pPr marL="742950" indent="-742950" algn="l">
              <a:lnSpc>
                <a:spcPct val="90000"/>
              </a:lnSpc>
              <a:spcAft>
                <a:spcPts val="2400"/>
              </a:spcAft>
              <a:buClr>
                <a:srgbClr val="002060"/>
              </a:buClr>
              <a:buFont typeface="Gill Sans"/>
              <a:buAutoNum type="arabicPeriod"/>
            </a:pPr>
            <a:r>
              <a:rPr lang="fr-FR" sz="4400" dirty="0">
                <a:solidFill>
                  <a:srgbClr val="000000"/>
                </a:solidFill>
              </a:rPr>
              <a:t>Ne pas tomber enceinte avant que le dernier bébé ne marche garantit une famille bien planifiée. Je dors donc séparément de mon mari jusqu'à ce que notre dernier enfant soit assez grand pour marcher. </a:t>
            </a:r>
          </a:p>
          <a:p>
            <a:pPr marL="742950" indent="-742950" algn="l">
              <a:lnSpc>
                <a:spcPct val="90000"/>
              </a:lnSpc>
              <a:spcAft>
                <a:spcPts val="2400"/>
              </a:spcAft>
              <a:buClr>
                <a:srgbClr val="002060"/>
              </a:buClr>
              <a:buFont typeface="Gill Sans"/>
              <a:buAutoNum type="arabicPeriod"/>
            </a:pPr>
            <a:r>
              <a:rPr lang="fr-FR" sz="4400" dirty="0">
                <a:solidFill>
                  <a:srgbClr val="000000"/>
                </a:solidFill>
              </a:rPr>
              <a:t>J'utilise un implant pour espacer les naissances parce que mes meilleures amies espacent leurs naissances de cette façon. </a:t>
            </a:r>
          </a:p>
          <a:p>
            <a:pPr marL="742950" indent="-742950" algn="l">
              <a:lnSpc>
                <a:spcPct val="90000"/>
              </a:lnSpc>
              <a:spcAft>
                <a:spcPts val="2400"/>
              </a:spcAft>
              <a:buClr>
                <a:srgbClr val="002060"/>
              </a:buClr>
              <a:buFont typeface="Gill Sans"/>
              <a:buAutoNum type="arabicPeriod"/>
            </a:pPr>
            <a:r>
              <a:rPr lang="fr-FR" sz="4400" dirty="0">
                <a:solidFill>
                  <a:srgbClr val="000000"/>
                </a:solidFill>
              </a:rPr>
              <a:t>Les femmes qui pratiquent la planification familiale sont intelligentes, alors je pratique la planification familiale.  </a:t>
            </a:r>
          </a:p>
          <a:p>
            <a:pPr marL="742950" indent="-742950" algn="l">
              <a:lnSpc>
                <a:spcPct val="90000"/>
              </a:lnSpc>
              <a:spcAft>
                <a:spcPts val="2400"/>
              </a:spcAft>
              <a:buClr>
                <a:srgbClr val="002060"/>
              </a:buClr>
              <a:buFont typeface="Gill Sans"/>
              <a:buAutoNum type="arabicPeriod"/>
            </a:pPr>
            <a:r>
              <a:rPr lang="fr-FR" sz="4400" dirty="0">
                <a:solidFill>
                  <a:srgbClr val="000000"/>
                </a:solidFill>
              </a:rPr>
              <a:t>Si une femme a des relations sexuelles pendant ses règles, elle ne peut pas tomber enceinte, alors j'utilise cette méthode pour prévenir la grossesse.</a:t>
            </a:r>
            <a:endParaRPr lang="en-US" sz="4400" dirty="0">
              <a:solidFill>
                <a:srgbClr val="000000"/>
              </a:solidFill>
            </a:endParaRPr>
          </a:p>
        </p:txBody>
      </p:sp>
      <p:sp>
        <p:nvSpPr>
          <p:cNvPr id="901" name="Google Shape;901;p12"/>
          <p:cNvSpPr txBox="1">
            <a:spLocks noGrp="1"/>
          </p:cNvSpPr>
          <p:nvPr>
            <p:ph type="body" idx="3"/>
          </p:nvPr>
        </p:nvSpPr>
        <p:spPr>
          <a:xfrm>
            <a:off x="9719430" y="1087708"/>
            <a:ext cx="9198490" cy="577850"/>
          </a:xfrm>
          <a:prstGeom prst="rect">
            <a:avLst/>
          </a:prstGeom>
          <a:noFill/>
          <a:ln>
            <a:noFill/>
          </a:ln>
        </p:spPr>
        <p:txBody>
          <a:bodyPr spcFirstLastPara="1" wrap="square" lIns="91426" tIns="45700" rIns="91426" bIns="45700" anchor="t" anchorCtr="0">
            <a:noAutofit/>
          </a:bodyPr>
          <a:lstStyle/>
          <a:p>
            <a:r>
              <a:rPr lang="en-US" spc="0" dirty="0">
                <a:solidFill>
                  <a:srgbClr val="000000"/>
                </a:solidFill>
                <a:latin typeface="Gill Sans MT" panose="020B0502020104020203"/>
              </a:rPr>
              <a:t>ACTIVITÉ EN PLÉNIÈRE</a:t>
            </a:r>
            <a:endParaRPr spc="0" dirty="0">
              <a:solidFill>
                <a:srgbClr val="000000"/>
              </a:solidFill>
              <a:latin typeface="Gill Sans MT" panose="020B0502020104020203"/>
            </a:endParaRPr>
          </a:p>
        </p:txBody>
      </p:sp>
      <p:pic>
        <p:nvPicPr>
          <p:cNvPr id="8" name="Picture Placeholder 7" descr="A picture containing person, cluttered&#10;&#10;Description automatically generated">
            <a:extLst>
              <a:ext uri="{FF2B5EF4-FFF2-40B4-BE49-F238E27FC236}">
                <a16:creationId xmlns:a16="http://schemas.microsoft.com/office/drawing/2014/main" id="{65BDDA1A-0903-3F4E-A67F-766D37AC45CC}"/>
              </a:ext>
            </a:extLst>
          </p:cNvPr>
          <p:cNvPicPr>
            <a:picLocks noGrp="1" noChangeAspect="1"/>
          </p:cNvPicPr>
          <p:nvPr>
            <p:ph type="pic" sz="quarter" idx="10"/>
          </p:nvPr>
        </p:nvPicPr>
        <p:blipFill rotWithShape="1">
          <a:blip r:embed="rId4"/>
          <a:srcRect l="16667" r="16667"/>
          <a:stretch/>
        </p:blipFill>
        <p:spPr/>
      </p:pic>
      <p:grpSp>
        <p:nvGrpSpPr>
          <p:cNvPr id="15" name="Group 14">
            <a:extLst>
              <a:ext uri="{FF2B5EF4-FFF2-40B4-BE49-F238E27FC236}">
                <a16:creationId xmlns:a16="http://schemas.microsoft.com/office/drawing/2014/main" id="{130BA107-F25D-A842-9A58-AED5D226F7C0}"/>
              </a:ext>
            </a:extLst>
          </p:cNvPr>
          <p:cNvGrpSpPr/>
          <p:nvPr/>
        </p:nvGrpSpPr>
        <p:grpSpPr>
          <a:xfrm>
            <a:off x="1368325" y="1090737"/>
            <a:ext cx="3532094" cy="3532094"/>
            <a:chOff x="1368325" y="1090737"/>
            <a:chExt cx="3532094" cy="3532094"/>
          </a:xfrm>
        </p:grpSpPr>
        <p:sp>
          <p:nvSpPr>
            <p:cNvPr id="16" name="Oval 15">
              <a:extLst>
                <a:ext uri="{FF2B5EF4-FFF2-40B4-BE49-F238E27FC236}">
                  <a16:creationId xmlns:a16="http://schemas.microsoft.com/office/drawing/2014/main" id="{41CA8E61-B4E9-6A41-B7AB-E9DC45523DB0}"/>
                </a:ext>
              </a:extLst>
            </p:cNvPr>
            <p:cNvSpPr/>
            <p:nvPr/>
          </p:nvSpPr>
          <p:spPr>
            <a:xfrm>
              <a:off x="1368325" y="1090737"/>
              <a:ext cx="3532094" cy="3532094"/>
            </a:xfrm>
            <a:prstGeom prst="ellipse">
              <a:avLst/>
            </a:prstGeom>
            <a:solidFill>
              <a:srgbClr val="009457"/>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17" name="Graphic 16" descr="Cheers outline">
              <a:extLst>
                <a:ext uri="{FF2B5EF4-FFF2-40B4-BE49-F238E27FC236}">
                  <a16:creationId xmlns:a16="http://schemas.microsoft.com/office/drawing/2014/main" id="{3E857D0F-EEE5-AA4B-90B2-1EE5178466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57715" y="1379662"/>
              <a:ext cx="3153314" cy="3153314"/>
            </a:xfrm>
            <a:prstGeom prst="rect">
              <a:avLst/>
            </a:prstGeom>
          </p:spPr>
        </p:pic>
      </p:grpSp>
      <p:sp>
        <p:nvSpPr>
          <p:cNvPr id="9" name="TextBox 8">
            <a:extLst>
              <a:ext uri="{FF2B5EF4-FFF2-40B4-BE49-F238E27FC236}">
                <a16:creationId xmlns:a16="http://schemas.microsoft.com/office/drawing/2014/main" id="{4FAD3BB0-0770-F746-AB9A-CEE01EEB8E86}"/>
              </a:ext>
            </a:extLst>
          </p:cNvPr>
          <p:cNvSpPr txBox="1"/>
          <p:nvPr/>
        </p:nvSpPr>
        <p:spPr>
          <a:xfrm>
            <a:off x="229282" y="13058930"/>
            <a:ext cx="6214047" cy="307777"/>
          </a:xfrm>
          <a:prstGeom prst="rect">
            <a:avLst/>
          </a:prstGeom>
          <a:noFill/>
        </p:spPr>
        <p:txBody>
          <a:bodyPr wrap="square" rtlCol="0">
            <a:spAutoFit/>
          </a:bodyPr>
          <a:lstStyle/>
          <a:p>
            <a:r>
              <a:rPr lang="en-US" dirty="0">
                <a:solidFill>
                  <a:srgbClr val="00C075"/>
                </a:solidFill>
                <a:latin typeface="Gill Sans MT" panose="020B0502020104020203" pitchFamily="34" charset="77"/>
              </a:rPr>
              <a:t>Photo credit: Jonathan Torgovnik/Getty Images/Images of Empowerment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8F4DD"/>
        </a:solidFill>
        <a:effectLst/>
      </p:bgPr>
    </p:bg>
    <p:spTree>
      <p:nvGrpSpPr>
        <p:cNvPr id="1" name="Shape 897"/>
        <p:cNvGrpSpPr/>
        <p:nvPr/>
      </p:nvGrpSpPr>
      <p:grpSpPr>
        <a:xfrm>
          <a:off x="0" y="0"/>
          <a:ext cx="0" cy="0"/>
          <a:chOff x="0" y="0"/>
          <a:chExt cx="0" cy="0"/>
        </a:xfrm>
      </p:grpSpPr>
      <p:sp>
        <p:nvSpPr>
          <p:cNvPr id="13" name="Google Shape;899;p12"/>
          <p:cNvSpPr txBox="1">
            <a:spLocks noGrp="1"/>
          </p:cNvSpPr>
          <p:nvPr>
            <p:ph type="title"/>
          </p:nvPr>
        </p:nvSpPr>
        <p:spPr>
          <a:xfrm>
            <a:off x="9593923" y="1959434"/>
            <a:ext cx="14205191" cy="1149526"/>
          </a:xfrm>
          <a:prstGeom prst="rect">
            <a:avLst/>
          </a:prstGeom>
          <a:noFill/>
          <a:ln>
            <a:noFill/>
          </a:ln>
        </p:spPr>
        <p:txBody>
          <a:bodyPr spcFirstLastPara="1" wrap="square" lIns="91426" tIns="45700" rIns="91426" bIns="45700" anchor="t" anchorCtr="0">
            <a:noAutofit/>
          </a:bodyPr>
          <a:lstStyle/>
          <a:p>
            <a:pPr>
              <a:buClr>
                <a:srgbClr val="09904F"/>
              </a:buClr>
            </a:pPr>
            <a:r>
              <a:rPr lang="en-US" b="1" dirty="0">
                <a:solidFill>
                  <a:srgbClr val="000000"/>
                </a:solidFill>
              </a:rPr>
              <a:t>Échanger les affirmations</a:t>
            </a:r>
            <a:endParaRPr b="1" dirty="0">
              <a:solidFill>
                <a:srgbClr val="000000"/>
              </a:solidFill>
            </a:endParaRPr>
          </a:p>
        </p:txBody>
      </p:sp>
      <p:sp>
        <p:nvSpPr>
          <p:cNvPr id="11" name="Google Shape;900;p12"/>
          <p:cNvSpPr txBox="1">
            <a:spLocks noGrp="1"/>
          </p:cNvSpPr>
          <p:nvPr>
            <p:ph type="body" idx="1"/>
          </p:nvPr>
        </p:nvSpPr>
        <p:spPr>
          <a:xfrm>
            <a:off x="8760311" y="3807986"/>
            <a:ext cx="14964912" cy="9381680"/>
          </a:xfrm>
          <a:prstGeom prst="rect">
            <a:avLst/>
          </a:prstGeom>
          <a:noFill/>
          <a:ln>
            <a:noFill/>
          </a:ln>
        </p:spPr>
        <p:txBody>
          <a:bodyPr spcFirstLastPara="1" wrap="square" lIns="91426" tIns="45700" rIns="91426" bIns="45700" anchor="t" anchorCtr="0">
            <a:noAutofit/>
          </a:bodyPr>
          <a:lstStyle/>
          <a:p>
            <a:pPr marL="742950" indent="-742950" algn="l">
              <a:lnSpc>
                <a:spcPct val="90000"/>
              </a:lnSpc>
              <a:spcAft>
                <a:spcPts val="2400"/>
              </a:spcAft>
              <a:buClr>
                <a:srgbClr val="000000"/>
              </a:buClr>
              <a:buFont typeface="Gill Sans"/>
              <a:buAutoNum type="arabicPeriod"/>
            </a:pPr>
            <a:r>
              <a:rPr lang="fr-FR" sz="4400" dirty="0">
                <a:solidFill>
                  <a:srgbClr val="000000"/>
                </a:solidFill>
              </a:rPr>
              <a:t>Ma mère et ma belle-mère veulent que j'aie beaucoup d'enfants, alors c'est ce que je fais.</a:t>
            </a:r>
          </a:p>
          <a:p>
            <a:pPr marL="742950" indent="-742950" algn="l">
              <a:lnSpc>
                <a:spcPct val="90000"/>
              </a:lnSpc>
              <a:spcAft>
                <a:spcPts val="2400"/>
              </a:spcAft>
              <a:buClr>
                <a:srgbClr val="000000"/>
              </a:buClr>
              <a:buFont typeface="Gill Sans"/>
              <a:buAutoNum type="arabicPeriod"/>
            </a:pPr>
            <a:r>
              <a:rPr lang="fr-FR" sz="4400" dirty="0">
                <a:solidFill>
                  <a:srgbClr val="000000"/>
                </a:solidFill>
              </a:rPr>
              <a:t>Ne pas tomber enceinte avant que le dernier bébé ne marche garantit une famille bien planifiée. Je dors donc séparément de mon mari jusqu'à ce que notre dernier enfant soit assez grand pour marcher. </a:t>
            </a:r>
          </a:p>
          <a:p>
            <a:pPr marL="742950" indent="-742950" algn="l">
              <a:lnSpc>
                <a:spcPct val="90000"/>
              </a:lnSpc>
              <a:spcAft>
                <a:spcPts val="2400"/>
              </a:spcAft>
              <a:buClr>
                <a:srgbClr val="000000"/>
              </a:buClr>
              <a:buFont typeface="Gill Sans"/>
              <a:buAutoNum type="arabicPeriod"/>
            </a:pPr>
            <a:r>
              <a:rPr lang="fr-FR" sz="4400" dirty="0">
                <a:solidFill>
                  <a:srgbClr val="000000"/>
                </a:solidFill>
              </a:rPr>
              <a:t>J'utilise un implant pour espacer les naissances parce que mes meilleures amies espacent leurs naissances de cette façon. </a:t>
            </a:r>
          </a:p>
          <a:p>
            <a:pPr marL="742950" indent="-742950" algn="l">
              <a:lnSpc>
                <a:spcPct val="90000"/>
              </a:lnSpc>
              <a:spcAft>
                <a:spcPts val="2400"/>
              </a:spcAft>
              <a:buClr>
                <a:srgbClr val="000000"/>
              </a:buClr>
              <a:buFont typeface="Gill Sans"/>
              <a:buAutoNum type="arabicPeriod"/>
            </a:pPr>
            <a:r>
              <a:rPr lang="fr-FR" sz="4400" dirty="0">
                <a:solidFill>
                  <a:srgbClr val="000000"/>
                </a:solidFill>
              </a:rPr>
              <a:t>Les femmes qui pratiquent la planification familiale sont intelligentes, alors je pratique la planification familiale.  </a:t>
            </a:r>
          </a:p>
          <a:p>
            <a:pPr marL="742950" indent="-742950" algn="l">
              <a:lnSpc>
                <a:spcPct val="90000"/>
              </a:lnSpc>
              <a:spcAft>
                <a:spcPts val="2400"/>
              </a:spcAft>
              <a:buClr>
                <a:srgbClr val="000000"/>
              </a:buClr>
              <a:buFont typeface="Gill Sans"/>
              <a:buAutoNum type="arabicPeriod"/>
            </a:pPr>
            <a:r>
              <a:rPr lang="fr-FR" sz="4400" dirty="0">
                <a:solidFill>
                  <a:srgbClr val="000000"/>
                </a:solidFill>
              </a:rPr>
              <a:t>Si une femme a des relations sexuelles pendant ses règles, elle ne peut pas tomber enceinte, alors j'utilise cette méthode pour prévenir la grossesse.</a:t>
            </a:r>
            <a:endParaRPr lang="en-US" sz="4400" dirty="0">
              <a:solidFill>
                <a:srgbClr val="000000"/>
              </a:solidFill>
            </a:endParaRPr>
          </a:p>
        </p:txBody>
      </p:sp>
      <p:sp>
        <p:nvSpPr>
          <p:cNvPr id="12" name="Google Shape;901;p12"/>
          <p:cNvSpPr txBox="1">
            <a:spLocks noGrp="1"/>
          </p:cNvSpPr>
          <p:nvPr>
            <p:ph type="body" idx="3"/>
          </p:nvPr>
        </p:nvSpPr>
        <p:spPr>
          <a:xfrm>
            <a:off x="9593924" y="1092639"/>
            <a:ext cx="9198490" cy="577850"/>
          </a:xfrm>
          <a:prstGeom prst="rect">
            <a:avLst/>
          </a:prstGeom>
          <a:noFill/>
          <a:ln>
            <a:noFill/>
          </a:ln>
        </p:spPr>
        <p:txBody>
          <a:bodyPr spcFirstLastPara="1" wrap="square" lIns="91426" tIns="45700" rIns="91426" bIns="45700" anchor="t" anchorCtr="0">
            <a:noAutofit/>
          </a:bodyPr>
          <a:lstStyle/>
          <a:p>
            <a:r>
              <a:rPr lang="en-US" spc="0" dirty="0">
                <a:solidFill>
                  <a:srgbClr val="000000"/>
                </a:solidFill>
                <a:latin typeface="Gill Sans MT" panose="020B0502020104020203"/>
              </a:rPr>
              <a:t>ACTIVITÉ DE GROUPE</a:t>
            </a:r>
          </a:p>
        </p:txBody>
      </p:sp>
      <p:pic>
        <p:nvPicPr>
          <p:cNvPr id="20" name="Picture Placeholder 19" descr="Graphical user interface, application, table, Excel&#10;&#10;Description automatically generated">
            <a:extLst>
              <a:ext uri="{FF2B5EF4-FFF2-40B4-BE49-F238E27FC236}">
                <a16:creationId xmlns:a16="http://schemas.microsoft.com/office/drawing/2014/main" id="{2D84939E-1302-BD40-B87D-03E2802F709E}"/>
              </a:ext>
            </a:extLst>
          </p:cNvPr>
          <p:cNvPicPr>
            <a:picLocks noGrp="1" noChangeAspect="1"/>
          </p:cNvPicPr>
          <p:nvPr>
            <p:ph type="pic" sz="quarter" idx="10"/>
          </p:nvPr>
        </p:nvPicPr>
        <p:blipFill rotWithShape="1">
          <a:blip r:embed="rId4"/>
          <a:srcRect/>
          <a:stretch/>
        </p:blipFill>
        <p:spPr/>
      </p:pic>
      <p:grpSp>
        <p:nvGrpSpPr>
          <p:cNvPr id="17" name="Group 16">
            <a:extLst>
              <a:ext uri="{FF2B5EF4-FFF2-40B4-BE49-F238E27FC236}">
                <a16:creationId xmlns:a16="http://schemas.microsoft.com/office/drawing/2014/main" id="{B59B680B-35B3-0742-B04A-81666863AAB1}"/>
              </a:ext>
            </a:extLst>
          </p:cNvPr>
          <p:cNvGrpSpPr/>
          <p:nvPr/>
        </p:nvGrpSpPr>
        <p:grpSpPr>
          <a:xfrm>
            <a:off x="1368325" y="1090737"/>
            <a:ext cx="3532094" cy="3532094"/>
            <a:chOff x="1368325" y="1090737"/>
            <a:chExt cx="3532094" cy="3532094"/>
          </a:xfrm>
        </p:grpSpPr>
        <p:sp>
          <p:nvSpPr>
            <p:cNvPr id="18" name="Oval 17">
              <a:extLst>
                <a:ext uri="{FF2B5EF4-FFF2-40B4-BE49-F238E27FC236}">
                  <a16:creationId xmlns:a16="http://schemas.microsoft.com/office/drawing/2014/main" id="{5D550F84-2923-4842-9E48-873784250985}"/>
                </a:ext>
              </a:extLst>
            </p:cNvPr>
            <p:cNvSpPr/>
            <p:nvPr/>
          </p:nvSpPr>
          <p:spPr>
            <a:xfrm>
              <a:off x="1368325" y="1090737"/>
              <a:ext cx="3532094" cy="3532094"/>
            </a:xfrm>
            <a:prstGeom prst="ellipse">
              <a:avLst/>
            </a:prstGeom>
            <a:solidFill>
              <a:srgbClr val="009457"/>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19" name="Graphic 18" descr="Cheers outline">
              <a:extLst>
                <a:ext uri="{FF2B5EF4-FFF2-40B4-BE49-F238E27FC236}">
                  <a16:creationId xmlns:a16="http://schemas.microsoft.com/office/drawing/2014/main" id="{F2C0BE75-6030-BC48-A2A2-39DC262E65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57715" y="1379662"/>
              <a:ext cx="3153314" cy="3153314"/>
            </a:xfrm>
            <a:prstGeom prst="rect">
              <a:avLst/>
            </a:prstGeom>
          </p:spPr>
        </p:pic>
      </p:grpSp>
      <p:grpSp>
        <p:nvGrpSpPr>
          <p:cNvPr id="21" name="Group 20">
            <a:extLst>
              <a:ext uri="{FF2B5EF4-FFF2-40B4-BE49-F238E27FC236}">
                <a16:creationId xmlns:a16="http://schemas.microsoft.com/office/drawing/2014/main" id="{A9701BEA-E7D8-B340-A919-DE1A5AC5B5EB}"/>
              </a:ext>
            </a:extLst>
          </p:cNvPr>
          <p:cNvGrpSpPr/>
          <p:nvPr/>
        </p:nvGrpSpPr>
        <p:grpSpPr>
          <a:xfrm>
            <a:off x="2372432" y="7651593"/>
            <a:ext cx="2526654" cy="2526654"/>
            <a:chOff x="4969172" y="7651592"/>
            <a:chExt cx="2526654" cy="2526654"/>
          </a:xfrm>
        </p:grpSpPr>
        <p:sp>
          <p:nvSpPr>
            <p:cNvPr id="24" name="Oval 23">
              <a:extLst>
                <a:ext uri="{FF2B5EF4-FFF2-40B4-BE49-F238E27FC236}">
                  <a16:creationId xmlns:a16="http://schemas.microsoft.com/office/drawing/2014/main" id="{781DAED3-3924-854F-96B5-97A9F75D6FF3}"/>
                </a:ext>
              </a:extLst>
            </p:cNvPr>
            <p:cNvSpPr/>
            <p:nvPr/>
          </p:nvSpPr>
          <p:spPr>
            <a:xfrm>
              <a:off x="4969172" y="7651592"/>
              <a:ext cx="2526654" cy="2526654"/>
            </a:xfrm>
            <a:prstGeom prst="ellipse">
              <a:avLst/>
            </a:prstGeom>
            <a:solidFill>
              <a:srgbClr val="009457"/>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25" name="TextBox 24">
              <a:extLst>
                <a:ext uri="{FF2B5EF4-FFF2-40B4-BE49-F238E27FC236}">
                  <a16:creationId xmlns:a16="http://schemas.microsoft.com/office/drawing/2014/main" id="{1270F738-93F6-504E-8E78-BD0402E7CC79}"/>
                </a:ext>
              </a:extLst>
            </p:cNvPr>
            <p:cNvSpPr txBox="1"/>
            <p:nvPr/>
          </p:nvSpPr>
          <p:spPr>
            <a:xfrm>
              <a:off x="5401181" y="8498825"/>
              <a:ext cx="1662636" cy="954107"/>
            </a:xfrm>
            <a:prstGeom prst="rect">
              <a:avLst/>
            </a:prstGeom>
            <a:noFill/>
          </p:spPr>
          <p:txBody>
            <a:bodyPr wrap="none" rtlCol="0">
              <a:spAutoFit/>
            </a:bodyPr>
            <a:lstStyle/>
            <a:p>
              <a:pPr algn="ctr"/>
              <a:r>
                <a:rPr lang="en-US" sz="2800" dirty="0">
                  <a:solidFill>
                    <a:srgbClr val="FFFFFF"/>
                  </a:solidFill>
                  <a:latin typeface="Gill Sans MT" panose="020B0502020104020203" pitchFamily="34" charset="77"/>
                  <a:cs typeface="Gill Sans" panose="020B0502020104020203" pitchFamily="34" charset="-79"/>
                </a:rPr>
                <a:t>GOOGLE</a:t>
              </a:r>
            </a:p>
            <a:p>
              <a:pPr algn="ctr"/>
              <a:r>
                <a:rPr lang="en-US" sz="2800" dirty="0">
                  <a:solidFill>
                    <a:srgbClr val="FFFFFF"/>
                  </a:solidFill>
                  <a:latin typeface="Gill Sans MT" panose="020B0502020104020203" pitchFamily="34" charset="77"/>
                  <a:cs typeface="Gill Sans" panose="020B0502020104020203" pitchFamily="34" charset="-79"/>
                </a:rPr>
                <a:t>SHEET</a:t>
              </a:r>
            </a:p>
          </p:txBody>
        </p:sp>
      </p:grpSp>
    </p:spTree>
    <p:custDataLst>
      <p:tags r:id="rId1"/>
    </p:custDataLst>
    <p:extLst>
      <p:ext uri="{BB962C8B-B14F-4D97-AF65-F5344CB8AC3E}">
        <p14:creationId xmlns:p14="http://schemas.microsoft.com/office/powerpoint/2010/main" val="3011443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18" name="Google Shape;918;p14"/>
          <p:cNvSpPr txBox="1">
            <a:spLocks noGrp="1"/>
          </p:cNvSpPr>
          <p:nvPr>
            <p:ph type="title"/>
          </p:nvPr>
        </p:nvSpPr>
        <p:spPr>
          <a:prstGeom prst="rect">
            <a:avLst/>
          </a:prstGeom>
          <a:noFill/>
          <a:ln>
            <a:noFill/>
          </a:ln>
        </p:spPr>
        <p:txBody>
          <a:bodyPr spcFirstLastPara="1" wrap="square" lIns="91426" tIns="45700" rIns="91426" bIns="45700" anchor="t" anchorCtr="0">
            <a:noAutofit/>
          </a:bodyPr>
          <a:lstStyle/>
          <a:p>
            <a:r>
              <a:rPr lang="en-US" b="1" dirty="0">
                <a:solidFill>
                  <a:srgbClr val="000000"/>
                </a:solidFill>
              </a:rPr>
              <a:t>Types de normes sociales</a:t>
            </a:r>
            <a:endParaRPr b="1" dirty="0">
              <a:solidFill>
                <a:srgbClr val="000000"/>
              </a:solidFill>
            </a:endParaRPr>
          </a:p>
        </p:txBody>
      </p:sp>
      <p:sp>
        <p:nvSpPr>
          <p:cNvPr id="919" name="Google Shape;919;p14"/>
          <p:cNvSpPr txBox="1">
            <a:spLocks noGrp="1"/>
          </p:cNvSpPr>
          <p:nvPr>
            <p:ph type="body" idx="1"/>
          </p:nvPr>
        </p:nvSpPr>
        <p:spPr>
          <a:xfrm>
            <a:off x="13499399" y="6739598"/>
            <a:ext cx="6737258" cy="5253038"/>
          </a:xfrm>
          <a:prstGeom prst="rect">
            <a:avLst/>
          </a:prstGeom>
          <a:noFill/>
          <a:ln>
            <a:noFill/>
          </a:ln>
        </p:spPr>
        <p:txBody>
          <a:bodyPr spcFirstLastPara="1" wrap="square" lIns="91426" tIns="45700" rIns="91426" bIns="45700" anchor="t" anchorCtr="0">
            <a:noAutofit/>
          </a:bodyPr>
          <a:lstStyle/>
          <a:p>
            <a:pPr marL="0" indent="0" algn="ctr">
              <a:buSzPts val="4000"/>
            </a:pPr>
            <a:r>
              <a:rPr lang="fr-FR" sz="4800" dirty="0"/>
              <a:t>Perception de ce que les autres attendent de moi.</a:t>
            </a:r>
            <a:endParaRPr sz="4400" dirty="0"/>
          </a:p>
        </p:txBody>
      </p:sp>
      <p:sp>
        <p:nvSpPr>
          <p:cNvPr id="920" name="Google Shape;920;p14"/>
          <p:cNvSpPr txBox="1">
            <a:spLocks noGrp="1"/>
          </p:cNvSpPr>
          <p:nvPr>
            <p:ph type="body" idx="2"/>
          </p:nvPr>
        </p:nvSpPr>
        <p:spPr>
          <a:xfrm>
            <a:off x="3769991" y="6714614"/>
            <a:ext cx="6737258" cy="1543977"/>
          </a:xfrm>
          <a:prstGeom prst="rect">
            <a:avLst/>
          </a:prstGeom>
          <a:noFill/>
          <a:ln>
            <a:noFill/>
          </a:ln>
        </p:spPr>
        <p:txBody>
          <a:bodyPr spcFirstLastPara="1" wrap="square" lIns="91426" tIns="45700" rIns="91426" bIns="45700" anchor="t" anchorCtr="0">
            <a:noAutofit/>
          </a:bodyPr>
          <a:lstStyle/>
          <a:p>
            <a:pPr marL="0" indent="0" algn="ctr">
              <a:buSzPts val="4000"/>
            </a:pPr>
            <a:r>
              <a:rPr lang="fr-FR" sz="4800" dirty="0"/>
              <a:t>Perception de ce que font les autres</a:t>
            </a:r>
            <a:r>
              <a:rPr lang="en-US" sz="4800" dirty="0"/>
              <a:t>.</a:t>
            </a:r>
            <a:endParaRPr sz="4400" dirty="0"/>
          </a:p>
        </p:txBody>
      </p:sp>
      <p:sp>
        <p:nvSpPr>
          <p:cNvPr id="921" name="Google Shape;921;p14"/>
          <p:cNvSpPr txBox="1">
            <a:spLocks noGrp="1"/>
          </p:cNvSpPr>
          <p:nvPr>
            <p:ph type="body" idx="3"/>
          </p:nvPr>
        </p:nvSpPr>
        <p:spPr>
          <a:xfrm>
            <a:off x="4239051" y="5336842"/>
            <a:ext cx="6006592" cy="399722"/>
          </a:xfrm>
          <a:prstGeom prst="rect">
            <a:avLst/>
          </a:prstGeom>
          <a:noFill/>
          <a:ln>
            <a:noFill/>
          </a:ln>
        </p:spPr>
        <p:txBody>
          <a:bodyPr spcFirstLastPara="1" wrap="square" lIns="91426" tIns="45700" rIns="91426" bIns="45700" anchor="t" anchorCtr="0">
            <a:noAutofit/>
          </a:bodyPr>
          <a:lstStyle/>
          <a:p>
            <a:pPr marL="0" indent="0"/>
            <a:r>
              <a:rPr lang="en-US" sz="3600" b="1" dirty="0"/>
              <a:t>NORMES DESCRIPTIVES</a:t>
            </a:r>
            <a:endParaRPr sz="3600" b="1" dirty="0"/>
          </a:p>
        </p:txBody>
      </p:sp>
      <p:sp>
        <p:nvSpPr>
          <p:cNvPr id="922" name="Google Shape;922;p14"/>
          <p:cNvSpPr txBox="1">
            <a:spLocks noGrp="1"/>
          </p:cNvSpPr>
          <p:nvPr>
            <p:ph type="body" idx="4"/>
          </p:nvPr>
        </p:nvSpPr>
        <p:spPr>
          <a:xfrm>
            <a:off x="13968459" y="5304430"/>
            <a:ext cx="5799138" cy="504658"/>
          </a:xfrm>
          <a:prstGeom prst="rect">
            <a:avLst/>
          </a:prstGeom>
          <a:noFill/>
          <a:ln>
            <a:noFill/>
          </a:ln>
        </p:spPr>
        <p:txBody>
          <a:bodyPr spcFirstLastPara="1" wrap="square" lIns="91426" tIns="45700" rIns="91426" bIns="45700" anchor="t" anchorCtr="0">
            <a:noAutofit/>
          </a:bodyPr>
          <a:lstStyle/>
          <a:p>
            <a:pPr marL="0" indent="0"/>
            <a:r>
              <a:rPr lang="en-US" sz="3600" b="1" dirty="0"/>
              <a:t>NORMES INJONCTIVES</a:t>
            </a:r>
            <a:endParaRPr sz="3600" b="1" dirty="0"/>
          </a:p>
        </p:txBody>
      </p:sp>
      <p:cxnSp>
        <p:nvCxnSpPr>
          <p:cNvPr id="10" name="Straight Connector 9">
            <a:extLst>
              <a:ext uri="{FF2B5EF4-FFF2-40B4-BE49-F238E27FC236}">
                <a16:creationId xmlns:a16="http://schemas.microsoft.com/office/drawing/2014/main" id="{2EA025CD-3DDC-8D42-83AB-9185A9BA98A9}"/>
              </a:ext>
            </a:extLst>
          </p:cNvPr>
          <p:cNvCxnSpPr>
            <a:cxnSpLocks/>
          </p:cNvCxnSpPr>
          <p:nvPr/>
        </p:nvCxnSpPr>
        <p:spPr>
          <a:xfrm>
            <a:off x="9636348" y="3392656"/>
            <a:ext cx="5111308"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9BFB08A-28A0-D443-922E-98BDDB0E9261}"/>
              </a:ext>
            </a:extLst>
          </p:cNvPr>
          <p:cNvPicPr>
            <a:picLocks noChangeAspect="1"/>
          </p:cNvPicPr>
          <p:nvPr/>
        </p:nvPicPr>
        <p:blipFill>
          <a:blip r:embed="rId4"/>
          <a:srcRect/>
          <a:stretch/>
        </p:blipFill>
        <p:spPr>
          <a:xfrm>
            <a:off x="13499399" y="9061190"/>
            <a:ext cx="6916322" cy="3220958"/>
          </a:xfrm>
          <a:prstGeom prst="rect">
            <a:avLst/>
          </a:prstGeom>
        </p:spPr>
      </p:pic>
      <p:pic>
        <p:nvPicPr>
          <p:cNvPr id="11" name="Picture Placeholder 10" descr="A picture containing person, indoor&#10;&#10;Description automatically generated">
            <a:extLst>
              <a:ext uri="{FF2B5EF4-FFF2-40B4-BE49-F238E27FC236}">
                <a16:creationId xmlns:a16="http://schemas.microsoft.com/office/drawing/2014/main" id="{342BC92B-5327-7543-94DF-2D8F8B4618A2}"/>
              </a:ext>
            </a:extLst>
          </p:cNvPr>
          <p:cNvPicPr>
            <a:picLocks noGrp="1" noChangeAspect="1"/>
          </p:cNvPicPr>
          <p:nvPr>
            <p:ph type="pic" sz="quarter" idx="10"/>
          </p:nvPr>
        </p:nvPicPr>
        <p:blipFill>
          <a:blip r:embed="rId5"/>
          <a:srcRect t="13925" b="13925"/>
          <a:stretch>
            <a:fillRect/>
          </a:stretch>
        </p:blipFill>
        <p:spPr/>
      </p:pic>
      <p:sp>
        <p:nvSpPr>
          <p:cNvPr id="12" name="TextBox 11">
            <a:extLst>
              <a:ext uri="{FF2B5EF4-FFF2-40B4-BE49-F238E27FC236}">
                <a16:creationId xmlns:a16="http://schemas.microsoft.com/office/drawing/2014/main" id="{2C2230CB-8E47-2844-AF06-A1FA62C59B4D}"/>
              </a:ext>
            </a:extLst>
          </p:cNvPr>
          <p:cNvSpPr txBox="1"/>
          <p:nvPr/>
        </p:nvSpPr>
        <p:spPr>
          <a:xfrm>
            <a:off x="4031596" y="13262945"/>
            <a:ext cx="6214047" cy="307777"/>
          </a:xfrm>
          <a:prstGeom prst="rect">
            <a:avLst/>
          </a:prstGeom>
          <a:noFill/>
        </p:spPr>
        <p:txBody>
          <a:bodyPr wrap="square" rtlCol="0">
            <a:spAutoFit/>
          </a:bodyPr>
          <a:lstStyle/>
          <a:p>
            <a:pPr algn="ctr"/>
            <a:r>
              <a:rPr lang="en-US" dirty="0">
                <a:solidFill>
                  <a:srgbClr val="00C075"/>
                </a:solidFill>
                <a:latin typeface="Gill Sans MT" panose="020B0502020104020203" pitchFamily="34" charset="77"/>
              </a:rPr>
              <a:t>Photo credit: Getty Images/AfricaImages</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Google Shape;929;p15"/>
          <p:cNvSpPr txBox="1">
            <a:spLocks noGrp="1"/>
          </p:cNvSpPr>
          <p:nvPr>
            <p:ph type="title"/>
          </p:nvPr>
        </p:nvSpPr>
        <p:spPr>
          <a:xfrm>
            <a:off x="2661339" y="1380407"/>
            <a:ext cx="19061323" cy="2176836"/>
          </a:xfrm>
          <a:prstGeom prst="rect">
            <a:avLst/>
          </a:prstGeom>
          <a:noFill/>
          <a:ln>
            <a:noFill/>
          </a:ln>
        </p:spPr>
        <p:txBody>
          <a:bodyPr spcFirstLastPara="1" wrap="square" lIns="91426" tIns="45700" rIns="91426" bIns="45700" anchor="t" anchorCtr="0">
            <a:noAutofit/>
          </a:bodyPr>
          <a:lstStyle/>
          <a:p>
            <a:pPr>
              <a:lnSpc>
                <a:spcPct val="90000"/>
              </a:lnSpc>
              <a:buClr>
                <a:srgbClr val="525357"/>
              </a:buClr>
              <a:buSzPts val="6000"/>
            </a:pPr>
            <a:r>
              <a:rPr lang="fr-FR" sz="6000" b="1" dirty="0">
                <a:solidFill>
                  <a:srgbClr val="000000"/>
                </a:solidFill>
              </a:rPr>
              <a:t>Les normes sociales influencent le comportement si une personne dit qu'elle fait ou ne fait pas quelque chose pour les raisons suivantes :</a:t>
            </a:r>
            <a:endParaRPr sz="11500" b="1" dirty="0">
              <a:solidFill>
                <a:srgbClr val="000000"/>
              </a:solidFill>
            </a:endParaRPr>
          </a:p>
        </p:txBody>
      </p:sp>
      <p:sp>
        <p:nvSpPr>
          <p:cNvPr id="2" name="Rounded Rectangle 1">
            <a:extLst>
              <a:ext uri="{FF2B5EF4-FFF2-40B4-BE49-F238E27FC236}">
                <a16:creationId xmlns:a16="http://schemas.microsoft.com/office/drawing/2014/main" id="{8D3D0F91-176F-4245-B0B9-FD020FB0C55E}"/>
              </a:ext>
            </a:extLst>
          </p:cNvPr>
          <p:cNvSpPr/>
          <p:nvPr/>
        </p:nvSpPr>
        <p:spPr>
          <a:xfrm>
            <a:off x="3769991" y="9671039"/>
            <a:ext cx="6737258" cy="271515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Gill Sans MT" panose="020B0502020104020203" pitchFamily="34" charset="77"/>
            </a:endParaRPr>
          </a:p>
        </p:txBody>
      </p:sp>
      <p:sp>
        <p:nvSpPr>
          <p:cNvPr id="930" name="Google Shape;930;p15"/>
          <p:cNvSpPr txBox="1">
            <a:spLocks noGrp="1"/>
          </p:cNvSpPr>
          <p:nvPr>
            <p:ph type="body" idx="1"/>
          </p:nvPr>
        </p:nvSpPr>
        <p:spPr>
          <a:xfrm>
            <a:off x="13253658" y="6379286"/>
            <a:ext cx="7360351" cy="3291753"/>
          </a:xfrm>
          <a:prstGeom prst="rect">
            <a:avLst/>
          </a:prstGeom>
          <a:noFill/>
          <a:ln>
            <a:noFill/>
          </a:ln>
        </p:spPr>
        <p:txBody>
          <a:bodyPr spcFirstLastPara="1" wrap="square" lIns="91426" tIns="45700" rIns="91426" bIns="45700" anchor="t" anchorCtr="0">
            <a:noAutofit/>
          </a:bodyPr>
          <a:lstStyle/>
          <a:p>
            <a:pPr marL="0" indent="0" algn="l">
              <a:buSzPts val="4000"/>
            </a:pPr>
            <a:r>
              <a:rPr lang="fr-FR" dirty="0"/>
              <a:t>Parce que d'autres personnes attendent de moi que je le fasse. Une personne fait quelque chose parce que d'autres personnes de son groupe social attendent d'elle qu'elle le fasse ou parce qu'elle craint d'être sanctionnée si elle ne le fait pas. </a:t>
            </a:r>
            <a:endParaRPr sz="3200" dirty="0"/>
          </a:p>
        </p:txBody>
      </p:sp>
      <p:sp>
        <p:nvSpPr>
          <p:cNvPr id="11" name="Rounded Rectangle 10">
            <a:extLst>
              <a:ext uri="{FF2B5EF4-FFF2-40B4-BE49-F238E27FC236}">
                <a16:creationId xmlns:a16="http://schemas.microsoft.com/office/drawing/2014/main" id="{FB960F3F-3470-7F44-B971-FBD4BD3CD448}"/>
              </a:ext>
            </a:extLst>
          </p:cNvPr>
          <p:cNvSpPr/>
          <p:nvPr/>
        </p:nvSpPr>
        <p:spPr>
          <a:xfrm>
            <a:off x="13499399" y="10304085"/>
            <a:ext cx="6737258" cy="271515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Gill Sans MT" panose="020B0502020104020203" pitchFamily="34" charset="77"/>
            </a:endParaRPr>
          </a:p>
        </p:txBody>
      </p:sp>
      <p:sp>
        <p:nvSpPr>
          <p:cNvPr id="931" name="Google Shape;931;p15"/>
          <p:cNvSpPr txBox="1">
            <a:spLocks noGrp="1"/>
          </p:cNvSpPr>
          <p:nvPr>
            <p:ph type="body" idx="2"/>
          </p:nvPr>
        </p:nvSpPr>
        <p:spPr>
          <a:xfrm>
            <a:off x="3769991" y="6573284"/>
            <a:ext cx="6737258" cy="2176836"/>
          </a:xfrm>
          <a:prstGeom prst="rect">
            <a:avLst/>
          </a:prstGeom>
          <a:noFill/>
          <a:ln>
            <a:noFill/>
          </a:ln>
        </p:spPr>
        <p:txBody>
          <a:bodyPr spcFirstLastPara="1" wrap="square" lIns="91426" tIns="45700" rIns="91426" bIns="45700" anchor="t" anchorCtr="0">
            <a:noAutofit/>
          </a:bodyPr>
          <a:lstStyle/>
          <a:p>
            <a:pPr marL="0" indent="0" algn="l">
              <a:buSzPts val="4000"/>
            </a:pPr>
            <a:r>
              <a:rPr lang="fr-FR" dirty="0"/>
              <a:t>Parce que d'autres personnes le font. Une personne fait quelque chose parce qu'elle croit que beaucoup d'autres personnes de son groupe social le font aussi.</a:t>
            </a:r>
            <a:r>
              <a:rPr lang="en-US" dirty="0"/>
              <a:t>.</a:t>
            </a:r>
            <a:endParaRPr sz="3200" dirty="0"/>
          </a:p>
        </p:txBody>
      </p:sp>
      <p:sp>
        <p:nvSpPr>
          <p:cNvPr id="3" name="Rectangle 2">
            <a:extLst>
              <a:ext uri="{FF2B5EF4-FFF2-40B4-BE49-F238E27FC236}">
                <a16:creationId xmlns:a16="http://schemas.microsoft.com/office/drawing/2014/main" id="{6E589ED5-3546-FB4B-B530-1A5FC15B2623}"/>
              </a:ext>
            </a:extLst>
          </p:cNvPr>
          <p:cNvSpPr/>
          <p:nvPr/>
        </p:nvSpPr>
        <p:spPr>
          <a:xfrm>
            <a:off x="3960043" y="9875698"/>
            <a:ext cx="6357154" cy="1754326"/>
          </a:xfrm>
          <a:prstGeom prst="rect">
            <a:avLst/>
          </a:prstGeom>
        </p:spPr>
        <p:txBody>
          <a:bodyPr wrap="square">
            <a:noAutofit/>
          </a:bodyPr>
          <a:lstStyle/>
          <a:p>
            <a:pPr>
              <a:buSzPts val="4000"/>
            </a:pPr>
            <a:r>
              <a:rPr lang="en-US" sz="3600" dirty="0">
                <a:solidFill>
                  <a:schemeClr val="accent1">
                    <a:lumMod val="75000"/>
                  </a:schemeClr>
                </a:solidFill>
                <a:latin typeface="Gill Sans MT" panose="020B0502020104020203" pitchFamily="34" charset="77"/>
                <a:cs typeface="Gill Sans" panose="020B0502020104020203" pitchFamily="34" charset="-79"/>
              </a:rPr>
              <a:t>“</a:t>
            </a:r>
            <a:r>
              <a:rPr lang="fr-FR" sz="3600" dirty="0">
                <a:solidFill>
                  <a:schemeClr val="accent1">
                    <a:lumMod val="75000"/>
                  </a:schemeClr>
                </a:solidFill>
                <a:latin typeface="Gill Sans MT" panose="020B0502020104020203" pitchFamily="34" charset="77"/>
                <a:cs typeface="Gill Sans" panose="020B0502020104020203" pitchFamily="34" charset="-79"/>
              </a:rPr>
              <a:t>La plupart des gens de ma communauté ne se lavent pas les mains après avoir toussé ou éternué”</a:t>
            </a:r>
          </a:p>
        </p:txBody>
      </p:sp>
      <p:sp>
        <p:nvSpPr>
          <p:cNvPr id="5" name="TextBox 4">
            <a:extLst>
              <a:ext uri="{FF2B5EF4-FFF2-40B4-BE49-F238E27FC236}">
                <a16:creationId xmlns:a16="http://schemas.microsoft.com/office/drawing/2014/main" id="{C2DF9F8D-2F03-BC42-B1D4-C9E8A82970EE}"/>
              </a:ext>
            </a:extLst>
          </p:cNvPr>
          <p:cNvSpPr txBox="1"/>
          <p:nvPr/>
        </p:nvSpPr>
        <p:spPr>
          <a:xfrm>
            <a:off x="13783660" y="10784499"/>
            <a:ext cx="6300345" cy="1754326"/>
          </a:xfrm>
          <a:prstGeom prst="rect">
            <a:avLst/>
          </a:prstGeom>
          <a:noFill/>
        </p:spPr>
        <p:txBody>
          <a:bodyPr wrap="square" rtlCol="0">
            <a:noAutofit/>
          </a:bodyPr>
          <a:lstStyle/>
          <a:p>
            <a:pPr>
              <a:buSzPts val="4000"/>
            </a:pPr>
            <a:r>
              <a:rPr lang="en-US" sz="3600" dirty="0">
                <a:solidFill>
                  <a:schemeClr val="accent1">
                    <a:lumMod val="75000"/>
                  </a:schemeClr>
                </a:solidFill>
                <a:latin typeface="Gill Sans MT" panose="020B0502020104020203" pitchFamily="34" charset="77"/>
                <a:cs typeface="Gill Sans" panose="020B0502020104020203" pitchFamily="34" charset="-79"/>
              </a:rPr>
              <a:t>“</a:t>
            </a:r>
            <a:r>
              <a:rPr lang="fr-FR" sz="3600" dirty="0">
                <a:solidFill>
                  <a:schemeClr val="accent1">
                    <a:lumMod val="75000"/>
                  </a:schemeClr>
                </a:solidFill>
                <a:latin typeface="Gill Sans MT" panose="020B0502020104020203" pitchFamily="34" charset="77"/>
                <a:cs typeface="Gill Sans" panose="020B0502020104020203" pitchFamily="34" charset="-79"/>
              </a:rPr>
              <a:t>Si je ne me lave pas les mains avant de préparer les repas, ma belle-mère va me critiquer</a:t>
            </a:r>
            <a:r>
              <a:rPr lang="en-US" sz="3600" dirty="0">
                <a:solidFill>
                  <a:schemeClr val="accent1">
                    <a:lumMod val="75000"/>
                  </a:schemeClr>
                </a:solidFill>
                <a:latin typeface="Gill Sans MT" panose="020B0502020104020203" pitchFamily="34" charset="77"/>
                <a:cs typeface="Gill Sans" panose="020B0502020104020203" pitchFamily="34" charset="-79"/>
              </a:rPr>
              <a:t>”</a:t>
            </a:r>
          </a:p>
        </p:txBody>
      </p:sp>
      <p:sp>
        <p:nvSpPr>
          <p:cNvPr id="15" name="Google Shape;921;p14">
            <a:extLst>
              <a:ext uri="{FF2B5EF4-FFF2-40B4-BE49-F238E27FC236}">
                <a16:creationId xmlns:a16="http://schemas.microsoft.com/office/drawing/2014/main" id="{BF6C1289-C03E-2C43-B0E4-B6B8FE708BE0}"/>
              </a:ext>
            </a:extLst>
          </p:cNvPr>
          <p:cNvSpPr txBox="1">
            <a:spLocks noGrp="1"/>
          </p:cNvSpPr>
          <p:nvPr>
            <p:ph type="body" idx="3"/>
          </p:nvPr>
        </p:nvSpPr>
        <p:spPr>
          <a:xfrm>
            <a:off x="4239051" y="5317687"/>
            <a:ext cx="6265446" cy="860896"/>
          </a:xfrm>
          <a:prstGeom prst="rect">
            <a:avLst/>
          </a:prstGeom>
          <a:noFill/>
          <a:ln>
            <a:noFill/>
          </a:ln>
        </p:spPr>
        <p:txBody>
          <a:bodyPr spcFirstLastPara="1" wrap="square" lIns="91426" tIns="45700" rIns="91426" bIns="45700" anchor="t" anchorCtr="0">
            <a:noAutofit/>
          </a:bodyPr>
          <a:lstStyle/>
          <a:p>
            <a:pPr marL="0" indent="0"/>
            <a:r>
              <a:rPr lang="en-US" sz="3600" b="1" dirty="0"/>
              <a:t>NORMES DESCRIPTIVES</a:t>
            </a:r>
            <a:endParaRPr sz="3600" b="1" dirty="0"/>
          </a:p>
        </p:txBody>
      </p:sp>
      <p:sp>
        <p:nvSpPr>
          <p:cNvPr id="16" name="Google Shape;922;p14">
            <a:extLst>
              <a:ext uri="{FF2B5EF4-FFF2-40B4-BE49-F238E27FC236}">
                <a16:creationId xmlns:a16="http://schemas.microsoft.com/office/drawing/2014/main" id="{C990C28F-9CC8-FF4C-8B33-7BFBCBD494E1}"/>
              </a:ext>
            </a:extLst>
          </p:cNvPr>
          <p:cNvSpPr txBox="1">
            <a:spLocks noGrp="1"/>
          </p:cNvSpPr>
          <p:nvPr>
            <p:ph type="body" idx="4"/>
          </p:nvPr>
        </p:nvSpPr>
        <p:spPr>
          <a:xfrm>
            <a:off x="13968461" y="5292699"/>
            <a:ext cx="5799138" cy="771953"/>
          </a:xfrm>
          <a:prstGeom prst="rect">
            <a:avLst/>
          </a:prstGeom>
          <a:noFill/>
          <a:ln>
            <a:noFill/>
          </a:ln>
        </p:spPr>
        <p:txBody>
          <a:bodyPr spcFirstLastPara="1" wrap="square" lIns="91426" tIns="45700" rIns="91426" bIns="45700" anchor="t" anchorCtr="0">
            <a:noAutofit/>
          </a:bodyPr>
          <a:lstStyle/>
          <a:p>
            <a:pPr marL="0" indent="0"/>
            <a:r>
              <a:rPr lang="en-US" sz="3600" b="1" dirty="0"/>
              <a:t>NORMES INJONCTIVES</a:t>
            </a:r>
            <a:endParaRPr sz="3600" b="1"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8F4DD"/>
        </a:solidFill>
        <a:effectLst/>
      </p:bgPr>
    </p:bg>
    <p:spTree>
      <p:nvGrpSpPr>
        <p:cNvPr id="1" name="Shape 937"/>
        <p:cNvGrpSpPr/>
        <p:nvPr/>
      </p:nvGrpSpPr>
      <p:grpSpPr>
        <a:xfrm>
          <a:off x="0" y="0"/>
          <a:ext cx="0" cy="0"/>
          <a:chOff x="0" y="0"/>
          <a:chExt cx="0" cy="0"/>
        </a:xfrm>
      </p:grpSpPr>
      <p:sp>
        <p:nvSpPr>
          <p:cNvPr id="939" name="Google Shape;939;p16"/>
          <p:cNvSpPr txBox="1">
            <a:spLocks noGrp="1"/>
          </p:cNvSpPr>
          <p:nvPr>
            <p:ph type="title"/>
          </p:nvPr>
        </p:nvSpPr>
        <p:spPr>
          <a:xfrm>
            <a:off x="9719430" y="1959434"/>
            <a:ext cx="12797670" cy="2176836"/>
          </a:xfrm>
          <a:prstGeom prst="rect">
            <a:avLst/>
          </a:prstGeom>
          <a:noFill/>
          <a:ln>
            <a:noFill/>
          </a:ln>
        </p:spPr>
        <p:txBody>
          <a:bodyPr spcFirstLastPara="1" wrap="square" lIns="91426" tIns="45700" rIns="91426" bIns="45700" anchor="t" anchorCtr="0">
            <a:noAutofit/>
          </a:bodyPr>
          <a:lstStyle/>
          <a:p>
            <a:pPr>
              <a:buClr>
                <a:srgbClr val="09904F"/>
              </a:buClr>
            </a:pPr>
            <a:r>
              <a:rPr lang="en-US" b="1" dirty="0">
                <a:solidFill>
                  <a:srgbClr val="000000"/>
                </a:solidFill>
              </a:rPr>
              <a:t>Norme descriptive ou injonctive ?</a:t>
            </a:r>
            <a:endParaRPr b="1" dirty="0">
              <a:solidFill>
                <a:srgbClr val="000000"/>
              </a:solidFill>
            </a:endParaRPr>
          </a:p>
        </p:txBody>
      </p:sp>
      <p:sp>
        <p:nvSpPr>
          <p:cNvPr id="940" name="Google Shape;940;p16"/>
          <p:cNvSpPr txBox="1">
            <a:spLocks noGrp="1"/>
          </p:cNvSpPr>
          <p:nvPr>
            <p:ph type="body" idx="1"/>
          </p:nvPr>
        </p:nvSpPr>
        <p:spPr>
          <a:xfrm>
            <a:off x="9719430" y="5309680"/>
            <a:ext cx="11606854" cy="4868567"/>
          </a:xfrm>
          <a:prstGeom prst="rect">
            <a:avLst/>
          </a:prstGeom>
          <a:noFill/>
          <a:ln>
            <a:noFill/>
          </a:ln>
        </p:spPr>
        <p:txBody>
          <a:bodyPr spcFirstLastPara="1" wrap="square" lIns="91426" tIns="45700" rIns="91426" bIns="45700" anchor="t" anchorCtr="0">
            <a:noAutofit/>
          </a:bodyPr>
          <a:lstStyle/>
          <a:p>
            <a:pPr marL="742950" indent="-742950" algn="l">
              <a:spcAft>
                <a:spcPts val="2400"/>
              </a:spcAft>
              <a:buClr>
                <a:srgbClr val="000000"/>
              </a:buClr>
              <a:buFont typeface="Gill Sans"/>
              <a:buAutoNum type="arabicPeriod"/>
            </a:pPr>
            <a:r>
              <a:rPr lang="fr-FR" sz="4800" dirty="0">
                <a:solidFill>
                  <a:srgbClr val="000000"/>
                </a:solidFill>
              </a:rPr>
              <a:t>Un mari qui ne bat pas sa femme sera considéré comme moins viril.</a:t>
            </a:r>
          </a:p>
          <a:p>
            <a:pPr marL="742950" indent="-742950" algn="l">
              <a:spcAft>
                <a:spcPts val="2400"/>
              </a:spcAft>
              <a:buClr>
                <a:srgbClr val="000000"/>
              </a:buClr>
              <a:buFont typeface="Gill Sans"/>
              <a:buAutoNum type="arabicPeriod"/>
            </a:pPr>
            <a:r>
              <a:rPr lang="fr-FR" sz="4800" dirty="0">
                <a:solidFill>
                  <a:srgbClr val="000000"/>
                </a:solidFill>
              </a:rPr>
              <a:t>La plupart des maris battent leur femme dans cette communauté.</a:t>
            </a:r>
          </a:p>
          <a:p>
            <a:pPr marL="742950" indent="-742950" algn="l">
              <a:spcAft>
                <a:spcPts val="2400"/>
              </a:spcAft>
              <a:buClr>
                <a:srgbClr val="000000"/>
              </a:buClr>
              <a:buFont typeface="Gill Sans"/>
              <a:buAutoNum type="arabicPeriod"/>
            </a:pPr>
            <a:r>
              <a:rPr lang="fr-FR" sz="4800" dirty="0">
                <a:solidFill>
                  <a:srgbClr val="000000"/>
                </a:solidFill>
              </a:rPr>
              <a:t>Je ne pense pas que ce soit bien qu'un homme batte sa femme.</a:t>
            </a:r>
          </a:p>
          <a:p>
            <a:pPr marL="742950" indent="-742950" algn="l">
              <a:spcAft>
                <a:spcPts val="2400"/>
              </a:spcAft>
              <a:buClr>
                <a:srgbClr val="000000"/>
              </a:buClr>
              <a:buFont typeface="Gill Sans"/>
              <a:buAutoNum type="arabicPeriod"/>
            </a:pPr>
            <a:endParaRPr sz="4800" dirty="0">
              <a:solidFill>
                <a:srgbClr val="000000"/>
              </a:solidFill>
            </a:endParaRPr>
          </a:p>
        </p:txBody>
      </p:sp>
      <p:sp>
        <p:nvSpPr>
          <p:cNvPr id="941" name="Google Shape;941;p16"/>
          <p:cNvSpPr txBox="1">
            <a:spLocks noGrp="1"/>
          </p:cNvSpPr>
          <p:nvPr>
            <p:ph type="body" idx="3"/>
          </p:nvPr>
        </p:nvSpPr>
        <p:spPr>
          <a:prstGeom prst="rect">
            <a:avLst/>
          </a:prstGeom>
          <a:noFill/>
          <a:ln>
            <a:noFill/>
          </a:ln>
        </p:spPr>
        <p:txBody>
          <a:bodyPr spcFirstLastPara="1" wrap="square" lIns="91426" tIns="45700" rIns="91426" bIns="45700" anchor="t" anchorCtr="0">
            <a:noAutofit/>
          </a:bodyPr>
          <a:lstStyle/>
          <a:p>
            <a:r>
              <a:rPr lang="en-US" spc="0" dirty="0">
                <a:solidFill>
                  <a:srgbClr val="000000"/>
                </a:solidFill>
                <a:latin typeface="Gill Sans MT" panose="020B0502020104020203"/>
              </a:rPr>
              <a:t>ACTIVITÉ EN PLÉNIÈRE</a:t>
            </a:r>
          </a:p>
        </p:txBody>
      </p:sp>
      <p:pic>
        <p:nvPicPr>
          <p:cNvPr id="17" name="Picture Placeholder 16">
            <a:extLst>
              <a:ext uri="{FF2B5EF4-FFF2-40B4-BE49-F238E27FC236}">
                <a16:creationId xmlns:a16="http://schemas.microsoft.com/office/drawing/2014/main" id="{90FC1E9D-89C5-4A4D-822B-77FBCF595B96}"/>
              </a:ext>
            </a:extLst>
          </p:cNvPr>
          <p:cNvPicPr>
            <a:picLocks noGrp="1"/>
          </p:cNvPicPr>
          <p:nvPr>
            <p:ph type="pic" sz="quarter" idx="10"/>
          </p:nvPr>
        </p:nvPicPr>
        <p:blipFill rotWithShape="1">
          <a:blip r:embed="rId4"/>
          <a:srcRect l="13367" t="2030" r="12680" b="1678"/>
          <a:stretch/>
        </p:blipFill>
        <p:spPr>
          <a:xfrm>
            <a:off x="2279931" y="3440181"/>
            <a:ext cx="5861304" cy="5861304"/>
          </a:xfrm>
          <a:solidFill>
            <a:schemeClr val="tx1">
              <a:lumMod val="10000"/>
            </a:schemeClr>
          </a:solidFill>
        </p:spPr>
      </p:pic>
      <p:grpSp>
        <p:nvGrpSpPr>
          <p:cNvPr id="19" name="Group 18">
            <a:extLst>
              <a:ext uri="{FF2B5EF4-FFF2-40B4-BE49-F238E27FC236}">
                <a16:creationId xmlns:a16="http://schemas.microsoft.com/office/drawing/2014/main" id="{22C8D2FE-8577-7E4B-91FF-6CDA81142BF3}"/>
              </a:ext>
            </a:extLst>
          </p:cNvPr>
          <p:cNvGrpSpPr/>
          <p:nvPr/>
        </p:nvGrpSpPr>
        <p:grpSpPr>
          <a:xfrm>
            <a:off x="1368325" y="1090737"/>
            <a:ext cx="3532094" cy="3532094"/>
            <a:chOff x="1368325" y="1090737"/>
            <a:chExt cx="3532094" cy="3532094"/>
          </a:xfrm>
        </p:grpSpPr>
        <p:sp>
          <p:nvSpPr>
            <p:cNvPr id="20" name="Oval 19">
              <a:extLst>
                <a:ext uri="{FF2B5EF4-FFF2-40B4-BE49-F238E27FC236}">
                  <a16:creationId xmlns:a16="http://schemas.microsoft.com/office/drawing/2014/main" id="{FB884350-2944-704C-8C73-879BA29067EE}"/>
                </a:ext>
              </a:extLst>
            </p:cNvPr>
            <p:cNvSpPr/>
            <p:nvPr/>
          </p:nvSpPr>
          <p:spPr>
            <a:xfrm>
              <a:off x="1368325" y="1090737"/>
              <a:ext cx="3532094" cy="3532094"/>
            </a:xfrm>
            <a:prstGeom prst="ellipse">
              <a:avLst/>
            </a:prstGeom>
            <a:solidFill>
              <a:srgbClr val="009457"/>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21" name="Graphic 20" descr="Cheers outline">
              <a:extLst>
                <a:ext uri="{FF2B5EF4-FFF2-40B4-BE49-F238E27FC236}">
                  <a16:creationId xmlns:a16="http://schemas.microsoft.com/office/drawing/2014/main" id="{4888B6A5-AF9F-C64F-B1B4-75FA95649E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57715" y="1379662"/>
              <a:ext cx="3153314" cy="3153314"/>
            </a:xfrm>
            <a:prstGeom prst="rect">
              <a:avLst/>
            </a:prstGeom>
          </p:spPr>
        </p:pic>
      </p:grpSp>
      <p:grpSp>
        <p:nvGrpSpPr>
          <p:cNvPr id="22" name="Group 21">
            <a:extLst>
              <a:ext uri="{FF2B5EF4-FFF2-40B4-BE49-F238E27FC236}">
                <a16:creationId xmlns:a16="http://schemas.microsoft.com/office/drawing/2014/main" id="{59B8A343-5137-5840-B644-98888408FA4A}"/>
              </a:ext>
            </a:extLst>
          </p:cNvPr>
          <p:cNvGrpSpPr/>
          <p:nvPr/>
        </p:nvGrpSpPr>
        <p:grpSpPr>
          <a:xfrm>
            <a:off x="2372432" y="7651593"/>
            <a:ext cx="2526654" cy="2526654"/>
            <a:chOff x="4969172" y="7651592"/>
            <a:chExt cx="2526654" cy="2526654"/>
          </a:xfrm>
        </p:grpSpPr>
        <p:sp>
          <p:nvSpPr>
            <p:cNvPr id="23" name="Oval 22">
              <a:extLst>
                <a:ext uri="{FF2B5EF4-FFF2-40B4-BE49-F238E27FC236}">
                  <a16:creationId xmlns:a16="http://schemas.microsoft.com/office/drawing/2014/main" id="{14609DDA-1278-1B41-804D-6EF6D772F1D1}"/>
                </a:ext>
              </a:extLst>
            </p:cNvPr>
            <p:cNvSpPr/>
            <p:nvPr/>
          </p:nvSpPr>
          <p:spPr>
            <a:xfrm>
              <a:off x="4969172" y="7651592"/>
              <a:ext cx="2526654" cy="2526654"/>
            </a:xfrm>
            <a:prstGeom prst="ellipse">
              <a:avLst/>
            </a:prstGeom>
            <a:solidFill>
              <a:srgbClr val="009457"/>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24" name="TextBox 23">
              <a:extLst>
                <a:ext uri="{FF2B5EF4-FFF2-40B4-BE49-F238E27FC236}">
                  <a16:creationId xmlns:a16="http://schemas.microsoft.com/office/drawing/2014/main" id="{45A3FC39-B691-FC43-9E05-05F352246B1C}"/>
                </a:ext>
              </a:extLst>
            </p:cNvPr>
            <p:cNvSpPr txBox="1"/>
            <p:nvPr/>
          </p:nvSpPr>
          <p:spPr>
            <a:xfrm>
              <a:off x="5654457" y="8498825"/>
              <a:ext cx="1156086" cy="954107"/>
            </a:xfrm>
            <a:prstGeom prst="rect">
              <a:avLst/>
            </a:prstGeom>
            <a:noFill/>
          </p:spPr>
          <p:txBody>
            <a:bodyPr wrap="none" rtlCol="0">
              <a:spAutoFit/>
            </a:bodyPr>
            <a:lstStyle/>
            <a:p>
              <a:pPr algn="ctr"/>
              <a:r>
                <a:rPr lang="en-US" sz="2800" dirty="0">
                  <a:solidFill>
                    <a:srgbClr val="FFFFFF"/>
                  </a:solidFill>
                  <a:latin typeface="Gill Sans MT" panose="020B0502020104020203" pitchFamily="34" charset="77"/>
                  <a:cs typeface="Gill Sans" panose="020B0502020104020203" pitchFamily="34" charset="-79"/>
                </a:rPr>
                <a:t>CHAT</a:t>
              </a:r>
            </a:p>
            <a:p>
              <a:pPr algn="ctr"/>
              <a:r>
                <a:rPr lang="en-US" sz="2800" dirty="0">
                  <a:solidFill>
                    <a:srgbClr val="FFFFFF"/>
                  </a:solidFill>
                  <a:latin typeface="Gill Sans MT" panose="020B0502020104020203" pitchFamily="34" charset="77"/>
                  <a:cs typeface="Gill Sans" panose="020B0502020104020203" pitchFamily="34" charset="-79"/>
                </a:rPr>
                <a:t>BOX</a:t>
              </a:r>
            </a:p>
          </p:txBody>
        </p:sp>
      </p:grpSp>
      <p:sp>
        <p:nvSpPr>
          <p:cNvPr id="12" name="Google Shape;940;p16">
            <a:extLst>
              <a:ext uri="{FF2B5EF4-FFF2-40B4-BE49-F238E27FC236}">
                <a16:creationId xmlns:a16="http://schemas.microsoft.com/office/drawing/2014/main" id="{2BFD8A61-BC3E-C8B9-AC92-9E2F0A1E1F29}"/>
              </a:ext>
            </a:extLst>
          </p:cNvPr>
          <p:cNvSpPr txBox="1">
            <a:spLocks/>
          </p:cNvSpPr>
          <p:nvPr/>
        </p:nvSpPr>
        <p:spPr>
          <a:xfrm>
            <a:off x="9719429" y="6494791"/>
            <a:ext cx="11606854" cy="2498344"/>
          </a:xfrm>
          <a:prstGeom prst="rect">
            <a:avLst/>
          </a:prstGeom>
          <a:noFill/>
          <a:ln>
            <a:noFill/>
          </a:ln>
        </p:spPr>
        <p:txBody>
          <a:bodyPr spcFirstLastPara="1" vert="horz" wrap="square" lIns="91426" tIns="45700" rIns="91426" bIns="45700" rtlCol="0" anchor="t" anchorCtr="0">
            <a:noAutofit/>
          </a:bodyPr>
          <a:lstStyle>
            <a:defPPr marR="0" lvl="0" algn="l" rtl="0">
              <a:lnSpc>
                <a:spcPct val="100000"/>
              </a:lnSpc>
              <a:spcBef>
                <a:spcPts val="0"/>
              </a:spcBef>
              <a:spcAft>
                <a:spcPts val="0"/>
              </a:spcAft>
            </a:defPPr>
            <a:lvl1pPr marL="457200" marR="0" lvl="0" indent="-482600" algn="just" rtl="0">
              <a:lnSpc>
                <a:spcPct val="100000"/>
              </a:lnSpc>
              <a:spcBef>
                <a:spcPts val="0"/>
              </a:spcBef>
              <a:spcAft>
                <a:spcPts val="0"/>
              </a:spcAft>
              <a:buClr>
                <a:srgbClr val="FFFFFF"/>
              </a:buClr>
              <a:buSzPts val="4000"/>
              <a:buFont typeface="Arial"/>
              <a:buChar char="•"/>
              <a:defRPr sz="4000" b="0" i="0" u="none" strike="noStrike" cap="none">
                <a:solidFill>
                  <a:srgbClr val="FFFFFF"/>
                </a:solidFill>
                <a:latin typeface="Gill Sans MT" panose="020B0502020104020203" pitchFamily="34" charset="77"/>
                <a:ea typeface="Gill Sans MT" panose="020B0502020104020203" pitchFamily="34" charset="77"/>
                <a:cs typeface="Gill Sans"/>
                <a:sym typeface="Gill Sans"/>
              </a:defRPr>
            </a:lvl1pPr>
            <a:lvl2pPr marL="914400" marR="0" lvl="1"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2pPr>
            <a:lvl3pPr marL="1371600" marR="0" lvl="2"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3pPr>
            <a:lvl4pPr marL="1828800" marR="0" lvl="3"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4pPr>
            <a:lvl5pPr marL="2286000" marR="0" lvl="4" indent="-482600" algn="just" rtl="0">
              <a:lnSpc>
                <a:spcPct val="100000"/>
              </a:lnSpc>
              <a:spcBef>
                <a:spcPts val="0"/>
              </a:spcBef>
              <a:spcAft>
                <a:spcPts val="0"/>
              </a:spcAft>
              <a:buClr>
                <a:srgbClr val="393941"/>
              </a:buClr>
              <a:buSzPts val="4000"/>
              <a:buFont typeface="Arial"/>
              <a:buChar char="•"/>
              <a:defRPr sz="4000" b="0" i="0" u="none" strike="noStrike" cap="none">
                <a:solidFill>
                  <a:srgbClr val="393941"/>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pPr marL="0" indent="0" algn="l">
              <a:spcAft>
                <a:spcPts val="2400"/>
              </a:spcAft>
              <a:buClr>
                <a:srgbClr val="000000"/>
              </a:buClr>
              <a:buNone/>
            </a:pPr>
            <a:endParaRPr lang="en-US" sz="4800" dirty="0">
              <a:solidFill>
                <a:srgbClr val="000000"/>
              </a:solidFil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40">
                                            <p:txEl>
                                              <p:pRg st="0" end="0"/>
                                            </p:txEl>
                                          </p:spTgt>
                                        </p:tgtEl>
                                        <p:attrNameLst>
                                          <p:attrName>style.visibility</p:attrName>
                                        </p:attrNameLst>
                                      </p:cBhvr>
                                      <p:to>
                                        <p:strVal val="visible"/>
                                      </p:to>
                                    </p:set>
                                    <p:animEffect transition="in" filter="fade">
                                      <p:cBhvr>
                                        <p:cTn id="7" dur="500"/>
                                        <p:tgtEl>
                                          <p:spTgt spid="9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40">
                                            <p:txEl>
                                              <p:pRg st="1" end="1"/>
                                            </p:txEl>
                                          </p:spTgt>
                                        </p:tgtEl>
                                        <p:attrNameLst>
                                          <p:attrName>style.visibility</p:attrName>
                                        </p:attrNameLst>
                                      </p:cBhvr>
                                      <p:to>
                                        <p:strVal val="visible"/>
                                      </p:to>
                                    </p:set>
                                    <p:animEffect transition="in" filter="fade">
                                      <p:cBhvr>
                                        <p:cTn id="12" dur="500"/>
                                        <p:tgtEl>
                                          <p:spTgt spid="94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40">
                                            <p:txEl>
                                              <p:pRg st="2" end="2"/>
                                            </p:txEl>
                                          </p:spTgt>
                                        </p:tgtEl>
                                        <p:attrNameLst>
                                          <p:attrName>style.visibility</p:attrName>
                                        </p:attrNameLst>
                                      </p:cBhvr>
                                      <p:to>
                                        <p:strVal val="visible"/>
                                      </p:to>
                                    </p:set>
                                    <p:animEffect transition="in" filter="fade">
                                      <p:cBhvr>
                                        <p:cTn id="17" dur="500"/>
                                        <p:tgtEl>
                                          <p:spTgt spid="94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nodePh="1">
                                  <p:stCondLst>
                                    <p:cond delay="0"/>
                                  </p:stCondLst>
                                  <p:endCondLst>
                                    <p:cond evt="begin" delay="0">
                                      <p:tn val="20"/>
                                    </p:cond>
                                  </p:end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8F4DD"/>
        </a:solidFill>
        <a:effectLst/>
      </p:bgPr>
    </p:bg>
    <p:spTree>
      <p:nvGrpSpPr>
        <p:cNvPr id="1" name="Shape 946"/>
        <p:cNvGrpSpPr/>
        <p:nvPr/>
      </p:nvGrpSpPr>
      <p:grpSpPr>
        <a:xfrm>
          <a:off x="0" y="0"/>
          <a:ext cx="0" cy="0"/>
          <a:chOff x="0" y="0"/>
          <a:chExt cx="0" cy="0"/>
        </a:xfrm>
      </p:grpSpPr>
      <p:sp>
        <p:nvSpPr>
          <p:cNvPr id="948" name="Google Shape;948;p17"/>
          <p:cNvSpPr txBox="1">
            <a:spLocks noGrp="1"/>
          </p:cNvSpPr>
          <p:nvPr>
            <p:ph type="title"/>
          </p:nvPr>
        </p:nvSpPr>
        <p:spPr>
          <a:prstGeom prst="rect">
            <a:avLst/>
          </a:prstGeom>
          <a:noFill/>
          <a:ln>
            <a:noFill/>
          </a:ln>
        </p:spPr>
        <p:txBody>
          <a:bodyPr spcFirstLastPara="1" wrap="square" lIns="91426" tIns="45700" rIns="91426" bIns="45700" anchor="t" anchorCtr="0">
            <a:noAutofit/>
          </a:bodyPr>
          <a:lstStyle/>
          <a:p>
            <a:pPr>
              <a:buClr>
                <a:srgbClr val="09904F"/>
              </a:buClr>
            </a:pPr>
            <a:r>
              <a:rPr lang="en-US" b="1" dirty="0">
                <a:solidFill>
                  <a:srgbClr val="000000"/>
                </a:solidFill>
              </a:rPr>
              <a:t>Norme descriptive ou injonctive ?</a:t>
            </a:r>
            <a:endParaRPr b="1" dirty="0">
              <a:solidFill>
                <a:srgbClr val="000000"/>
              </a:solidFill>
            </a:endParaRPr>
          </a:p>
        </p:txBody>
      </p:sp>
      <p:sp>
        <p:nvSpPr>
          <p:cNvPr id="949" name="Google Shape;949;p17"/>
          <p:cNvSpPr txBox="1">
            <a:spLocks noGrp="1"/>
          </p:cNvSpPr>
          <p:nvPr>
            <p:ph type="body" idx="1"/>
          </p:nvPr>
        </p:nvSpPr>
        <p:spPr>
          <a:xfrm>
            <a:off x="9719430" y="5179554"/>
            <a:ext cx="12654795" cy="6919912"/>
          </a:xfrm>
          <a:prstGeom prst="rect">
            <a:avLst/>
          </a:prstGeom>
          <a:noFill/>
          <a:ln>
            <a:noFill/>
          </a:ln>
        </p:spPr>
        <p:txBody>
          <a:bodyPr spcFirstLastPara="1" wrap="square" lIns="91426" tIns="45700" rIns="91426" bIns="45700" anchor="t" anchorCtr="0">
            <a:noAutofit/>
          </a:bodyPr>
          <a:lstStyle/>
          <a:p>
            <a:pPr marL="742950" indent="-742950" algn="l">
              <a:spcAft>
                <a:spcPts val="3600"/>
              </a:spcAft>
              <a:buClr>
                <a:srgbClr val="515257"/>
              </a:buClr>
              <a:buFont typeface="Gill Sans"/>
              <a:buAutoNum type="arabicPeriod"/>
            </a:pPr>
            <a:r>
              <a:rPr lang="fr-FR" sz="4800" dirty="0">
                <a:solidFill>
                  <a:srgbClr val="000000"/>
                </a:solidFill>
              </a:rPr>
              <a:t>Un mari qui autorise sa femme à utiliser la planification familiale sera considéré comme moins viril.</a:t>
            </a:r>
          </a:p>
          <a:p>
            <a:pPr marL="742950" indent="-742950" algn="l">
              <a:spcAft>
                <a:spcPts val="3600"/>
              </a:spcAft>
              <a:buClr>
                <a:srgbClr val="515257"/>
              </a:buClr>
              <a:buFont typeface="Gill Sans"/>
              <a:buAutoNum type="arabicPeriod"/>
            </a:pPr>
            <a:r>
              <a:rPr lang="fr-FR" sz="4800" dirty="0">
                <a:solidFill>
                  <a:srgbClr val="000000"/>
                </a:solidFill>
              </a:rPr>
              <a:t>La plupart des hommes et leurs femmes utilisent les méthodes traditionnelles de planification familiale dans cette communauté.</a:t>
            </a:r>
          </a:p>
          <a:p>
            <a:pPr marL="742950" indent="-742950" algn="l">
              <a:spcAft>
                <a:spcPts val="3600"/>
              </a:spcAft>
              <a:buClr>
                <a:srgbClr val="515257"/>
              </a:buClr>
              <a:buFont typeface="Gill Sans"/>
              <a:buAutoNum type="arabicPeriod"/>
            </a:pPr>
            <a:r>
              <a:rPr lang="fr-FR" sz="4800" dirty="0">
                <a:solidFill>
                  <a:srgbClr val="000000"/>
                </a:solidFill>
              </a:rPr>
              <a:t>Je ne crois pas que les méthodes traditionnelles permettent d'espacer les naissances.</a:t>
            </a:r>
            <a:endParaRPr sz="4800" dirty="0">
              <a:solidFill>
                <a:srgbClr val="000000"/>
              </a:solidFill>
            </a:endParaRPr>
          </a:p>
        </p:txBody>
      </p:sp>
      <p:sp>
        <p:nvSpPr>
          <p:cNvPr id="9" name="Text Placeholder 8">
            <a:extLst>
              <a:ext uri="{FF2B5EF4-FFF2-40B4-BE49-F238E27FC236}">
                <a16:creationId xmlns:a16="http://schemas.microsoft.com/office/drawing/2014/main" id="{44A008B8-A7C0-C54B-89D8-3E048B493E65}"/>
              </a:ext>
            </a:extLst>
          </p:cNvPr>
          <p:cNvSpPr>
            <a:spLocks noGrp="1"/>
          </p:cNvSpPr>
          <p:nvPr>
            <p:ph type="body" idx="3"/>
          </p:nvPr>
        </p:nvSpPr>
        <p:spPr/>
        <p:txBody>
          <a:bodyPr/>
          <a:lstStyle/>
          <a:p>
            <a:r>
              <a:rPr lang="en-US" spc="0" dirty="0">
                <a:solidFill>
                  <a:srgbClr val="000000"/>
                </a:solidFill>
                <a:latin typeface="Gill Sans MT" panose="020B0502020104020203"/>
              </a:rPr>
              <a:t>ACTIVITÉ EN PLÉNIÈRE</a:t>
            </a:r>
          </a:p>
        </p:txBody>
      </p:sp>
      <p:pic>
        <p:nvPicPr>
          <p:cNvPr id="18" name="Picture Placeholder 16">
            <a:extLst>
              <a:ext uri="{FF2B5EF4-FFF2-40B4-BE49-F238E27FC236}">
                <a16:creationId xmlns:a16="http://schemas.microsoft.com/office/drawing/2014/main" id="{DFB6B167-64F3-CF46-886F-92DEB2E705C3}"/>
              </a:ext>
            </a:extLst>
          </p:cNvPr>
          <p:cNvPicPr>
            <a:picLocks noGrp="1"/>
          </p:cNvPicPr>
          <p:nvPr>
            <p:ph type="pic" sz="quarter" idx="10"/>
          </p:nvPr>
        </p:nvPicPr>
        <p:blipFill rotWithShape="1">
          <a:blip r:embed="rId4"/>
          <a:srcRect l="13367" t="2030" r="12680" b="1678"/>
          <a:stretch/>
        </p:blipFill>
        <p:spPr>
          <a:xfrm>
            <a:off x="2279931" y="3440181"/>
            <a:ext cx="5861304" cy="5861304"/>
          </a:xfrm>
          <a:solidFill>
            <a:schemeClr val="tx1">
              <a:lumMod val="10000"/>
            </a:schemeClr>
          </a:solidFill>
        </p:spPr>
      </p:pic>
      <p:grpSp>
        <p:nvGrpSpPr>
          <p:cNvPr id="23" name="Group 22">
            <a:extLst>
              <a:ext uri="{FF2B5EF4-FFF2-40B4-BE49-F238E27FC236}">
                <a16:creationId xmlns:a16="http://schemas.microsoft.com/office/drawing/2014/main" id="{ED2ECF32-BDB3-0B47-97AC-9D153B2B16CD}"/>
              </a:ext>
            </a:extLst>
          </p:cNvPr>
          <p:cNvGrpSpPr/>
          <p:nvPr/>
        </p:nvGrpSpPr>
        <p:grpSpPr>
          <a:xfrm>
            <a:off x="2372432" y="7651593"/>
            <a:ext cx="2526654" cy="2526654"/>
            <a:chOff x="4969172" y="7651592"/>
            <a:chExt cx="2526654" cy="2526654"/>
          </a:xfrm>
        </p:grpSpPr>
        <p:sp>
          <p:nvSpPr>
            <p:cNvPr id="24" name="Oval 23">
              <a:extLst>
                <a:ext uri="{FF2B5EF4-FFF2-40B4-BE49-F238E27FC236}">
                  <a16:creationId xmlns:a16="http://schemas.microsoft.com/office/drawing/2014/main" id="{9B2CA81A-95D0-704F-97A7-B214C832E260}"/>
                </a:ext>
              </a:extLst>
            </p:cNvPr>
            <p:cNvSpPr/>
            <p:nvPr/>
          </p:nvSpPr>
          <p:spPr>
            <a:xfrm>
              <a:off x="4969172" y="7651592"/>
              <a:ext cx="2526654" cy="2526654"/>
            </a:xfrm>
            <a:prstGeom prst="ellipse">
              <a:avLst/>
            </a:prstGeom>
            <a:solidFill>
              <a:srgbClr val="009457"/>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25" name="TextBox 24">
              <a:extLst>
                <a:ext uri="{FF2B5EF4-FFF2-40B4-BE49-F238E27FC236}">
                  <a16:creationId xmlns:a16="http://schemas.microsoft.com/office/drawing/2014/main" id="{09870FF2-29D9-0E41-B232-66C479C82696}"/>
                </a:ext>
              </a:extLst>
            </p:cNvPr>
            <p:cNvSpPr txBox="1"/>
            <p:nvPr/>
          </p:nvSpPr>
          <p:spPr>
            <a:xfrm>
              <a:off x="5548309" y="8437865"/>
              <a:ext cx="1368380" cy="954107"/>
            </a:xfrm>
            <a:prstGeom prst="rect">
              <a:avLst/>
            </a:prstGeom>
            <a:noFill/>
          </p:spPr>
          <p:txBody>
            <a:bodyPr wrap="square" rtlCol="0">
              <a:spAutoFit/>
            </a:bodyPr>
            <a:lstStyle/>
            <a:p>
              <a:pPr algn="ctr"/>
              <a:r>
                <a:rPr lang="en-US" sz="2800" dirty="0">
                  <a:solidFill>
                    <a:srgbClr val="FFFFFF"/>
                  </a:solidFill>
                  <a:latin typeface="Gill Sans MT" panose="020B0502020104020203" pitchFamily="34" charset="77"/>
                  <a:cs typeface="Gill Sans" panose="020B0502020104020203" pitchFamily="34" charset="-79"/>
                </a:rPr>
                <a:t>CHAT BOX</a:t>
              </a:r>
            </a:p>
          </p:txBody>
        </p:sp>
      </p:grpSp>
      <p:grpSp>
        <p:nvGrpSpPr>
          <p:cNvPr id="15" name="Group 14">
            <a:extLst>
              <a:ext uri="{FF2B5EF4-FFF2-40B4-BE49-F238E27FC236}">
                <a16:creationId xmlns:a16="http://schemas.microsoft.com/office/drawing/2014/main" id="{838E0998-1A5C-F343-8C85-3AA1D688FD41}"/>
              </a:ext>
            </a:extLst>
          </p:cNvPr>
          <p:cNvGrpSpPr/>
          <p:nvPr/>
        </p:nvGrpSpPr>
        <p:grpSpPr>
          <a:xfrm>
            <a:off x="1368325" y="1090737"/>
            <a:ext cx="3532094" cy="3532094"/>
            <a:chOff x="1368325" y="1090737"/>
            <a:chExt cx="3532094" cy="3532094"/>
          </a:xfrm>
        </p:grpSpPr>
        <p:sp>
          <p:nvSpPr>
            <p:cNvPr id="16" name="Oval 15">
              <a:extLst>
                <a:ext uri="{FF2B5EF4-FFF2-40B4-BE49-F238E27FC236}">
                  <a16:creationId xmlns:a16="http://schemas.microsoft.com/office/drawing/2014/main" id="{F89AB1E3-A5DC-9C47-A048-02F75318C2E6}"/>
                </a:ext>
              </a:extLst>
            </p:cNvPr>
            <p:cNvSpPr/>
            <p:nvPr/>
          </p:nvSpPr>
          <p:spPr>
            <a:xfrm>
              <a:off x="1368325" y="1090737"/>
              <a:ext cx="3532094" cy="3532094"/>
            </a:xfrm>
            <a:prstGeom prst="ellipse">
              <a:avLst/>
            </a:prstGeom>
            <a:solidFill>
              <a:srgbClr val="009457"/>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17" name="Graphic 16" descr="Cheers outline">
              <a:extLst>
                <a:ext uri="{FF2B5EF4-FFF2-40B4-BE49-F238E27FC236}">
                  <a16:creationId xmlns:a16="http://schemas.microsoft.com/office/drawing/2014/main" id="{2B5108CA-71AF-B04C-A2F8-ACE0F3074FC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57715" y="1379662"/>
              <a:ext cx="3153314" cy="3153314"/>
            </a:xfrm>
            <a:prstGeom prst="rect">
              <a:avLst/>
            </a:prstGeom>
          </p:spPr>
        </p:pic>
      </p:gr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49">
                                            <p:txEl>
                                              <p:pRg st="0" end="0"/>
                                            </p:txEl>
                                          </p:spTgt>
                                        </p:tgtEl>
                                        <p:attrNameLst>
                                          <p:attrName>style.visibility</p:attrName>
                                        </p:attrNameLst>
                                      </p:cBhvr>
                                      <p:to>
                                        <p:strVal val="visible"/>
                                      </p:to>
                                    </p:set>
                                    <p:animEffect transition="in" filter="fade">
                                      <p:cBhvr>
                                        <p:cTn id="7" dur="500"/>
                                        <p:tgtEl>
                                          <p:spTgt spid="94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49">
                                            <p:txEl>
                                              <p:pRg st="1" end="1"/>
                                            </p:txEl>
                                          </p:spTgt>
                                        </p:tgtEl>
                                        <p:attrNameLst>
                                          <p:attrName>style.visibility</p:attrName>
                                        </p:attrNameLst>
                                      </p:cBhvr>
                                      <p:to>
                                        <p:strVal val="visible"/>
                                      </p:to>
                                    </p:set>
                                    <p:animEffect transition="in" filter="fade">
                                      <p:cBhvr>
                                        <p:cTn id="12" dur="500"/>
                                        <p:tgtEl>
                                          <p:spTgt spid="94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49">
                                            <p:txEl>
                                              <p:pRg st="2" end="2"/>
                                            </p:txEl>
                                          </p:spTgt>
                                        </p:tgtEl>
                                        <p:attrNameLst>
                                          <p:attrName>style.visibility</p:attrName>
                                        </p:attrNameLst>
                                      </p:cBhvr>
                                      <p:to>
                                        <p:strVal val="visible"/>
                                      </p:to>
                                    </p:set>
                                    <p:animEffect transition="in" filter="fade">
                                      <p:cBhvr>
                                        <p:cTn id="17" dur="500"/>
                                        <p:tgtEl>
                                          <p:spTgt spid="94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8F4DD"/>
        </a:solidFill>
        <a:effectLst/>
      </p:bgPr>
    </p:bg>
    <p:spTree>
      <p:nvGrpSpPr>
        <p:cNvPr id="1" name="Shape 962"/>
        <p:cNvGrpSpPr/>
        <p:nvPr/>
      </p:nvGrpSpPr>
      <p:grpSpPr>
        <a:xfrm>
          <a:off x="0" y="0"/>
          <a:ext cx="0" cy="0"/>
          <a:chOff x="0" y="0"/>
          <a:chExt cx="0" cy="0"/>
        </a:xfrm>
      </p:grpSpPr>
      <p:sp>
        <p:nvSpPr>
          <p:cNvPr id="964" name="Google Shape;964;p19"/>
          <p:cNvSpPr txBox="1">
            <a:spLocks noGrp="1"/>
          </p:cNvSpPr>
          <p:nvPr>
            <p:ph type="title"/>
          </p:nvPr>
        </p:nvSpPr>
        <p:spPr>
          <a:prstGeom prst="rect">
            <a:avLst/>
          </a:prstGeom>
          <a:noFill/>
          <a:ln>
            <a:noFill/>
          </a:ln>
        </p:spPr>
        <p:txBody>
          <a:bodyPr spcFirstLastPara="1" wrap="square" lIns="91426" tIns="45700" rIns="91426" bIns="45700" anchor="t" anchorCtr="0">
            <a:noAutofit/>
          </a:bodyPr>
          <a:lstStyle/>
          <a:p>
            <a:pPr>
              <a:buClr>
                <a:srgbClr val="09904F"/>
              </a:buClr>
            </a:pPr>
            <a:r>
              <a:rPr lang="en-US" b="1" dirty="0">
                <a:solidFill>
                  <a:srgbClr val="000000"/>
                </a:solidFill>
              </a:rPr>
              <a:t>Groupes de référence</a:t>
            </a:r>
            <a:endParaRPr b="1" dirty="0">
              <a:solidFill>
                <a:srgbClr val="000000"/>
              </a:solidFill>
            </a:endParaRPr>
          </a:p>
        </p:txBody>
      </p:sp>
      <p:sp>
        <p:nvSpPr>
          <p:cNvPr id="965" name="Google Shape;965;p19"/>
          <p:cNvSpPr txBox="1">
            <a:spLocks noGrp="1"/>
          </p:cNvSpPr>
          <p:nvPr>
            <p:ph type="body" idx="1"/>
          </p:nvPr>
        </p:nvSpPr>
        <p:spPr>
          <a:xfrm>
            <a:off x="9719429" y="4191637"/>
            <a:ext cx="12826245" cy="6919912"/>
          </a:xfrm>
          <a:prstGeom prst="rect">
            <a:avLst/>
          </a:prstGeom>
          <a:noFill/>
          <a:ln>
            <a:noFill/>
          </a:ln>
        </p:spPr>
        <p:txBody>
          <a:bodyPr spcFirstLastPara="1" wrap="square" lIns="91426" tIns="45700" rIns="91426" bIns="45700" anchor="t" anchorCtr="0">
            <a:noAutofit/>
          </a:bodyPr>
          <a:lstStyle/>
          <a:p>
            <a:pPr marL="742950" indent="-742950" algn="l">
              <a:spcAft>
                <a:spcPts val="2400"/>
              </a:spcAft>
              <a:buClr>
                <a:srgbClr val="515257"/>
              </a:buClr>
              <a:buFont typeface="Gill Sans"/>
              <a:buAutoNum type="arabicPeriod"/>
            </a:pPr>
            <a:r>
              <a:rPr lang="fr-FR" sz="4800" dirty="0">
                <a:solidFill>
                  <a:srgbClr val="000000"/>
                </a:solidFill>
              </a:rPr>
              <a:t>Quelles sont les personnes vers lesquelles vous vous êtes tourné pour obtenir des conseils et des informations sur ce comportement ?</a:t>
            </a:r>
          </a:p>
          <a:p>
            <a:pPr marL="742950" indent="-742950" algn="l">
              <a:spcAft>
                <a:spcPts val="2400"/>
              </a:spcAft>
              <a:buClr>
                <a:srgbClr val="515257"/>
              </a:buClr>
              <a:buFont typeface="Gill Sans"/>
              <a:buAutoNum type="arabicPeriod"/>
            </a:pPr>
            <a:r>
              <a:rPr lang="fr-FR" sz="4800" dirty="0">
                <a:solidFill>
                  <a:srgbClr val="000000"/>
                </a:solidFill>
              </a:rPr>
              <a:t>Quelles sont les personnes qui ont le plus influencé vos croyances/attitudes ou vos comportements ? </a:t>
            </a:r>
          </a:p>
          <a:p>
            <a:pPr marL="742950" indent="-742950" algn="l">
              <a:spcAft>
                <a:spcPts val="2400"/>
              </a:spcAft>
              <a:buClr>
                <a:srgbClr val="515257"/>
              </a:buClr>
              <a:buFont typeface="Gill Sans"/>
              <a:buAutoNum type="arabicPeriod"/>
            </a:pPr>
            <a:r>
              <a:rPr lang="fr-FR" sz="4800" dirty="0">
                <a:solidFill>
                  <a:srgbClr val="000000"/>
                </a:solidFill>
              </a:rPr>
              <a:t>Comment ces personnes pourraient-elles ou ont-elles réagi si vous aviez suivi ou non leurs conseils ?</a:t>
            </a:r>
            <a:endParaRPr sz="4800" dirty="0">
              <a:solidFill>
                <a:srgbClr val="000000"/>
              </a:solidFill>
            </a:endParaRPr>
          </a:p>
        </p:txBody>
      </p:sp>
      <p:sp>
        <p:nvSpPr>
          <p:cNvPr id="966" name="Google Shape;966;p19"/>
          <p:cNvSpPr txBox="1">
            <a:spLocks noGrp="1"/>
          </p:cNvSpPr>
          <p:nvPr>
            <p:ph type="body" idx="3"/>
          </p:nvPr>
        </p:nvSpPr>
        <p:spPr>
          <a:prstGeom prst="rect">
            <a:avLst/>
          </a:prstGeom>
          <a:noFill/>
          <a:ln>
            <a:noFill/>
          </a:ln>
        </p:spPr>
        <p:txBody>
          <a:bodyPr spcFirstLastPara="1" wrap="square" lIns="91426" tIns="45700" rIns="91426" bIns="45700" anchor="t" anchorCtr="0">
            <a:noAutofit/>
          </a:bodyPr>
          <a:lstStyle/>
          <a:p>
            <a:pPr marL="0" indent="0"/>
            <a:r>
              <a:rPr lang="en-US" spc="0" dirty="0">
                <a:solidFill>
                  <a:srgbClr val="000000"/>
                </a:solidFill>
                <a:latin typeface="Gill Sans MT" panose="020B0502020104020203"/>
              </a:rPr>
              <a:t>ACTIVITÉ DE GROUPE</a:t>
            </a:r>
            <a:endParaRPr spc="0" dirty="0">
              <a:solidFill>
                <a:srgbClr val="000000"/>
              </a:solidFill>
              <a:latin typeface="Gill Sans MT" panose="020B0502020104020203"/>
            </a:endParaRPr>
          </a:p>
        </p:txBody>
      </p:sp>
      <p:pic>
        <p:nvPicPr>
          <p:cNvPr id="9" name="Picture Placeholder 8" descr="Graphical user interface, application&#10;&#10;Description automatically generated">
            <a:extLst>
              <a:ext uri="{FF2B5EF4-FFF2-40B4-BE49-F238E27FC236}">
                <a16:creationId xmlns:a16="http://schemas.microsoft.com/office/drawing/2014/main" id="{0868E8B4-5AD9-6942-B84E-6F764EC363EE}"/>
              </a:ext>
            </a:extLst>
          </p:cNvPr>
          <p:cNvPicPr>
            <a:picLocks noGrp="1" noChangeAspect="1"/>
          </p:cNvPicPr>
          <p:nvPr>
            <p:ph type="pic" sz="quarter" idx="10"/>
          </p:nvPr>
        </p:nvPicPr>
        <p:blipFill rotWithShape="1">
          <a:blip r:embed="rId4"/>
          <a:srcRect/>
          <a:stretch/>
        </p:blipFill>
        <p:spPr/>
      </p:pic>
      <p:grpSp>
        <p:nvGrpSpPr>
          <p:cNvPr id="16" name="Group 15">
            <a:extLst>
              <a:ext uri="{FF2B5EF4-FFF2-40B4-BE49-F238E27FC236}">
                <a16:creationId xmlns:a16="http://schemas.microsoft.com/office/drawing/2014/main" id="{2E65224A-7782-604E-9D44-DDE3A07E7E49}"/>
              </a:ext>
            </a:extLst>
          </p:cNvPr>
          <p:cNvGrpSpPr/>
          <p:nvPr/>
        </p:nvGrpSpPr>
        <p:grpSpPr>
          <a:xfrm>
            <a:off x="1368325" y="1090737"/>
            <a:ext cx="3532094" cy="3532094"/>
            <a:chOff x="1368325" y="1090737"/>
            <a:chExt cx="3532094" cy="3532094"/>
          </a:xfrm>
        </p:grpSpPr>
        <p:sp>
          <p:nvSpPr>
            <p:cNvPr id="17" name="Oval 16">
              <a:extLst>
                <a:ext uri="{FF2B5EF4-FFF2-40B4-BE49-F238E27FC236}">
                  <a16:creationId xmlns:a16="http://schemas.microsoft.com/office/drawing/2014/main" id="{A4964345-040D-974E-B385-3C4D74B9F330}"/>
                </a:ext>
              </a:extLst>
            </p:cNvPr>
            <p:cNvSpPr/>
            <p:nvPr/>
          </p:nvSpPr>
          <p:spPr>
            <a:xfrm>
              <a:off x="1368325" y="1090737"/>
              <a:ext cx="3532094" cy="3532094"/>
            </a:xfrm>
            <a:prstGeom prst="ellipse">
              <a:avLst/>
            </a:prstGeom>
            <a:solidFill>
              <a:srgbClr val="009457"/>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18" name="Graphic 17" descr="Cheers outline">
              <a:extLst>
                <a:ext uri="{FF2B5EF4-FFF2-40B4-BE49-F238E27FC236}">
                  <a16:creationId xmlns:a16="http://schemas.microsoft.com/office/drawing/2014/main" id="{5386B223-F911-2E4D-89A7-F1EAFDC1EC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57715" y="1379662"/>
              <a:ext cx="3153314" cy="3153314"/>
            </a:xfrm>
            <a:prstGeom prst="rect">
              <a:avLst/>
            </a:prstGeom>
          </p:spPr>
        </p:pic>
      </p:grpSp>
      <p:grpSp>
        <p:nvGrpSpPr>
          <p:cNvPr id="19" name="Group 18">
            <a:extLst>
              <a:ext uri="{FF2B5EF4-FFF2-40B4-BE49-F238E27FC236}">
                <a16:creationId xmlns:a16="http://schemas.microsoft.com/office/drawing/2014/main" id="{23790217-01D9-0041-8B8E-0B102135FE1D}"/>
              </a:ext>
            </a:extLst>
          </p:cNvPr>
          <p:cNvGrpSpPr/>
          <p:nvPr/>
        </p:nvGrpSpPr>
        <p:grpSpPr>
          <a:xfrm>
            <a:off x="2372432" y="7651593"/>
            <a:ext cx="2526654" cy="2526654"/>
            <a:chOff x="4969172" y="7651592"/>
            <a:chExt cx="2526654" cy="2526654"/>
          </a:xfrm>
        </p:grpSpPr>
        <p:sp>
          <p:nvSpPr>
            <p:cNvPr id="22" name="Oval 21">
              <a:extLst>
                <a:ext uri="{FF2B5EF4-FFF2-40B4-BE49-F238E27FC236}">
                  <a16:creationId xmlns:a16="http://schemas.microsoft.com/office/drawing/2014/main" id="{53ACD489-6384-1841-BC3F-D9B4185489D8}"/>
                </a:ext>
              </a:extLst>
            </p:cNvPr>
            <p:cNvSpPr/>
            <p:nvPr/>
          </p:nvSpPr>
          <p:spPr>
            <a:xfrm>
              <a:off x="4969172" y="7651592"/>
              <a:ext cx="2526654" cy="2526654"/>
            </a:xfrm>
            <a:prstGeom prst="ellipse">
              <a:avLst/>
            </a:prstGeom>
            <a:solidFill>
              <a:srgbClr val="009457"/>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23" name="TextBox 22">
              <a:extLst>
                <a:ext uri="{FF2B5EF4-FFF2-40B4-BE49-F238E27FC236}">
                  <a16:creationId xmlns:a16="http://schemas.microsoft.com/office/drawing/2014/main" id="{13E03688-FD91-E540-BB1E-37E4B291AB4E}"/>
                </a:ext>
              </a:extLst>
            </p:cNvPr>
            <p:cNvSpPr txBox="1"/>
            <p:nvPr/>
          </p:nvSpPr>
          <p:spPr>
            <a:xfrm>
              <a:off x="5220845" y="8498825"/>
              <a:ext cx="2023311" cy="954107"/>
            </a:xfrm>
            <a:prstGeom prst="rect">
              <a:avLst/>
            </a:prstGeom>
            <a:noFill/>
          </p:spPr>
          <p:txBody>
            <a:bodyPr wrap="none" rtlCol="0">
              <a:spAutoFit/>
            </a:bodyPr>
            <a:lstStyle/>
            <a:p>
              <a:pPr algn="ctr"/>
              <a:r>
                <a:rPr lang="en-US" sz="2800" dirty="0">
                  <a:solidFill>
                    <a:srgbClr val="FFFFFF"/>
                  </a:solidFill>
                  <a:latin typeface="Gill Sans MT" panose="020B0502020104020203" pitchFamily="34" charset="77"/>
                  <a:cs typeface="Gill Sans" panose="020B0502020104020203" pitchFamily="34" charset="-79"/>
                </a:rPr>
                <a:t>BREAKOUT</a:t>
              </a:r>
            </a:p>
            <a:p>
              <a:pPr algn="ctr"/>
              <a:r>
                <a:rPr lang="en-US" sz="2800" dirty="0">
                  <a:solidFill>
                    <a:srgbClr val="FFFFFF"/>
                  </a:solidFill>
                  <a:latin typeface="Gill Sans MT" panose="020B0502020104020203" pitchFamily="34" charset="77"/>
                  <a:cs typeface="Gill Sans" panose="020B0502020104020203" pitchFamily="34" charset="-79"/>
                </a:rPr>
                <a:t>ROOMS</a:t>
              </a: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20000"/>
            <a:lumOff val="80000"/>
          </a:schemeClr>
        </a:solid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68B29886-AA37-C343-B9EE-D8700128CE46}"/>
              </a:ext>
            </a:extLst>
          </p:cNvPr>
          <p:cNvGrpSpPr/>
          <p:nvPr/>
        </p:nvGrpSpPr>
        <p:grpSpPr>
          <a:xfrm>
            <a:off x="19742972" y="2416736"/>
            <a:ext cx="3668280" cy="4676000"/>
            <a:chOff x="16981867" y="3768637"/>
            <a:chExt cx="3094245" cy="3944271"/>
          </a:xfrm>
          <a:solidFill>
            <a:srgbClr val="2EC3C5"/>
          </a:solidFill>
        </p:grpSpPr>
        <p:sp>
          <p:nvSpPr>
            <p:cNvPr id="40" name="Flowchart: Delay 13">
              <a:extLst>
                <a:ext uri="{FF2B5EF4-FFF2-40B4-BE49-F238E27FC236}">
                  <a16:creationId xmlns:a16="http://schemas.microsoft.com/office/drawing/2014/main" id="{85744478-A189-4E48-9A2C-24617D297598}"/>
                </a:ext>
              </a:extLst>
            </p:cNvPr>
            <p:cNvSpPr/>
            <p:nvPr/>
          </p:nvSpPr>
          <p:spPr>
            <a:xfrm rot="5400000">
              <a:off x="17846485" y="6249868"/>
              <a:ext cx="1463040" cy="1463040"/>
            </a:xfrm>
            <a:prstGeom prst="flowChartDelay">
              <a:avLst/>
            </a:prstGeom>
            <a:grp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uLnTx/>
                <a:uFillTx/>
                <a:latin typeface="Helvetica Light"/>
                <a:ea typeface="Helvetica Light"/>
                <a:cs typeface="Helvetica Light"/>
                <a:sym typeface="Helvetica Light"/>
              </a:endParaRPr>
            </a:p>
          </p:txBody>
        </p:sp>
        <p:sp>
          <p:nvSpPr>
            <p:cNvPr id="41" name="Flowchart: Extract 16">
              <a:extLst>
                <a:ext uri="{FF2B5EF4-FFF2-40B4-BE49-F238E27FC236}">
                  <a16:creationId xmlns:a16="http://schemas.microsoft.com/office/drawing/2014/main" id="{F66E7E71-BCA3-504C-A835-7863FDB2F8D5}"/>
                </a:ext>
              </a:extLst>
            </p:cNvPr>
            <p:cNvSpPr/>
            <p:nvPr/>
          </p:nvSpPr>
          <p:spPr>
            <a:xfrm>
              <a:off x="16981867" y="5902543"/>
              <a:ext cx="1702172" cy="1810364"/>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0000"/>
                <a:gd name="connsiteY0" fmla="*/ 12374 h 12374"/>
                <a:gd name="connsiteX1" fmla="*/ 5000 w 10000"/>
                <a:gd name="connsiteY1" fmla="*/ 2374 h 12374"/>
                <a:gd name="connsiteX2" fmla="*/ 10000 w 10000"/>
                <a:gd name="connsiteY2" fmla="*/ 12374 h 12374"/>
                <a:gd name="connsiteX3" fmla="*/ 0 w 10000"/>
                <a:gd name="connsiteY3" fmla="*/ 12374 h 12374"/>
              </a:gdLst>
              <a:ahLst/>
              <a:cxnLst>
                <a:cxn ang="0">
                  <a:pos x="connsiteX0" y="connsiteY0"/>
                </a:cxn>
                <a:cxn ang="0">
                  <a:pos x="connsiteX1" y="connsiteY1"/>
                </a:cxn>
                <a:cxn ang="0">
                  <a:pos x="connsiteX2" y="connsiteY2"/>
                </a:cxn>
                <a:cxn ang="0">
                  <a:pos x="connsiteX3" y="connsiteY3"/>
                </a:cxn>
              </a:cxnLst>
              <a:rect l="l" t="t" r="r" b="b"/>
              <a:pathLst>
                <a:path w="10000" h="12374">
                  <a:moveTo>
                    <a:pt x="0" y="12374"/>
                  </a:moveTo>
                  <a:cubicBezTo>
                    <a:pt x="1667" y="9041"/>
                    <a:pt x="4961" y="10422"/>
                    <a:pt x="5000" y="2374"/>
                  </a:cubicBezTo>
                  <a:cubicBezTo>
                    <a:pt x="5039" y="-5674"/>
                    <a:pt x="8333" y="9041"/>
                    <a:pt x="10000" y="12374"/>
                  </a:cubicBezTo>
                  <a:lnTo>
                    <a:pt x="0" y="12374"/>
                  </a:lnTo>
                  <a:close/>
                </a:path>
              </a:pathLst>
            </a:custGeom>
            <a:grp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uLnTx/>
                <a:uFillTx/>
                <a:latin typeface="Helvetica Light"/>
                <a:ea typeface="Helvetica Light"/>
                <a:cs typeface="Helvetica Light"/>
                <a:sym typeface="Helvetica Light"/>
              </a:endParaRPr>
            </a:p>
          </p:txBody>
        </p:sp>
        <p:sp>
          <p:nvSpPr>
            <p:cNvPr id="42" name="Arrow: Notched Right 11">
              <a:extLst>
                <a:ext uri="{FF2B5EF4-FFF2-40B4-BE49-F238E27FC236}">
                  <a16:creationId xmlns:a16="http://schemas.microsoft.com/office/drawing/2014/main" id="{B47540E1-A42C-A74D-BFD6-178513D3BDE7}"/>
                </a:ext>
              </a:extLst>
            </p:cNvPr>
            <p:cNvSpPr/>
            <p:nvPr/>
          </p:nvSpPr>
          <p:spPr>
            <a:xfrm rot="16200000">
              <a:off x="16676492" y="4152341"/>
              <a:ext cx="3783323" cy="3015916"/>
            </a:xfrm>
            <a:custGeom>
              <a:avLst/>
              <a:gdLst>
                <a:gd name="connsiteX0" fmla="*/ 0 w 3879575"/>
                <a:gd name="connsiteY0" fmla="*/ 753979 h 3015916"/>
                <a:gd name="connsiteX1" fmla="*/ 2371617 w 3879575"/>
                <a:gd name="connsiteY1" fmla="*/ 753979 h 3015916"/>
                <a:gd name="connsiteX2" fmla="*/ 2371617 w 3879575"/>
                <a:gd name="connsiteY2" fmla="*/ 0 h 3015916"/>
                <a:gd name="connsiteX3" fmla="*/ 3879575 w 3879575"/>
                <a:gd name="connsiteY3" fmla="*/ 1507958 h 3015916"/>
                <a:gd name="connsiteX4" fmla="*/ 2371617 w 3879575"/>
                <a:gd name="connsiteY4" fmla="*/ 3015916 h 3015916"/>
                <a:gd name="connsiteX5" fmla="*/ 2371617 w 3879575"/>
                <a:gd name="connsiteY5" fmla="*/ 2261937 h 3015916"/>
                <a:gd name="connsiteX6" fmla="*/ 0 w 3879575"/>
                <a:gd name="connsiteY6" fmla="*/ 2261937 h 3015916"/>
                <a:gd name="connsiteX7" fmla="*/ 753979 w 3879575"/>
                <a:gd name="connsiteY7" fmla="*/ 1507958 h 3015916"/>
                <a:gd name="connsiteX8" fmla="*/ 0 w 3879575"/>
                <a:gd name="connsiteY8" fmla="*/ 753979 h 3015916"/>
                <a:gd name="connsiteX0" fmla="*/ 0 w 3879575"/>
                <a:gd name="connsiteY0" fmla="*/ 753979 h 3015916"/>
                <a:gd name="connsiteX1" fmla="*/ 2371617 w 3879575"/>
                <a:gd name="connsiteY1" fmla="*/ 753979 h 3015916"/>
                <a:gd name="connsiteX2" fmla="*/ 2371617 w 3879575"/>
                <a:gd name="connsiteY2" fmla="*/ 0 h 3015916"/>
                <a:gd name="connsiteX3" fmla="*/ 3879575 w 3879575"/>
                <a:gd name="connsiteY3" fmla="*/ 1507958 h 3015916"/>
                <a:gd name="connsiteX4" fmla="*/ 2371617 w 3879575"/>
                <a:gd name="connsiteY4" fmla="*/ 3015916 h 3015916"/>
                <a:gd name="connsiteX5" fmla="*/ 2371617 w 3879575"/>
                <a:gd name="connsiteY5" fmla="*/ 2261937 h 3015916"/>
                <a:gd name="connsiteX6" fmla="*/ 0 w 3879575"/>
                <a:gd name="connsiteY6" fmla="*/ 2261937 h 3015916"/>
                <a:gd name="connsiteX7" fmla="*/ 0 w 3879575"/>
                <a:gd name="connsiteY7" fmla="*/ 753979 h 3015916"/>
                <a:gd name="connsiteX0" fmla="*/ 0 w 3879575"/>
                <a:gd name="connsiteY0" fmla="*/ 753979 h 3015916"/>
                <a:gd name="connsiteX1" fmla="*/ 2371617 w 3879575"/>
                <a:gd name="connsiteY1" fmla="*/ 753979 h 3015916"/>
                <a:gd name="connsiteX2" fmla="*/ 2371617 w 3879575"/>
                <a:gd name="connsiteY2" fmla="*/ 0 h 3015916"/>
                <a:gd name="connsiteX3" fmla="*/ 3879575 w 3879575"/>
                <a:gd name="connsiteY3" fmla="*/ 1507958 h 3015916"/>
                <a:gd name="connsiteX4" fmla="*/ 2371617 w 3879575"/>
                <a:gd name="connsiteY4" fmla="*/ 3015916 h 3015916"/>
                <a:gd name="connsiteX5" fmla="*/ 2371617 w 3879575"/>
                <a:gd name="connsiteY5" fmla="*/ 2261937 h 3015916"/>
                <a:gd name="connsiteX6" fmla="*/ 272715 w 3879575"/>
                <a:gd name="connsiteY6" fmla="*/ 2261940 h 3015916"/>
                <a:gd name="connsiteX7" fmla="*/ 0 w 3879575"/>
                <a:gd name="connsiteY7" fmla="*/ 753979 h 3015916"/>
                <a:gd name="connsiteX0" fmla="*/ 0 w 3879575"/>
                <a:gd name="connsiteY0" fmla="*/ 753979 h 3015916"/>
                <a:gd name="connsiteX1" fmla="*/ 2371617 w 3879575"/>
                <a:gd name="connsiteY1" fmla="*/ 753979 h 3015916"/>
                <a:gd name="connsiteX2" fmla="*/ 2371617 w 3879575"/>
                <a:gd name="connsiteY2" fmla="*/ 0 h 3015916"/>
                <a:gd name="connsiteX3" fmla="*/ 3879575 w 3879575"/>
                <a:gd name="connsiteY3" fmla="*/ 1507958 h 3015916"/>
                <a:gd name="connsiteX4" fmla="*/ 2371617 w 3879575"/>
                <a:gd name="connsiteY4" fmla="*/ 3015916 h 3015916"/>
                <a:gd name="connsiteX5" fmla="*/ 2371617 w 3879575"/>
                <a:gd name="connsiteY5" fmla="*/ 2261937 h 3015916"/>
                <a:gd name="connsiteX6" fmla="*/ 545430 w 3879575"/>
                <a:gd name="connsiteY6" fmla="*/ 2261943 h 3015916"/>
                <a:gd name="connsiteX7" fmla="*/ 0 w 3879575"/>
                <a:gd name="connsiteY7" fmla="*/ 753979 h 3015916"/>
                <a:gd name="connsiteX0" fmla="*/ 0 w 3879575"/>
                <a:gd name="connsiteY0" fmla="*/ 753979 h 3015916"/>
                <a:gd name="connsiteX1" fmla="*/ 2371617 w 3879575"/>
                <a:gd name="connsiteY1" fmla="*/ 753979 h 3015916"/>
                <a:gd name="connsiteX2" fmla="*/ 2371617 w 3879575"/>
                <a:gd name="connsiteY2" fmla="*/ 0 h 3015916"/>
                <a:gd name="connsiteX3" fmla="*/ 3879575 w 3879575"/>
                <a:gd name="connsiteY3" fmla="*/ 1507958 h 3015916"/>
                <a:gd name="connsiteX4" fmla="*/ 2371617 w 3879575"/>
                <a:gd name="connsiteY4" fmla="*/ 3015916 h 3015916"/>
                <a:gd name="connsiteX5" fmla="*/ 2371617 w 3879575"/>
                <a:gd name="connsiteY5" fmla="*/ 2261937 h 3015916"/>
                <a:gd name="connsiteX6" fmla="*/ 1122945 w 3879575"/>
                <a:gd name="connsiteY6" fmla="*/ 2245904 h 3015916"/>
                <a:gd name="connsiteX7" fmla="*/ 0 w 3879575"/>
                <a:gd name="connsiteY7" fmla="*/ 753979 h 3015916"/>
                <a:gd name="connsiteX0" fmla="*/ 0 w 3783323"/>
                <a:gd name="connsiteY0" fmla="*/ 818150 h 3015916"/>
                <a:gd name="connsiteX1" fmla="*/ 2275365 w 3783323"/>
                <a:gd name="connsiteY1" fmla="*/ 753979 h 3015916"/>
                <a:gd name="connsiteX2" fmla="*/ 2275365 w 3783323"/>
                <a:gd name="connsiteY2" fmla="*/ 0 h 3015916"/>
                <a:gd name="connsiteX3" fmla="*/ 3783323 w 3783323"/>
                <a:gd name="connsiteY3" fmla="*/ 1507958 h 3015916"/>
                <a:gd name="connsiteX4" fmla="*/ 2275365 w 3783323"/>
                <a:gd name="connsiteY4" fmla="*/ 3015916 h 3015916"/>
                <a:gd name="connsiteX5" fmla="*/ 2275365 w 3783323"/>
                <a:gd name="connsiteY5" fmla="*/ 2261937 h 3015916"/>
                <a:gd name="connsiteX6" fmla="*/ 1026693 w 3783323"/>
                <a:gd name="connsiteY6" fmla="*/ 2245904 h 3015916"/>
                <a:gd name="connsiteX7" fmla="*/ 0 w 3783323"/>
                <a:gd name="connsiteY7" fmla="*/ 818150 h 301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83323" h="3015916">
                  <a:moveTo>
                    <a:pt x="0" y="818150"/>
                  </a:moveTo>
                  <a:lnTo>
                    <a:pt x="2275365" y="753979"/>
                  </a:lnTo>
                  <a:lnTo>
                    <a:pt x="2275365" y="0"/>
                  </a:lnTo>
                  <a:lnTo>
                    <a:pt x="3783323" y="1507958"/>
                  </a:lnTo>
                  <a:lnTo>
                    <a:pt x="2275365" y="3015916"/>
                  </a:lnTo>
                  <a:lnTo>
                    <a:pt x="2275365" y="2261937"/>
                  </a:lnTo>
                  <a:lnTo>
                    <a:pt x="1026693" y="2245904"/>
                  </a:lnTo>
                  <a:lnTo>
                    <a:pt x="0" y="818150"/>
                  </a:lnTo>
                  <a:close/>
                </a:path>
              </a:pathLst>
            </a:custGeom>
            <a:grp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uLnTx/>
                <a:uFillTx/>
                <a:latin typeface="Helvetica Light"/>
                <a:ea typeface="Helvetica Light"/>
                <a:cs typeface="Helvetica Light"/>
                <a:sym typeface="Helvetica Light"/>
              </a:endParaRPr>
            </a:p>
          </p:txBody>
        </p:sp>
      </p:grpSp>
      <p:sp>
        <p:nvSpPr>
          <p:cNvPr id="28" name="Freeform 27">
            <a:extLst>
              <a:ext uri="{FF2B5EF4-FFF2-40B4-BE49-F238E27FC236}">
                <a16:creationId xmlns:a16="http://schemas.microsoft.com/office/drawing/2014/main" id="{680084FF-8C1F-D74F-924E-D3DAFE0125B7}"/>
              </a:ext>
            </a:extLst>
          </p:cNvPr>
          <p:cNvSpPr/>
          <p:nvPr/>
        </p:nvSpPr>
        <p:spPr>
          <a:xfrm>
            <a:off x="2124183" y="4407583"/>
            <a:ext cx="4599302" cy="4429850"/>
          </a:xfrm>
          <a:custGeom>
            <a:avLst/>
            <a:gdLst>
              <a:gd name="connsiteX0" fmla="*/ 2811593 w 4599302"/>
              <a:gd name="connsiteY0" fmla="*/ 0 h 4429849"/>
              <a:gd name="connsiteX1" fmla="*/ 4599302 w 4599302"/>
              <a:gd name="connsiteY1" fmla="*/ 1787710 h 4429849"/>
              <a:gd name="connsiteX2" fmla="*/ 2811593 w 4599302"/>
              <a:gd name="connsiteY2" fmla="*/ 3575419 h 4429849"/>
              <a:gd name="connsiteX3" fmla="*/ 2811593 w 4599302"/>
              <a:gd name="connsiteY3" fmla="*/ 2681564 h 4429849"/>
              <a:gd name="connsiteX4" fmla="*/ 2111607 w 4599302"/>
              <a:gd name="connsiteY4" fmla="*/ 2681564 h 4429849"/>
              <a:gd name="connsiteX5" fmla="*/ 2111607 w 4599302"/>
              <a:gd name="connsiteY5" fmla="*/ 4429849 h 4429849"/>
              <a:gd name="connsiteX6" fmla="*/ 1887018 w 4599302"/>
              <a:gd name="connsiteY6" fmla="*/ 4429849 h 4429849"/>
              <a:gd name="connsiteX7" fmla="*/ 1887018 w 4599302"/>
              <a:gd name="connsiteY7" fmla="*/ 2681564 h 4429849"/>
              <a:gd name="connsiteX8" fmla="*/ 0 w 4599302"/>
              <a:gd name="connsiteY8" fmla="*/ 2681564 h 4429849"/>
              <a:gd name="connsiteX9" fmla="*/ 893855 w 4599302"/>
              <a:gd name="connsiteY9" fmla="*/ 1787710 h 4429849"/>
              <a:gd name="connsiteX10" fmla="*/ 0 w 4599302"/>
              <a:gd name="connsiteY10" fmla="*/ 893855 h 4429849"/>
              <a:gd name="connsiteX11" fmla="*/ 2811593 w 4599302"/>
              <a:gd name="connsiteY11" fmla="*/ 893855 h 4429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99302" h="4429849">
                <a:moveTo>
                  <a:pt x="2811593" y="0"/>
                </a:moveTo>
                <a:lnTo>
                  <a:pt x="4599302" y="1787710"/>
                </a:lnTo>
                <a:lnTo>
                  <a:pt x="2811593" y="3575419"/>
                </a:lnTo>
                <a:lnTo>
                  <a:pt x="2811593" y="2681564"/>
                </a:lnTo>
                <a:lnTo>
                  <a:pt x="2111607" y="2681564"/>
                </a:lnTo>
                <a:lnTo>
                  <a:pt x="2111607" y="4429849"/>
                </a:lnTo>
                <a:lnTo>
                  <a:pt x="1887018" y="4429849"/>
                </a:lnTo>
                <a:lnTo>
                  <a:pt x="1887018" y="2681564"/>
                </a:lnTo>
                <a:lnTo>
                  <a:pt x="0" y="2681564"/>
                </a:lnTo>
                <a:lnTo>
                  <a:pt x="893855" y="1787710"/>
                </a:lnTo>
                <a:lnTo>
                  <a:pt x="0" y="893855"/>
                </a:lnTo>
                <a:lnTo>
                  <a:pt x="2811593" y="893855"/>
                </a:lnTo>
                <a:close/>
              </a:path>
            </a:pathLst>
          </a:custGeom>
          <a:solidFill>
            <a:srgbClr val="009457"/>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noAutofit/>
          </a:bodyPr>
          <a:lstStyle/>
          <a:p>
            <a:pPr algn="ctr" defTabSz="825500" hangingPunct="0">
              <a:buClrTx/>
              <a:defRPr/>
            </a:pPr>
            <a:endParaRPr lang="en-US" sz="3000" dirty="0">
              <a:solidFill>
                <a:srgbClr val="FFFFFF"/>
              </a:solidFill>
              <a:latin typeface="Helvetica Light"/>
              <a:ea typeface="Helvetica Light"/>
              <a:cs typeface="Helvetica Light"/>
              <a:sym typeface="Helvetica Light"/>
            </a:endParaRPr>
          </a:p>
        </p:txBody>
      </p:sp>
      <p:sp>
        <p:nvSpPr>
          <p:cNvPr id="3" name="Title 1">
            <a:extLst>
              <a:ext uri="{FF2B5EF4-FFF2-40B4-BE49-F238E27FC236}">
                <a16:creationId xmlns:a16="http://schemas.microsoft.com/office/drawing/2014/main" id="{23FA10D2-44A1-432A-986F-A60F00B52C2A}"/>
              </a:ext>
            </a:extLst>
          </p:cNvPr>
          <p:cNvSpPr txBox="1">
            <a:spLocks/>
          </p:cNvSpPr>
          <p:nvPr/>
        </p:nvSpPr>
        <p:spPr>
          <a:xfrm>
            <a:off x="1633748" y="264448"/>
            <a:ext cx="18462269" cy="1403384"/>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defRPr/>
            </a:pPr>
            <a:r>
              <a:rPr lang="fr-FR" dirty="0">
                <a:solidFill>
                  <a:srgbClr val="000000"/>
                </a:solidFill>
                <a:latin typeface="Gill Sans MT" panose="020B0502020104020203"/>
              </a:rPr>
              <a:t>Faire évoluer les normes sociales dans le cadre du CSC </a:t>
            </a:r>
            <a:endParaRPr lang="en-US" dirty="0">
              <a:solidFill>
                <a:srgbClr val="000000"/>
              </a:solidFill>
              <a:latin typeface="Gill Sans MT" panose="020B0502020104020203"/>
            </a:endParaRPr>
          </a:p>
        </p:txBody>
      </p:sp>
      <p:sp>
        <p:nvSpPr>
          <p:cNvPr id="29" name="Freeform 28">
            <a:extLst>
              <a:ext uri="{FF2B5EF4-FFF2-40B4-BE49-F238E27FC236}">
                <a16:creationId xmlns:a16="http://schemas.microsoft.com/office/drawing/2014/main" id="{197BE709-FF14-744A-9A48-DEDDF08400CB}"/>
              </a:ext>
            </a:extLst>
          </p:cNvPr>
          <p:cNvSpPr/>
          <p:nvPr/>
        </p:nvSpPr>
        <p:spPr>
          <a:xfrm>
            <a:off x="6184565" y="4407582"/>
            <a:ext cx="4599302" cy="4433392"/>
          </a:xfrm>
          <a:custGeom>
            <a:avLst/>
            <a:gdLst>
              <a:gd name="connsiteX0" fmla="*/ 2811593 w 4599302"/>
              <a:gd name="connsiteY0" fmla="*/ 0 h 4433392"/>
              <a:gd name="connsiteX1" fmla="*/ 4599302 w 4599302"/>
              <a:gd name="connsiteY1" fmla="*/ 1787710 h 4433392"/>
              <a:gd name="connsiteX2" fmla="*/ 2811593 w 4599302"/>
              <a:gd name="connsiteY2" fmla="*/ 3575419 h 4433392"/>
              <a:gd name="connsiteX3" fmla="*/ 2811593 w 4599302"/>
              <a:gd name="connsiteY3" fmla="*/ 2681564 h 4433392"/>
              <a:gd name="connsiteX4" fmla="*/ 1997583 w 4599302"/>
              <a:gd name="connsiteY4" fmla="*/ 2681564 h 4433392"/>
              <a:gd name="connsiteX5" fmla="*/ 1997583 w 4599302"/>
              <a:gd name="connsiteY5" fmla="*/ 4433392 h 4433392"/>
              <a:gd name="connsiteX6" fmla="*/ 1772994 w 4599302"/>
              <a:gd name="connsiteY6" fmla="*/ 4433392 h 4433392"/>
              <a:gd name="connsiteX7" fmla="*/ 1772994 w 4599302"/>
              <a:gd name="connsiteY7" fmla="*/ 2681564 h 4433392"/>
              <a:gd name="connsiteX8" fmla="*/ 0 w 4599302"/>
              <a:gd name="connsiteY8" fmla="*/ 2681564 h 4433392"/>
              <a:gd name="connsiteX9" fmla="*/ 893855 w 4599302"/>
              <a:gd name="connsiteY9" fmla="*/ 1787710 h 4433392"/>
              <a:gd name="connsiteX10" fmla="*/ 0 w 4599302"/>
              <a:gd name="connsiteY10" fmla="*/ 893855 h 4433392"/>
              <a:gd name="connsiteX11" fmla="*/ 2811593 w 4599302"/>
              <a:gd name="connsiteY11" fmla="*/ 893855 h 443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99302" h="4433392">
                <a:moveTo>
                  <a:pt x="2811593" y="0"/>
                </a:moveTo>
                <a:lnTo>
                  <a:pt x="4599302" y="1787710"/>
                </a:lnTo>
                <a:lnTo>
                  <a:pt x="2811593" y="3575419"/>
                </a:lnTo>
                <a:lnTo>
                  <a:pt x="2811593" y="2681564"/>
                </a:lnTo>
                <a:lnTo>
                  <a:pt x="1997583" y="2681564"/>
                </a:lnTo>
                <a:lnTo>
                  <a:pt x="1997583" y="4433392"/>
                </a:lnTo>
                <a:lnTo>
                  <a:pt x="1772994" y="4433392"/>
                </a:lnTo>
                <a:lnTo>
                  <a:pt x="1772994" y="2681564"/>
                </a:lnTo>
                <a:lnTo>
                  <a:pt x="0" y="2681564"/>
                </a:lnTo>
                <a:lnTo>
                  <a:pt x="893855" y="1787710"/>
                </a:lnTo>
                <a:lnTo>
                  <a:pt x="0" y="893855"/>
                </a:lnTo>
                <a:lnTo>
                  <a:pt x="2811593" y="893855"/>
                </a:lnTo>
                <a:close/>
              </a:path>
            </a:pathLst>
          </a:custGeom>
          <a:solidFill>
            <a:srgbClr val="2B6FB6"/>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noAutofit/>
          </a:bodyPr>
          <a:lstStyle/>
          <a:p>
            <a:pPr algn="ctr" defTabSz="825500" hangingPunct="0">
              <a:buClrTx/>
              <a:defRPr/>
            </a:pPr>
            <a:endParaRPr lang="en-US" sz="3000" dirty="0">
              <a:solidFill>
                <a:srgbClr val="FFFFFF"/>
              </a:solidFill>
              <a:latin typeface="Helvetica Light"/>
              <a:ea typeface="Helvetica Light"/>
              <a:cs typeface="Helvetica Light"/>
              <a:sym typeface="Helvetica Light"/>
            </a:endParaRPr>
          </a:p>
        </p:txBody>
      </p:sp>
      <p:sp>
        <p:nvSpPr>
          <p:cNvPr id="30" name="Freeform 29">
            <a:extLst>
              <a:ext uri="{FF2B5EF4-FFF2-40B4-BE49-F238E27FC236}">
                <a16:creationId xmlns:a16="http://schemas.microsoft.com/office/drawing/2014/main" id="{33A40888-3D78-5E4F-B3E6-1FEA4A190688}"/>
              </a:ext>
            </a:extLst>
          </p:cNvPr>
          <p:cNvSpPr/>
          <p:nvPr/>
        </p:nvSpPr>
        <p:spPr>
          <a:xfrm>
            <a:off x="10216419" y="4407582"/>
            <a:ext cx="4599302" cy="4433392"/>
          </a:xfrm>
          <a:custGeom>
            <a:avLst/>
            <a:gdLst>
              <a:gd name="connsiteX0" fmla="*/ 2811593 w 4599302"/>
              <a:gd name="connsiteY0" fmla="*/ 0 h 4433392"/>
              <a:gd name="connsiteX1" fmla="*/ 4599302 w 4599302"/>
              <a:gd name="connsiteY1" fmla="*/ 1787710 h 4433392"/>
              <a:gd name="connsiteX2" fmla="*/ 2811593 w 4599302"/>
              <a:gd name="connsiteY2" fmla="*/ 3575419 h 4433392"/>
              <a:gd name="connsiteX3" fmla="*/ 2811593 w 4599302"/>
              <a:gd name="connsiteY3" fmla="*/ 2681564 h 4433392"/>
              <a:gd name="connsiteX4" fmla="*/ 1960212 w 4599302"/>
              <a:gd name="connsiteY4" fmla="*/ 2681564 h 4433392"/>
              <a:gd name="connsiteX5" fmla="*/ 1960212 w 4599302"/>
              <a:gd name="connsiteY5" fmla="*/ 4433392 h 4433392"/>
              <a:gd name="connsiteX6" fmla="*/ 1735623 w 4599302"/>
              <a:gd name="connsiteY6" fmla="*/ 4433392 h 4433392"/>
              <a:gd name="connsiteX7" fmla="*/ 1735623 w 4599302"/>
              <a:gd name="connsiteY7" fmla="*/ 2681564 h 4433392"/>
              <a:gd name="connsiteX8" fmla="*/ 0 w 4599302"/>
              <a:gd name="connsiteY8" fmla="*/ 2681564 h 4433392"/>
              <a:gd name="connsiteX9" fmla="*/ 893855 w 4599302"/>
              <a:gd name="connsiteY9" fmla="*/ 1787710 h 4433392"/>
              <a:gd name="connsiteX10" fmla="*/ 0 w 4599302"/>
              <a:gd name="connsiteY10" fmla="*/ 893855 h 4433392"/>
              <a:gd name="connsiteX11" fmla="*/ 2811593 w 4599302"/>
              <a:gd name="connsiteY11" fmla="*/ 893855 h 443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99302" h="4433392">
                <a:moveTo>
                  <a:pt x="2811593" y="0"/>
                </a:moveTo>
                <a:lnTo>
                  <a:pt x="4599302" y="1787710"/>
                </a:lnTo>
                <a:lnTo>
                  <a:pt x="2811593" y="3575419"/>
                </a:lnTo>
                <a:lnTo>
                  <a:pt x="2811593" y="2681564"/>
                </a:lnTo>
                <a:lnTo>
                  <a:pt x="1960212" y="2681564"/>
                </a:lnTo>
                <a:lnTo>
                  <a:pt x="1960212" y="4433392"/>
                </a:lnTo>
                <a:lnTo>
                  <a:pt x="1735623" y="4433392"/>
                </a:lnTo>
                <a:lnTo>
                  <a:pt x="1735623" y="2681564"/>
                </a:lnTo>
                <a:lnTo>
                  <a:pt x="0" y="2681564"/>
                </a:lnTo>
                <a:lnTo>
                  <a:pt x="893855" y="1787710"/>
                </a:lnTo>
                <a:lnTo>
                  <a:pt x="0" y="893855"/>
                </a:lnTo>
                <a:lnTo>
                  <a:pt x="2811593" y="893855"/>
                </a:lnTo>
                <a:close/>
              </a:path>
            </a:pathLst>
          </a:custGeom>
          <a:solidFill>
            <a:srgbClr val="B62BB4"/>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noAutofit/>
          </a:bodyPr>
          <a:lstStyle/>
          <a:p>
            <a:pPr algn="ctr" defTabSz="825500" hangingPunct="0">
              <a:buClrTx/>
              <a:defRPr/>
            </a:pPr>
            <a:endParaRPr lang="en-US" sz="3000" dirty="0">
              <a:solidFill>
                <a:srgbClr val="FFFFFF"/>
              </a:solidFill>
              <a:latin typeface="Helvetica Light"/>
              <a:ea typeface="Helvetica Light"/>
              <a:cs typeface="Helvetica Light"/>
              <a:sym typeface="Helvetica Light"/>
            </a:endParaRPr>
          </a:p>
        </p:txBody>
      </p:sp>
      <p:sp>
        <p:nvSpPr>
          <p:cNvPr id="31" name="Freeform 30">
            <a:extLst>
              <a:ext uri="{FF2B5EF4-FFF2-40B4-BE49-F238E27FC236}">
                <a16:creationId xmlns:a16="http://schemas.microsoft.com/office/drawing/2014/main" id="{75BC9D14-4472-7249-9045-DF7DB3D0DBB0}"/>
              </a:ext>
            </a:extLst>
          </p:cNvPr>
          <p:cNvSpPr/>
          <p:nvPr/>
        </p:nvSpPr>
        <p:spPr>
          <a:xfrm>
            <a:off x="14267294" y="4407582"/>
            <a:ext cx="4599304" cy="4433392"/>
          </a:xfrm>
          <a:custGeom>
            <a:avLst/>
            <a:gdLst>
              <a:gd name="connsiteX0" fmla="*/ 2811593 w 4599303"/>
              <a:gd name="connsiteY0" fmla="*/ 0 h 4433392"/>
              <a:gd name="connsiteX1" fmla="*/ 4599303 w 4599303"/>
              <a:gd name="connsiteY1" fmla="*/ 1787710 h 4433392"/>
              <a:gd name="connsiteX2" fmla="*/ 2811593 w 4599303"/>
              <a:gd name="connsiteY2" fmla="*/ 3575419 h 4433392"/>
              <a:gd name="connsiteX3" fmla="*/ 2811593 w 4599303"/>
              <a:gd name="connsiteY3" fmla="*/ 2681564 h 4433392"/>
              <a:gd name="connsiteX4" fmla="*/ 2112370 w 4599303"/>
              <a:gd name="connsiteY4" fmla="*/ 2681564 h 4433392"/>
              <a:gd name="connsiteX5" fmla="*/ 2112370 w 4599303"/>
              <a:gd name="connsiteY5" fmla="*/ 4433392 h 4433392"/>
              <a:gd name="connsiteX6" fmla="*/ 1887781 w 4599303"/>
              <a:gd name="connsiteY6" fmla="*/ 4433392 h 4433392"/>
              <a:gd name="connsiteX7" fmla="*/ 1887781 w 4599303"/>
              <a:gd name="connsiteY7" fmla="*/ 2681564 h 4433392"/>
              <a:gd name="connsiteX8" fmla="*/ 0 w 4599303"/>
              <a:gd name="connsiteY8" fmla="*/ 2681564 h 4433392"/>
              <a:gd name="connsiteX9" fmla="*/ 893855 w 4599303"/>
              <a:gd name="connsiteY9" fmla="*/ 1787710 h 4433392"/>
              <a:gd name="connsiteX10" fmla="*/ 0 w 4599303"/>
              <a:gd name="connsiteY10" fmla="*/ 893855 h 4433392"/>
              <a:gd name="connsiteX11" fmla="*/ 2811593 w 4599303"/>
              <a:gd name="connsiteY11" fmla="*/ 893855 h 443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99303" h="4433392">
                <a:moveTo>
                  <a:pt x="2811593" y="0"/>
                </a:moveTo>
                <a:lnTo>
                  <a:pt x="4599303" y="1787710"/>
                </a:lnTo>
                <a:lnTo>
                  <a:pt x="2811593" y="3575419"/>
                </a:lnTo>
                <a:lnTo>
                  <a:pt x="2811593" y="2681564"/>
                </a:lnTo>
                <a:lnTo>
                  <a:pt x="2112370" y="2681564"/>
                </a:lnTo>
                <a:lnTo>
                  <a:pt x="2112370" y="4433392"/>
                </a:lnTo>
                <a:lnTo>
                  <a:pt x="1887781" y="4433392"/>
                </a:lnTo>
                <a:lnTo>
                  <a:pt x="1887781" y="2681564"/>
                </a:lnTo>
                <a:lnTo>
                  <a:pt x="0" y="2681564"/>
                </a:lnTo>
                <a:lnTo>
                  <a:pt x="893855" y="1787710"/>
                </a:lnTo>
                <a:lnTo>
                  <a:pt x="0" y="893855"/>
                </a:lnTo>
                <a:lnTo>
                  <a:pt x="2811593" y="893855"/>
                </a:lnTo>
                <a:close/>
              </a:path>
            </a:pathLst>
          </a:custGeom>
          <a:solidFill>
            <a:srgbClr val="B4B62B"/>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noAutofit/>
          </a:bodyPr>
          <a:lstStyle/>
          <a:p>
            <a:pPr algn="ctr" defTabSz="825500" hangingPunct="0">
              <a:buClrTx/>
              <a:defRPr/>
            </a:pPr>
            <a:endParaRPr lang="en-US" sz="3000" dirty="0">
              <a:solidFill>
                <a:srgbClr val="FFFFFF"/>
              </a:solidFill>
              <a:latin typeface="Helvetica Light"/>
              <a:ea typeface="Helvetica Light"/>
              <a:cs typeface="Helvetica Light"/>
              <a:sym typeface="Helvetica Light"/>
            </a:endParaRPr>
          </a:p>
        </p:txBody>
      </p:sp>
      <p:sp>
        <p:nvSpPr>
          <p:cNvPr id="33" name="Freeform 32">
            <a:extLst>
              <a:ext uri="{FF2B5EF4-FFF2-40B4-BE49-F238E27FC236}">
                <a16:creationId xmlns:a16="http://schemas.microsoft.com/office/drawing/2014/main" id="{D52A0BDF-7396-A248-845A-BD9E9147B9D2}"/>
              </a:ext>
            </a:extLst>
          </p:cNvPr>
          <p:cNvSpPr/>
          <p:nvPr/>
        </p:nvSpPr>
        <p:spPr>
          <a:xfrm>
            <a:off x="18145430" y="5322967"/>
            <a:ext cx="2811592" cy="3539538"/>
          </a:xfrm>
          <a:custGeom>
            <a:avLst/>
            <a:gdLst>
              <a:gd name="connsiteX0" fmla="*/ 0 w 2811592"/>
              <a:gd name="connsiteY0" fmla="*/ 0 h 3539537"/>
              <a:gd name="connsiteX1" fmla="*/ 2811592 w 2811592"/>
              <a:gd name="connsiteY1" fmla="*/ 0 h 3539537"/>
              <a:gd name="connsiteX2" fmla="*/ 2811592 w 2811592"/>
              <a:gd name="connsiteY2" fmla="*/ 1787710 h 3539537"/>
              <a:gd name="connsiteX3" fmla="*/ 2069154 w 2811592"/>
              <a:gd name="connsiteY3" fmla="*/ 1787710 h 3539537"/>
              <a:gd name="connsiteX4" fmla="*/ 2069154 w 2811592"/>
              <a:gd name="connsiteY4" fmla="*/ 3539537 h 3539537"/>
              <a:gd name="connsiteX5" fmla="*/ 1844566 w 2811592"/>
              <a:gd name="connsiteY5" fmla="*/ 3539537 h 3539537"/>
              <a:gd name="connsiteX6" fmla="*/ 1844566 w 2811592"/>
              <a:gd name="connsiteY6" fmla="*/ 1787710 h 3539537"/>
              <a:gd name="connsiteX7" fmla="*/ 0 w 2811592"/>
              <a:gd name="connsiteY7" fmla="*/ 1787710 h 3539537"/>
              <a:gd name="connsiteX8" fmla="*/ 893854 w 2811592"/>
              <a:gd name="connsiteY8" fmla="*/ 893854 h 353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1592" h="3539537">
                <a:moveTo>
                  <a:pt x="0" y="0"/>
                </a:moveTo>
                <a:lnTo>
                  <a:pt x="2811592" y="0"/>
                </a:lnTo>
                <a:lnTo>
                  <a:pt x="2811592" y="1787710"/>
                </a:lnTo>
                <a:lnTo>
                  <a:pt x="2069154" y="1787710"/>
                </a:lnTo>
                <a:lnTo>
                  <a:pt x="2069154" y="3539537"/>
                </a:lnTo>
                <a:lnTo>
                  <a:pt x="1844566" y="3539537"/>
                </a:lnTo>
                <a:lnTo>
                  <a:pt x="1844566" y="1787710"/>
                </a:lnTo>
                <a:lnTo>
                  <a:pt x="0" y="1787710"/>
                </a:lnTo>
                <a:lnTo>
                  <a:pt x="893854" y="893854"/>
                </a:lnTo>
                <a:close/>
              </a:path>
            </a:pathLst>
          </a:custGeom>
          <a:solidFill>
            <a:srgbClr val="2EC3C5"/>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noAutofit/>
          </a:bodyPr>
          <a:lstStyle/>
          <a:p>
            <a:pPr algn="ctr" defTabSz="825500" hangingPunct="0">
              <a:buClrTx/>
              <a:defRPr/>
            </a:pPr>
            <a:endParaRPr lang="en-US" sz="3000" dirty="0">
              <a:solidFill>
                <a:srgbClr val="FFFFFF"/>
              </a:solidFill>
              <a:latin typeface="Helvetica Light"/>
              <a:ea typeface="Helvetica Light"/>
              <a:cs typeface="Helvetica Light"/>
              <a:sym typeface="Helvetica Light"/>
            </a:endParaRPr>
          </a:p>
        </p:txBody>
      </p:sp>
      <p:grpSp>
        <p:nvGrpSpPr>
          <p:cNvPr id="25" name="Group 24">
            <a:extLst>
              <a:ext uri="{FF2B5EF4-FFF2-40B4-BE49-F238E27FC236}">
                <a16:creationId xmlns:a16="http://schemas.microsoft.com/office/drawing/2014/main" id="{1B06AA0D-8901-457A-AB00-94D93AE520FA}"/>
              </a:ext>
            </a:extLst>
          </p:cNvPr>
          <p:cNvGrpSpPr/>
          <p:nvPr/>
        </p:nvGrpSpPr>
        <p:grpSpPr>
          <a:xfrm>
            <a:off x="3616098" y="5498545"/>
            <a:ext cx="18599229" cy="1650066"/>
            <a:chOff x="3387498" y="6682276"/>
            <a:chExt cx="18599228" cy="1650065"/>
          </a:xfrm>
        </p:grpSpPr>
        <p:sp>
          <p:nvSpPr>
            <p:cNvPr id="20" name="Title 1">
              <a:extLst>
                <a:ext uri="{FF2B5EF4-FFF2-40B4-BE49-F238E27FC236}">
                  <a16:creationId xmlns:a16="http://schemas.microsoft.com/office/drawing/2014/main" id="{A3D75EC6-F54E-434E-9383-5DCDD9693840}"/>
                </a:ext>
              </a:extLst>
            </p:cNvPr>
            <p:cNvSpPr txBox="1">
              <a:spLocks/>
            </p:cNvSpPr>
            <p:nvPr/>
          </p:nvSpPr>
          <p:spPr>
            <a:xfrm>
              <a:off x="3387498" y="6928958"/>
              <a:ext cx="1088249" cy="1403383"/>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lgn="ctr">
                <a:defRPr/>
              </a:pPr>
              <a:r>
                <a:rPr lang="en-US" dirty="0">
                  <a:solidFill>
                    <a:srgbClr val="FFFFFF"/>
                  </a:solidFill>
                  <a:latin typeface="Gill Sans MT" panose="020B0502020104020203"/>
                </a:rPr>
                <a:t>1</a:t>
              </a:r>
            </a:p>
          </p:txBody>
        </p:sp>
        <p:sp>
          <p:nvSpPr>
            <p:cNvPr id="21" name="Title 1">
              <a:extLst>
                <a:ext uri="{FF2B5EF4-FFF2-40B4-BE49-F238E27FC236}">
                  <a16:creationId xmlns:a16="http://schemas.microsoft.com/office/drawing/2014/main" id="{1EFC3BCF-3DF8-4908-A4EA-93E70518B2B1}"/>
                </a:ext>
              </a:extLst>
            </p:cNvPr>
            <p:cNvSpPr txBox="1">
              <a:spLocks/>
            </p:cNvSpPr>
            <p:nvPr/>
          </p:nvSpPr>
          <p:spPr>
            <a:xfrm>
              <a:off x="7301772" y="6928958"/>
              <a:ext cx="1088249" cy="1403383"/>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lgn="ctr">
                <a:defRPr/>
              </a:pPr>
              <a:r>
                <a:rPr lang="en-US" dirty="0">
                  <a:solidFill>
                    <a:srgbClr val="FFFFFF"/>
                  </a:solidFill>
                  <a:latin typeface="Gill Sans MT" panose="020B0502020104020203"/>
                </a:rPr>
                <a:t>2</a:t>
              </a:r>
            </a:p>
          </p:txBody>
        </p:sp>
        <p:sp>
          <p:nvSpPr>
            <p:cNvPr id="22" name="Title 1">
              <a:extLst>
                <a:ext uri="{FF2B5EF4-FFF2-40B4-BE49-F238E27FC236}">
                  <a16:creationId xmlns:a16="http://schemas.microsoft.com/office/drawing/2014/main" id="{DFC39EAF-5927-4DDA-A4BA-597B205A8ED1}"/>
                </a:ext>
              </a:extLst>
            </p:cNvPr>
            <p:cNvSpPr txBox="1">
              <a:spLocks/>
            </p:cNvSpPr>
            <p:nvPr/>
          </p:nvSpPr>
          <p:spPr>
            <a:xfrm>
              <a:off x="11328340" y="6928958"/>
              <a:ext cx="1088249" cy="1403383"/>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lgn="ctr">
                <a:defRPr/>
              </a:pPr>
              <a:r>
                <a:rPr lang="en-US" dirty="0">
                  <a:solidFill>
                    <a:srgbClr val="FFFFFF"/>
                  </a:solidFill>
                  <a:latin typeface="Gill Sans MT" panose="020B0502020104020203"/>
                </a:rPr>
                <a:t>3</a:t>
              </a:r>
            </a:p>
          </p:txBody>
        </p:sp>
        <p:sp>
          <p:nvSpPr>
            <p:cNvPr id="23" name="Title 1">
              <a:extLst>
                <a:ext uri="{FF2B5EF4-FFF2-40B4-BE49-F238E27FC236}">
                  <a16:creationId xmlns:a16="http://schemas.microsoft.com/office/drawing/2014/main" id="{56350A8E-4FC3-44B2-BF09-531BDCA535F5}"/>
                </a:ext>
              </a:extLst>
            </p:cNvPr>
            <p:cNvSpPr txBox="1">
              <a:spLocks/>
            </p:cNvSpPr>
            <p:nvPr/>
          </p:nvSpPr>
          <p:spPr>
            <a:xfrm>
              <a:off x="15403035" y="6928958"/>
              <a:ext cx="1088249" cy="1403383"/>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lgn="ctr">
                <a:defRPr/>
              </a:pPr>
              <a:r>
                <a:rPr lang="en-US" dirty="0">
                  <a:solidFill>
                    <a:srgbClr val="FFFFFF"/>
                  </a:solidFill>
                  <a:latin typeface="Gill Sans MT" panose="020B0502020104020203"/>
                </a:rPr>
                <a:t>4</a:t>
              </a:r>
            </a:p>
          </p:txBody>
        </p:sp>
        <p:sp>
          <p:nvSpPr>
            <p:cNvPr id="24" name="Title 1">
              <a:extLst>
                <a:ext uri="{FF2B5EF4-FFF2-40B4-BE49-F238E27FC236}">
                  <a16:creationId xmlns:a16="http://schemas.microsoft.com/office/drawing/2014/main" id="{B522BBB9-FE14-49C3-B0E9-A54819D7D2AA}"/>
                </a:ext>
              </a:extLst>
            </p:cNvPr>
            <p:cNvSpPr txBox="1">
              <a:spLocks/>
            </p:cNvSpPr>
            <p:nvPr/>
          </p:nvSpPr>
          <p:spPr>
            <a:xfrm>
              <a:off x="20898477" y="6682276"/>
              <a:ext cx="1088249" cy="1403383"/>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lgn="ctr">
                <a:defRPr/>
              </a:pPr>
              <a:r>
                <a:rPr lang="en-US" dirty="0">
                  <a:solidFill>
                    <a:srgbClr val="FFFFFF"/>
                  </a:solidFill>
                  <a:latin typeface="Gill Sans MT" panose="020B0502020104020203"/>
                </a:rPr>
                <a:t>5</a:t>
              </a:r>
            </a:p>
          </p:txBody>
        </p:sp>
      </p:grpSp>
      <p:graphicFrame>
        <p:nvGraphicFramePr>
          <p:cNvPr id="39" name="Table 39">
            <a:extLst>
              <a:ext uri="{FF2B5EF4-FFF2-40B4-BE49-F238E27FC236}">
                <a16:creationId xmlns:a16="http://schemas.microsoft.com/office/drawing/2014/main" id="{2B94FA11-31A2-4CB2-A790-98C2CC14AC39}"/>
              </a:ext>
            </a:extLst>
          </p:cNvPr>
          <p:cNvGraphicFramePr>
            <a:graphicFrameLocks noGrp="1"/>
          </p:cNvGraphicFramePr>
          <p:nvPr>
            <p:extLst>
              <p:ext uri="{D42A27DB-BD31-4B8C-83A1-F6EECF244321}">
                <p14:modId xmlns:p14="http://schemas.microsoft.com/office/powerpoint/2010/main" val="3589276258"/>
              </p:ext>
            </p:extLst>
          </p:nvPr>
        </p:nvGraphicFramePr>
        <p:xfrm>
          <a:off x="2124183" y="8260304"/>
          <a:ext cx="20680270" cy="5455696"/>
        </p:xfrm>
        <a:graphic>
          <a:graphicData uri="http://schemas.openxmlformats.org/drawingml/2006/table">
            <a:tbl>
              <a:tblPr firstRow="1" bandRow="1">
                <a:tableStyleId>{5940675A-B579-460E-94D1-54222C63F5DA}</a:tableStyleId>
              </a:tblPr>
              <a:tblGrid>
                <a:gridCol w="4136054">
                  <a:extLst>
                    <a:ext uri="{9D8B030D-6E8A-4147-A177-3AD203B41FA5}">
                      <a16:colId xmlns:a16="http://schemas.microsoft.com/office/drawing/2014/main" val="1314165004"/>
                    </a:ext>
                  </a:extLst>
                </a:gridCol>
                <a:gridCol w="4136054">
                  <a:extLst>
                    <a:ext uri="{9D8B030D-6E8A-4147-A177-3AD203B41FA5}">
                      <a16:colId xmlns:a16="http://schemas.microsoft.com/office/drawing/2014/main" val="2963422510"/>
                    </a:ext>
                  </a:extLst>
                </a:gridCol>
                <a:gridCol w="4136054">
                  <a:extLst>
                    <a:ext uri="{9D8B030D-6E8A-4147-A177-3AD203B41FA5}">
                      <a16:colId xmlns:a16="http://schemas.microsoft.com/office/drawing/2014/main" val="1820619057"/>
                    </a:ext>
                  </a:extLst>
                </a:gridCol>
                <a:gridCol w="4136054">
                  <a:extLst>
                    <a:ext uri="{9D8B030D-6E8A-4147-A177-3AD203B41FA5}">
                      <a16:colId xmlns:a16="http://schemas.microsoft.com/office/drawing/2014/main" val="943315738"/>
                    </a:ext>
                  </a:extLst>
                </a:gridCol>
                <a:gridCol w="4136054">
                  <a:extLst>
                    <a:ext uri="{9D8B030D-6E8A-4147-A177-3AD203B41FA5}">
                      <a16:colId xmlns:a16="http://schemas.microsoft.com/office/drawing/2014/main" val="2952676542"/>
                    </a:ext>
                  </a:extLst>
                </a:gridCol>
              </a:tblGrid>
              <a:tr h="1493296">
                <a:tc>
                  <a:txBody>
                    <a:bodyPr/>
                    <a:lstStyle/>
                    <a:p>
                      <a:pPr algn="ctr"/>
                      <a:r>
                        <a:rPr lang="fr-FR" sz="3000" b="0" i="0" noProof="0" dirty="0">
                          <a:solidFill>
                            <a:srgbClr val="000000"/>
                          </a:solidFill>
                          <a:latin typeface="Gill Sans MT" panose="020B0502020104020203" pitchFamily="34" charset="77"/>
                          <a:cs typeface="Gill Sans" panose="020B0502020104020203" pitchFamily="34" charset="-79"/>
                        </a:rPr>
                        <a:t>       INTRODUCTION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fr-FR" sz="3000" b="0" i="0" noProof="0" dirty="0">
                          <a:solidFill>
                            <a:srgbClr val="000000"/>
                          </a:solidFill>
                          <a:latin typeface="Gill Sans MT" panose="020B0502020104020203" pitchFamily="34" charset="77"/>
                          <a:cs typeface="Gill Sans" panose="020B0502020104020203" pitchFamily="34" charset="-79"/>
                        </a:rPr>
                        <a:t>ÉVALUATION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fr-FR" sz="3000" b="0" i="0" noProof="0" dirty="0">
                          <a:solidFill>
                            <a:srgbClr val="000000"/>
                          </a:solidFill>
                          <a:latin typeface="Gill Sans MT" panose="020B0502020104020203" pitchFamily="34" charset="77"/>
                          <a:cs typeface="Gill Sans" panose="020B0502020104020203" pitchFamily="34" charset="-79"/>
                        </a:rPr>
                        <a:t>CONCEPTION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fr-FR" sz="3000" b="0" i="0" noProof="0" dirty="0">
                          <a:solidFill>
                            <a:srgbClr val="000000"/>
                          </a:solidFill>
                          <a:latin typeface="Gill Sans MT" panose="020B0502020104020203" pitchFamily="34" charset="77"/>
                          <a:cs typeface="Gill Sans" panose="020B0502020104020203" pitchFamily="34" charset="-79"/>
                        </a:rPr>
                        <a:t>MESURE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fr-FR" sz="3000" b="0" i="0" noProof="0" dirty="0">
                          <a:solidFill>
                            <a:srgbClr val="000000"/>
                          </a:solidFill>
                          <a:latin typeface="Gill Sans MT" panose="020B0502020104020203" pitchFamily="34" charset="77"/>
                          <a:cs typeface="Gill Sans" panose="020B0502020104020203" pitchFamily="34" charset="-79"/>
                        </a:rPr>
                        <a:t>MISE À L'ECHELLE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17396298"/>
                  </a:ext>
                </a:extLst>
              </a:tr>
              <a:tr h="3581736">
                <a:tc>
                  <a:txBody>
                    <a:bodyPr/>
                    <a:lstStyle/>
                    <a:p>
                      <a:pPr algn="ctr"/>
                      <a:r>
                        <a:rPr lang="fr-FR" sz="3600" b="0" i="0" cap="none" spc="0" noProof="0" dirty="0">
                          <a:solidFill>
                            <a:srgbClr val="000000"/>
                          </a:solidFill>
                          <a:latin typeface="Gill Sans MT" panose="020B0502020104020203" pitchFamily="34" charset="77"/>
                          <a:cs typeface="Gill Sans" panose="020B0502020104020203" pitchFamily="34" charset="-79"/>
                        </a:rPr>
                        <a:t>Pourquoi les normes sociales sont importantes</a:t>
                      </a:r>
                    </a:p>
                  </a:txBody>
                  <a:tcPr marL="182880" marR="182880" marT="9144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fr-FR" sz="3500" b="0" i="0" cap="none" spc="0" noProof="0" dirty="0">
                          <a:solidFill>
                            <a:srgbClr val="000000"/>
                          </a:solidFill>
                          <a:latin typeface="Gill Sans MT" panose="020B0502020104020203" pitchFamily="34" charset="77"/>
                          <a:cs typeface="Gill Sans" panose="020B0502020104020203" pitchFamily="34" charset="-79"/>
                        </a:rPr>
                        <a:t>Évaluer les normes sociales pour informer les stratégies de conception et de mise en œuvre des programmes</a:t>
                      </a:r>
                    </a:p>
                  </a:txBody>
                  <a:tcPr marL="182880" marR="182880" marT="9144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fr-FR" sz="3600" b="0" i="0" cap="none" spc="0" noProof="0" dirty="0">
                          <a:solidFill>
                            <a:srgbClr val="000000"/>
                          </a:solidFill>
                          <a:latin typeface="Gill Sans MT" panose="020B0502020104020203" pitchFamily="34" charset="77"/>
                          <a:cs typeface="Gill Sans" panose="020B0502020104020203" pitchFamily="34" charset="-79"/>
                        </a:rPr>
                        <a:t>Concevoir des interventions visant à modifier les normes </a:t>
                      </a:r>
                    </a:p>
                  </a:txBody>
                  <a:tcPr marL="182880" marR="182880" marT="9144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fr-FR" sz="3600" b="0" i="0" cap="none" spc="0" noProof="0" dirty="0">
                          <a:solidFill>
                            <a:srgbClr val="000000"/>
                          </a:solidFill>
                          <a:latin typeface="Gill Sans MT" panose="020B0502020104020203" pitchFamily="34" charset="77"/>
                          <a:cs typeface="Gill Sans" panose="020B0502020104020203" pitchFamily="34" charset="-79"/>
                        </a:rPr>
                        <a:t>Mesurer les changements normatifs dans des environnements complexes </a:t>
                      </a:r>
                    </a:p>
                  </a:txBody>
                  <a:tcPr marL="182880" marR="182880" marT="9144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fr-FR" sz="3600" b="0" i="0" cap="none" noProof="0" dirty="0">
                          <a:solidFill>
                            <a:srgbClr val="000000"/>
                          </a:solidFill>
                          <a:latin typeface="Gill Sans MT" panose="020B0502020104020203" pitchFamily="34" charset="77"/>
                        </a:rPr>
                        <a:t>Mettre à l'échelle des interventions de changement des normes de façon efficace et éthique</a:t>
                      </a:r>
                    </a:p>
                  </a:txBody>
                  <a:tcPr marL="182880" marR="182880" marT="9144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63620500"/>
                  </a:ext>
                </a:extLst>
              </a:tr>
            </a:tbl>
          </a:graphicData>
        </a:graphic>
      </p:graphicFrame>
    </p:spTree>
    <p:custDataLst>
      <p:tags r:id="rId1"/>
    </p:custDataLst>
    <p:extLst>
      <p:ext uri="{BB962C8B-B14F-4D97-AF65-F5344CB8AC3E}">
        <p14:creationId xmlns:p14="http://schemas.microsoft.com/office/powerpoint/2010/main" val="2682356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2000" fill="hold" grpId="0" nodeType="afterEffect">
                                  <p:stCondLst>
                                    <p:cond delay="0"/>
                                  </p:stCondLst>
                                  <p:childTnLst>
                                    <p:animEffect transition="out" filter="fade">
                                      <p:cBhvr>
                                        <p:cTn id="6" dur="2000" tmFilter="0, 0; .2, .5; .8, .5; 1, 0"/>
                                        <p:tgtEl>
                                          <p:spTgt spid="28"/>
                                        </p:tgtEl>
                                      </p:cBhvr>
                                    </p:animEffect>
                                    <p:animScale>
                                      <p:cBhvr>
                                        <p:cTn id="7" dur="1000" autoRev="1" fill="hold"/>
                                        <p:tgtEl>
                                          <p:spTgt spid="2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9457"/>
        </a:solidFill>
        <a:effectLst/>
      </p:bgPr>
    </p:bg>
    <p:spTree>
      <p:nvGrpSpPr>
        <p:cNvPr id="1" name="Shape 971"/>
        <p:cNvGrpSpPr/>
        <p:nvPr/>
      </p:nvGrpSpPr>
      <p:grpSpPr>
        <a:xfrm>
          <a:off x="0" y="0"/>
          <a:ext cx="0" cy="0"/>
          <a:chOff x="0" y="0"/>
          <a:chExt cx="0" cy="0"/>
        </a:xfrm>
      </p:grpSpPr>
      <p:sp>
        <p:nvSpPr>
          <p:cNvPr id="8" name="Google Shape;180;p107">
            <a:extLst>
              <a:ext uri="{FF2B5EF4-FFF2-40B4-BE49-F238E27FC236}">
                <a16:creationId xmlns:a16="http://schemas.microsoft.com/office/drawing/2014/main" id="{5C967E11-95F9-204D-8923-76671CD43CAA}"/>
              </a:ext>
            </a:extLst>
          </p:cNvPr>
          <p:cNvSpPr/>
          <p:nvPr/>
        </p:nvSpPr>
        <p:spPr>
          <a:xfrm>
            <a:off x="1"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007043"/>
          </a:solidFill>
          <a:ln>
            <a:noFill/>
          </a:ln>
        </p:spPr>
        <p:txBody>
          <a:bodyPr spcFirstLastPara="1" wrap="square" lIns="38100" tIns="38100" rIns="38100" bIns="38100" anchor="ctr" anchorCtr="0">
            <a:noAutofit/>
          </a:bodyPr>
          <a:lstStyle/>
          <a:p>
            <a:pPr algn="ctr">
              <a:buClr>
                <a:srgbClr val="FFFFFF"/>
              </a:buClr>
              <a:buSzPts val="2300"/>
            </a:pPr>
            <a:endParaRPr sz="2300" dirty="0">
              <a:solidFill>
                <a:srgbClr val="A6A7AC"/>
              </a:solidFill>
              <a:latin typeface="PT Sans"/>
              <a:ea typeface="PT Sans"/>
              <a:cs typeface="PT Sans"/>
              <a:sym typeface="PT Sans"/>
            </a:endParaRPr>
          </a:p>
        </p:txBody>
      </p:sp>
      <p:sp>
        <p:nvSpPr>
          <p:cNvPr id="2" name="Rectangle 1">
            <a:extLst>
              <a:ext uri="{FF2B5EF4-FFF2-40B4-BE49-F238E27FC236}">
                <a16:creationId xmlns:a16="http://schemas.microsoft.com/office/drawing/2014/main" id="{C70ACCD7-0856-854C-855E-CFE8D723D1DC}"/>
              </a:ext>
            </a:extLst>
          </p:cNvPr>
          <p:cNvSpPr/>
          <p:nvPr/>
        </p:nvSpPr>
        <p:spPr>
          <a:xfrm>
            <a:off x="11186073" y="4861974"/>
            <a:ext cx="9860627" cy="3046988"/>
          </a:xfrm>
          <a:prstGeom prst="rect">
            <a:avLst/>
          </a:prstGeom>
        </p:spPr>
        <p:txBody>
          <a:bodyPr wrap="square">
            <a:noAutofit/>
          </a:bodyPr>
          <a:lstStyle/>
          <a:p>
            <a:r>
              <a:rPr lang="en-US" sz="9600" b="1" dirty="0">
                <a:solidFill>
                  <a:srgbClr val="FFFFFF"/>
                </a:solidFill>
                <a:latin typeface="Gill Sans MT" panose="020B0502020104020203" pitchFamily="34" charset="77"/>
                <a:cs typeface="Gill Sans" panose="020B0502020104020203" pitchFamily="34" charset="-79"/>
              </a:rPr>
              <a:t>Regroupement</a:t>
            </a:r>
          </a:p>
        </p:txBody>
      </p:sp>
      <p:cxnSp>
        <p:nvCxnSpPr>
          <p:cNvPr id="12" name="Straight Connector 11">
            <a:extLst>
              <a:ext uri="{FF2B5EF4-FFF2-40B4-BE49-F238E27FC236}">
                <a16:creationId xmlns:a16="http://schemas.microsoft.com/office/drawing/2014/main" id="{E8DF89E1-F25E-DF4E-9A7C-4D54689B609B}"/>
              </a:ext>
            </a:extLst>
          </p:cNvPr>
          <p:cNvCxnSpPr>
            <a:cxnSpLocks/>
          </p:cNvCxnSpPr>
          <p:nvPr/>
        </p:nvCxnSpPr>
        <p:spPr>
          <a:xfrm>
            <a:off x="11186072" y="8064528"/>
            <a:ext cx="9860628" cy="0"/>
          </a:xfrm>
          <a:prstGeom prst="line">
            <a:avLst/>
          </a:prstGeom>
          <a:ln w="139700">
            <a:solidFill>
              <a:srgbClr val="FFFFFF"/>
            </a:solidFill>
          </a:ln>
        </p:spPr>
        <p:style>
          <a:lnRef idx="1">
            <a:schemeClr val="accent1"/>
          </a:lnRef>
          <a:fillRef idx="0">
            <a:schemeClr val="accent1"/>
          </a:fillRef>
          <a:effectRef idx="0">
            <a:schemeClr val="accent1"/>
          </a:effectRef>
          <a:fontRef idx="minor">
            <a:schemeClr val="tx1"/>
          </a:fontRef>
        </p:style>
      </p:cxnSp>
      <p:pic>
        <p:nvPicPr>
          <p:cNvPr id="6" name="Picture Placeholder 5" descr="A person smiling for the camera&#10;&#10;Description automatically generated with low confidence">
            <a:extLst>
              <a:ext uri="{FF2B5EF4-FFF2-40B4-BE49-F238E27FC236}">
                <a16:creationId xmlns:a16="http://schemas.microsoft.com/office/drawing/2014/main" id="{95C3CEAD-2343-8D4A-AC02-019C4014EE83}"/>
              </a:ext>
            </a:extLst>
          </p:cNvPr>
          <p:cNvPicPr>
            <a:picLocks noGrp="1" noChangeAspect="1"/>
          </p:cNvPicPr>
          <p:nvPr>
            <p:ph type="pic" sz="quarter" idx="10"/>
          </p:nvPr>
        </p:nvPicPr>
        <p:blipFill rotWithShape="1">
          <a:blip r:embed="rId4"/>
          <a:srcRect t="14908" b="14908"/>
          <a:stretch/>
        </p:blipFill>
        <p:spPr/>
      </p:pic>
      <p:sp>
        <p:nvSpPr>
          <p:cNvPr id="7" name="TextBox 6">
            <a:extLst>
              <a:ext uri="{FF2B5EF4-FFF2-40B4-BE49-F238E27FC236}">
                <a16:creationId xmlns:a16="http://schemas.microsoft.com/office/drawing/2014/main" id="{218722E7-4789-FB4B-91DF-916E174CAE95}"/>
              </a:ext>
            </a:extLst>
          </p:cNvPr>
          <p:cNvSpPr txBox="1"/>
          <p:nvPr/>
        </p:nvSpPr>
        <p:spPr>
          <a:xfrm>
            <a:off x="229282" y="13058930"/>
            <a:ext cx="6214047" cy="307777"/>
          </a:xfrm>
          <a:prstGeom prst="rect">
            <a:avLst/>
          </a:prstGeom>
          <a:noFill/>
        </p:spPr>
        <p:txBody>
          <a:bodyPr wrap="square" rtlCol="0">
            <a:spAutoFit/>
          </a:bodyPr>
          <a:lstStyle/>
          <a:p>
            <a:r>
              <a:rPr lang="en-US" dirty="0">
                <a:solidFill>
                  <a:srgbClr val="00C075"/>
                </a:solidFill>
                <a:latin typeface="Gill Sans MT" panose="020B0502020104020203" pitchFamily="34" charset="77"/>
              </a:rPr>
              <a:t>Photo credit: Yagazie Emezi/Getty Images/Images of Empowerment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graphicFrame>
        <p:nvGraphicFramePr>
          <p:cNvPr id="979" name="Google Shape;979;p21"/>
          <p:cNvGraphicFramePr/>
          <p:nvPr>
            <p:extLst>
              <p:ext uri="{D42A27DB-BD31-4B8C-83A1-F6EECF244321}">
                <p14:modId xmlns:p14="http://schemas.microsoft.com/office/powerpoint/2010/main" val="2130478995"/>
              </p:ext>
            </p:extLst>
          </p:nvPr>
        </p:nvGraphicFramePr>
        <p:xfrm>
          <a:off x="2172174" y="2980490"/>
          <a:ext cx="22211826" cy="8523086"/>
        </p:xfrm>
        <a:graphic>
          <a:graphicData uri="http://schemas.openxmlformats.org/drawingml/2006/table">
            <a:tbl>
              <a:tblPr firstRow="1" bandRow="1">
                <a:noFill/>
                <a:tableStyleId>{9B6FCFC4-5C0E-4722-A649-D919AF66E9C1}</a:tableStyleId>
              </a:tblPr>
              <a:tblGrid>
                <a:gridCol w="3876987">
                  <a:extLst>
                    <a:ext uri="{9D8B030D-6E8A-4147-A177-3AD203B41FA5}">
                      <a16:colId xmlns:a16="http://schemas.microsoft.com/office/drawing/2014/main" val="20000"/>
                    </a:ext>
                  </a:extLst>
                </a:gridCol>
                <a:gridCol w="4686300">
                  <a:extLst>
                    <a:ext uri="{9D8B030D-6E8A-4147-A177-3AD203B41FA5}">
                      <a16:colId xmlns:a16="http://schemas.microsoft.com/office/drawing/2014/main" val="20001"/>
                    </a:ext>
                  </a:extLst>
                </a:gridCol>
                <a:gridCol w="13648539">
                  <a:extLst>
                    <a:ext uri="{9D8B030D-6E8A-4147-A177-3AD203B41FA5}">
                      <a16:colId xmlns:a16="http://schemas.microsoft.com/office/drawing/2014/main" val="20002"/>
                    </a:ext>
                  </a:extLst>
                </a:gridCol>
              </a:tblGrid>
              <a:tr h="1541704">
                <a:tc gridSpan="2">
                  <a:txBody>
                    <a:bodyPr/>
                    <a:lstStyle/>
                    <a:p>
                      <a:pPr marL="0" marR="0" lvl="0" indent="0" algn="ctr" rtl="0">
                        <a:lnSpc>
                          <a:spcPct val="100000"/>
                        </a:lnSpc>
                        <a:spcBef>
                          <a:spcPts val="0"/>
                        </a:spcBef>
                        <a:spcAft>
                          <a:spcPts val="0"/>
                        </a:spcAft>
                        <a:buClr>
                          <a:srgbClr val="FFFFFF"/>
                        </a:buClr>
                        <a:buSzPts val="4200"/>
                        <a:buFont typeface="Gill Sans"/>
                        <a:buNone/>
                      </a:pPr>
                      <a:r>
                        <a:rPr lang="en-US" sz="6000" b="1" i="0" u="none" strike="noStrike" cap="none" dirty="0">
                          <a:solidFill>
                            <a:srgbClr val="FFFFFF"/>
                          </a:solidFill>
                          <a:latin typeface="Gill Sans MT" panose="020B0502020104020203" pitchFamily="34" charset="77"/>
                          <a:ea typeface="Gill Sans"/>
                          <a:cs typeface="Gill Sans" panose="020B0502020104020203" pitchFamily="34" charset="-79"/>
                          <a:sym typeface="Gill Sans"/>
                        </a:rPr>
                        <a:t>TERME</a:t>
                      </a:r>
                      <a:endParaRPr sz="6000" b="1" i="0" dirty="0">
                        <a:latin typeface="Gill Sans MT" panose="020B0502020104020203" pitchFamily="34" charset="77"/>
                        <a:cs typeface="Gill Sans" panose="020B0502020104020203" pitchFamily="34" charset="-79"/>
                      </a:endParaRPr>
                    </a:p>
                  </a:txBody>
                  <a:tcPr marL="102876" marR="102876" marT="51426" marB="51426"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solidFill>
                        <a:srgbClr val="009457"/>
                      </a:solidFill>
                      <a:prstDash val="solid"/>
                      <a:round/>
                      <a:headEnd type="none" w="sm" len="sm"/>
                      <a:tailEnd type="none" w="sm" len="sm"/>
                    </a:lnB>
                    <a:solidFill>
                      <a:srgbClr val="009457"/>
                    </a:solidFill>
                  </a:tcPr>
                </a:tc>
                <a:tc hMerge="1">
                  <a:txBody>
                    <a:bodyPr/>
                    <a:lstStyle/>
                    <a:p>
                      <a:endParaRPr lang="en-US"/>
                    </a:p>
                  </a:txBody>
                  <a:tcPr/>
                </a:tc>
                <a:tc>
                  <a:txBody>
                    <a:bodyPr/>
                    <a:lstStyle/>
                    <a:p>
                      <a:pPr marL="0" marR="0" lvl="0" indent="0" algn="ctr" rtl="0">
                        <a:lnSpc>
                          <a:spcPct val="100000"/>
                        </a:lnSpc>
                        <a:spcBef>
                          <a:spcPts val="0"/>
                        </a:spcBef>
                        <a:spcAft>
                          <a:spcPts val="0"/>
                        </a:spcAft>
                        <a:buClr>
                          <a:srgbClr val="FFFFFF"/>
                        </a:buClr>
                        <a:buSzPts val="4200"/>
                        <a:buFont typeface="Gill Sans"/>
                        <a:buNone/>
                      </a:pPr>
                      <a:r>
                        <a:rPr lang="en-US" sz="6000" b="1" i="0" u="none" strike="noStrike" cap="none" dirty="0">
                          <a:solidFill>
                            <a:srgbClr val="FFFFFF"/>
                          </a:solidFill>
                          <a:latin typeface="Gill Sans MT" panose="020B0502020104020203" pitchFamily="34" charset="77"/>
                          <a:ea typeface="Gill Sans"/>
                          <a:cs typeface="Gill Sans" panose="020B0502020104020203" pitchFamily="34" charset="-79"/>
                          <a:sym typeface="Gill Sans"/>
                        </a:rPr>
                        <a:t>DÉFINITION</a:t>
                      </a:r>
                      <a:endParaRPr sz="6000" b="1" i="0" dirty="0">
                        <a:latin typeface="Gill Sans MT" panose="020B0502020104020203" pitchFamily="34" charset="77"/>
                        <a:cs typeface="Gill Sans" panose="020B0502020104020203" pitchFamily="34" charset="-79"/>
                      </a:endParaRPr>
                    </a:p>
                  </a:txBody>
                  <a:tcPr marL="102876" marR="102876" marT="51426" marB="51426"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solidFill>
                        <a:srgbClr val="009457"/>
                      </a:solidFill>
                      <a:prstDash val="solid"/>
                      <a:round/>
                      <a:headEnd type="none" w="sm" len="sm"/>
                      <a:tailEnd type="none" w="sm" len="sm"/>
                    </a:lnB>
                    <a:solidFill>
                      <a:srgbClr val="009457"/>
                    </a:solidFill>
                  </a:tcPr>
                </a:tc>
                <a:extLst>
                  <a:ext uri="{0D108BD9-81ED-4DB2-BD59-A6C34878D82A}">
                    <a16:rowId xmlns:a16="http://schemas.microsoft.com/office/drawing/2014/main" val="10000"/>
                  </a:ext>
                </a:extLst>
              </a:tr>
              <a:tr h="895740">
                <a:tc gridSpan="2">
                  <a:txBody>
                    <a:bodyPr/>
                    <a:lstStyle/>
                    <a:p>
                      <a:pPr marL="274320" marR="0" lvl="0" indent="0" algn="l" rtl="0">
                        <a:lnSpc>
                          <a:spcPct val="100000"/>
                        </a:lnSpc>
                        <a:spcBef>
                          <a:spcPts val="0"/>
                        </a:spcBef>
                        <a:spcAft>
                          <a:spcPts val="0"/>
                        </a:spcAft>
                        <a:buClr>
                          <a:srgbClr val="393941"/>
                        </a:buClr>
                        <a:buSzPts val="4000"/>
                        <a:buFont typeface="Gill Sans"/>
                        <a:buNone/>
                      </a:pPr>
                      <a:r>
                        <a:rPr lang="en-US" sz="3600" b="1" i="0" u="none" strike="noStrike" cap="none" dirty="0">
                          <a:solidFill>
                            <a:schemeClr val="bg2">
                              <a:lumMod val="75000"/>
                            </a:schemeClr>
                          </a:solidFill>
                          <a:latin typeface="Gill Sans MT" panose="020B0502020104020203" pitchFamily="34" charset="77"/>
                          <a:ea typeface="Gill Sans"/>
                          <a:cs typeface="Gill Sans" panose="020B0502020104020203" pitchFamily="34" charset="-79"/>
                          <a:sym typeface="Gill Sans"/>
                        </a:rPr>
                        <a:t>Comportement</a:t>
                      </a:r>
                      <a:endParaRPr sz="3600" b="1" i="0" dirty="0">
                        <a:solidFill>
                          <a:schemeClr val="bg2">
                            <a:lumMod val="75000"/>
                          </a:schemeClr>
                        </a:solidFill>
                        <a:latin typeface="Gill Sans MT" panose="020B0502020104020203" pitchFamily="34" charset="77"/>
                        <a:cs typeface="Gill Sans" panose="020B0502020104020203" pitchFamily="34" charset="-79"/>
                      </a:endParaRPr>
                    </a:p>
                  </a:txBody>
                  <a:tcPr marL="102876" marR="102876" marT="51426" marB="51426"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solidFill>
                        <a:srgbClr val="009457"/>
                      </a:solidFill>
                      <a:prstDash val="solid"/>
                      <a:round/>
                      <a:headEnd type="none" w="sm" len="sm"/>
                      <a:tailEnd type="none" w="sm" len="sm"/>
                    </a:lnT>
                    <a:lnB w="38100" cap="flat" cmpd="sng" algn="ctr">
                      <a:solidFill>
                        <a:schemeClr val="tx1"/>
                      </a:solidFill>
                      <a:prstDash val="solid"/>
                      <a:round/>
                      <a:headEnd type="none" w="med" len="med"/>
                      <a:tailEnd type="none" w="med" len="med"/>
                    </a:lnB>
                    <a:solidFill>
                      <a:srgbClr val="FFFFFF"/>
                    </a:solidFill>
                  </a:tcPr>
                </a:tc>
                <a:tc hMerge="1">
                  <a:txBody>
                    <a:bodyPr/>
                    <a:lstStyle/>
                    <a:p>
                      <a:endParaRPr lang="en-US"/>
                    </a:p>
                  </a:txBody>
                  <a:tcPr/>
                </a:tc>
                <a:tc>
                  <a:txBody>
                    <a:bodyPr/>
                    <a:lstStyle/>
                    <a:p>
                      <a:pPr marL="457200" marR="0" lvl="0" indent="0" algn="l" rtl="0">
                        <a:lnSpc>
                          <a:spcPct val="100000"/>
                        </a:lnSpc>
                        <a:spcBef>
                          <a:spcPts val="0"/>
                        </a:spcBef>
                        <a:spcAft>
                          <a:spcPts val="0"/>
                        </a:spcAft>
                        <a:buClr>
                          <a:srgbClr val="393941"/>
                        </a:buClr>
                        <a:buSzPts val="4000"/>
                        <a:buFont typeface="Gill Sans"/>
                        <a:buNone/>
                      </a:pPr>
                      <a:r>
                        <a:rPr lang="en-US" sz="3600" b="0" i="1" u="none" strike="noStrike" cap="none" dirty="0">
                          <a:solidFill>
                            <a:schemeClr val="bg2">
                              <a:lumMod val="75000"/>
                            </a:schemeClr>
                          </a:solidFill>
                          <a:latin typeface="Gill Sans MT" panose="020B0502020104020203" pitchFamily="34" charset="77"/>
                          <a:ea typeface="Gill Sans"/>
                          <a:cs typeface="Gill Sans" panose="020B0502020104020203" pitchFamily="34" charset="-79"/>
                          <a:sym typeface="Gill Sans"/>
                        </a:rPr>
                        <a:t>Ce que je fais.</a:t>
                      </a:r>
                      <a:endParaRPr sz="3600" b="0" i="1" u="none" dirty="0">
                        <a:solidFill>
                          <a:schemeClr val="bg2">
                            <a:lumMod val="75000"/>
                          </a:schemeClr>
                        </a:solidFill>
                        <a:latin typeface="Gill Sans MT" panose="020B0502020104020203" pitchFamily="34" charset="77"/>
                        <a:cs typeface="Gill Sans" panose="020B0502020104020203" pitchFamily="34" charset="-79"/>
                      </a:endParaRPr>
                    </a:p>
                  </a:txBody>
                  <a:tcPr marL="102876" marR="102876" marT="51426" marB="51426"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solidFill>
                        <a:srgbClr val="009457"/>
                      </a:solidFill>
                      <a:prstDash val="solid"/>
                      <a:round/>
                      <a:headEnd type="none" w="sm" len="sm"/>
                      <a:tailEnd type="none" w="sm" len="sm"/>
                    </a:lnT>
                    <a:lnB w="381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045030">
                <a:tc gridSpan="2">
                  <a:txBody>
                    <a:bodyPr/>
                    <a:lstStyle/>
                    <a:p>
                      <a:pPr marL="274320" marR="0" lvl="0" indent="0" algn="l" rtl="0">
                        <a:lnSpc>
                          <a:spcPct val="100000"/>
                        </a:lnSpc>
                        <a:spcBef>
                          <a:spcPts val="0"/>
                        </a:spcBef>
                        <a:spcAft>
                          <a:spcPts val="0"/>
                        </a:spcAft>
                        <a:buClr>
                          <a:srgbClr val="393941"/>
                        </a:buClr>
                        <a:buSzPts val="4000"/>
                        <a:buFont typeface="Gill Sans"/>
                        <a:buNone/>
                      </a:pPr>
                      <a:r>
                        <a:rPr lang="en-US" sz="3600" b="1" i="0" u="none" strike="noStrike" cap="none" dirty="0">
                          <a:solidFill>
                            <a:schemeClr val="bg2">
                              <a:lumMod val="75000"/>
                            </a:schemeClr>
                          </a:solidFill>
                          <a:latin typeface="Gill Sans MT" panose="020B0502020104020203" pitchFamily="34" charset="77"/>
                          <a:ea typeface="Gill Sans"/>
                          <a:cs typeface="Gill Sans" panose="020B0502020104020203" pitchFamily="34" charset="-79"/>
                          <a:sym typeface="Gill Sans"/>
                        </a:rPr>
                        <a:t>Attitude ou croyance</a:t>
                      </a:r>
                      <a:endParaRPr sz="3600" b="1" i="0" dirty="0">
                        <a:solidFill>
                          <a:schemeClr val="bg2">
                            <a:lumMod val="75000"/>
                          </a:schemeClr>
                        </a:solidFill>
                        <a:latin typeface="Gill Sans MT" panose="020B0502020104020203" pitchFamily="34" charset="77"/>
                        <a:cs typeface="Gill Sans" panose="020B0502020104020203" pitchFamily="34" charset="-79"/>
                      </a:endParaRPr>
                    </a:p>
                  </a:txBody>
                  <a:tcPr marL="102876" marR="102876" marT="51426" marB="51426"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FF"/>
                    </a:solidFill>
                  </a:tcPr>
                </a:tc>
                <a:tc hMerge="1">
                  <a:txBody>
                    <a:bodyPr/>
                    <a:lstStyle/>
                    <a:p>
                      <a:endParaRPr lang="en-US"/>
                    </a:p>
                  </a:txBody>
                  <a:tcPr/>
                </a:tc>
                <a:tc>
                  <a:txBody>
                    <a:bodyPr/>
                    <a:lstStyle/>
                    <a:p>
                      <a:pPr marL="457200" marR="0" lvl="0" indent="0" algn="l" rtl="0">
                        <a:lnSpc>
                          <a:spcPct val="100000"/>
                        </a:lnSpc>
                        <a:spcBef>
                          <a:spcPts val="0"/>
                        </a:spcBef>
                        <a:spcAft>
                          <a:spcPts val="0"/>
                        </a:spcAft>
                        <a:buClr>
                          <a:srgbClr val="393941"/>
                        </a:buClr>
                        <a:buSzPts val="4000"/>
                        <a:buFont typeface="Gill Sans"/>
                        <a:buNone/>
                      </a:pPr>
                      <a:r>
                        <a:rPr lang="fr-FR" sz="3600" b="0" i="1" u="none" strike="noStrike" cap="none" dirty="0">
                          <a:solidFill>
                            <a:schemeClr val="bg2">
                              <a:lumMod val="75000"/>
                            </a:schemeClr>
                          </a:solidFill>
                          <a:latin typeface="Gill Sans MT" panose="020B0502020104020203" pitchFamily="34" charset="77"/>
                          <a:ea typeface="Gill Sans"/>
                          <a:cs typeface="Gill Sans" panose="020B0502020104020203" pitchFamily="34" charset="-79"/>
                          <a:sym typeface="Gill Sans"/>
                        </a:rPr>
                        <a:t>Ce que je préfère et ce que je sais</a:t>
                      </a:r>
                      <a:endParaRPr sz="3600" b="0" i="1" u="none" dirty="0">
                        <a:solidFill>
                          <a:schemeClr val="bg2">
                            <a:lumMod val="75000"/>
                          </a:schemeClr>
                        </a:solidFill>
                        <a:latin typeface="Gill Sans MT" panose="020B0502020104020203" pitchFamily="34" charset="77"/>
                        <a:cs typeface="Gill Sans" panose="020B0502020104020203" pitchFamily="34" charset="-79"/>
                      </a:endParaRPr>
                    </a:p>
                  </a:txBody>
                  <a:tcPr marL="102876" marR="102876" marT="51426" marB="51426"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371600">
                <a:tc rowSpan="2">
                  <a:txBody>
                    <a:bodyPr/>
                    <a:lstStyle/>
                    <a:p>
                      <a:pPr marL="274320" marR="0" lvl="0" indent="0" algn="l" rtl="0">
                        <a:lnSpc>
                          <a:spcPct val="100000"/>
                        </a:lnSpc>
                        <a:spcBef>
                          <a:spcPts val="0"/>
                        </a:spcBef>
                        <a:spcAft>
                          <a:spcPts val="0"/>
                        </a:spcAft>
                        <a:buClr>
                          <a:srgbClr val="393941"/>
                        </a:buClr>
                        <a:buSzPts val="4000"/>
                        <a:buFont typeface="Gill Sans"/>
                        <a:buNone/>
                      </a:pPr>
                      <a:r>
                        <a:rPr lang="fr-FR" sz="3600" b="1" i="0" u="none" strike="noStrike" cap="none" dirty="0">
                          <a:solidFill>
                            <a:schemeClr val="bg2">
                              <a:lumMod val="75000"/>
                            </a:schemeClr>
                          </a:solidFill>
                          <a:latin typeface="Gill Sans MT" panose="020B0502020104020203" pitchFamily="34" charset="77"/>
                          <a:ea typeface="Gill Sans"/>
                          <a:cs typeface="Gill Sans" panose="020B0502020104020203" pitchFamily="34" charset="-79"/>
                          <a:sym typeface="Gill Sans"/>
                        </a:rPr>
                        <a:t>Normes sociales et de genre</a:t>
                      </a:r>
                      <a:endParaRPr sz="3600" b="1" i="0" dirty="0">
                        <a:solidFill>
                          <a:schemeClr val="bg2">
                            <a:lumMod val="75000"/>
                          </a:schemeClr>
                        </a:solidFill>
                        <a:latin typeface="Gill Sans MT" panose="020B0502020104020203" pitchFamily="34" charset="77"/>
                        <a:cs typeface="Gill Sans" panose="020B0502020104020203" pitchFamily="34" charset="-79"/>
                      </a:endParaRPr>
                    </a:p>
                  </a:txBody>
                  <a:tcPr marL="102876" marR="102876" marT="51426" marB="51426"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FF"/>
                    </a:solidFill>
                  </a:tcPr>
                </a:tc>
                <a:tc>
                  <a:txBody>
                    <a:bodyPr/>
                    <a:lstStyle/>
                    <a:p>
                      <a:pPr marL="274320" marR="0" lvl="0" indent="0" algn="l" rtl="0">
                        <a:lnSpc>
                          <a:spcPct val="100000"/>
                        </a:lnSpc>
                        <a:spcBef>
                          <a:spcPts val="0"/>
                        </a:spcBef>
                        <a:spcAft>
                          <a:spcPts val="0"/>
                        </a:spcAft>
                        <a:buClr>
                          <a:srgbClr val="393941"/>
                        </a:buClr>
                        <a:buSzPts val="4000"/>
                        <a:buFont typeface="Gill Sans"/>
                        <a:buNone/>
                      </a:pPr>
                      <a:r>
                        <a:rPr lang="en-US" sz="3600" b="1" i="0" u="none" strike="noStrike" cap="none" dirty="0">
                          <a:solidFill>
                            <a:schemeClr val="bg2">
                              <a:lumMod val="75000"/>
                            </a:schemeClr>
                          </a:solidFill>
                          <a:latin typeface="Gill Sans MT" panose="020B0502020104020203" pitchFamily="34" charset="77"/>
                          <a:ea typeface="Gill Sans"/>
                          <a:cs typeface="Gill Sans" panose="020B0502020104020203" pitchFamily="34" charset="-79"/>
                          <a:sym typeface="Gill Sans"/>
                        </a:rPr>
                        <a:t>Norme descriptive</a:t>
                      </a:r>
                      <a:endParaRPr sz="3600" b="1" i="0" u="none" strike="noStrike" cap="none" dirty="0">
                        <a:solidFill>
                          <a:schemeClr val="bg2">
                            <a:lumMod val="75000"/>
                          </a:schemeClr>
                        </a:solidFill>
                        <a:latin typeface="Gill Sans MT" panose="020B0502020104020203" pitchFamily="34" charset="77"/>
                        <a:ea typeface="Gill Sans"/>
                        <a:cs typeface="Gill Sans" panose="020B0502020104020203" pitchFamily="34" charset="-79"/>
                        <a:sym typeface="Gill Sans"/>
                      </a:endParaRPr>
                    </a:p>
                  </a:txBody>
                  <a:tcPr marL="102876" marR="102876" marT="51426" marB="51426"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FF"/>
                    </a:solidFill>
                  </a:tcPr>
                </a:tc>
                <a:tc>
                  <a:txBody>
                    <a:bodyPr/>
                    <a:lstStyle/>
                    <a:p>
                      <a:pPr marL="457200" marR="0" lvl="0" indent="0" algn="l" rtl="0">
                        <a:lnSpc>
                          <a:spcPct val="100000"/>
                        </a:lnSpc>
                        <a:spcBef>
                          <a:spcPts val="0"/>
                        </a:spcBef>
                        <a:spcAft>
                          <a:spcPts val="0"/>
                        </a:spcAft>
                        <a:buClr>
                          <a:srgbClr val="393941"/>
                        </a:buClr>
                        <a:buSzPts val="4000"/>
                        <a:buFont typeface="Gill Sans"/>
                        <a:buNone/>
                      </a:pPr>
                      <a:r>
                        <a:rPr lang="fr-FR" sz="3600" b="0" i="1" u="none" strike="noStrike" cap="none" dirty="0">
                          <a:solidFill>
                            <a:schemeClr val="bg2">
                              <a:lumMod val="75000"/>
                            </a:schemeClr>
                          </a:solidFill>
                          <a:latin typeface="Gill Sans MT" panose="020B0502020104020203" pitchFamily="34" charset="77"/>
                          <a:ea typeface="Gill Sans"/>
                          <a:cs typeface="Gill Sans" panose="020B0502020104020203" pitchFamily="34" charset="-79"/>
                          <a:sym typeface="Gill Sans"/>
                        </a:rPr>
                        <a:t>Ce que je pense que les autres font.</a:t>
                      </a:r>
                      <a:endParaRPr sz="3600" b="0" i="1" u="none" dirty="0">
                        <a:solidFill>
                          <a:schemeClr val="bg2">
                            <a:lumMod val="75000"/>
                          </a:schemeClr>
                        </a:solidFill>
                        <a:latin typeface="Gill Sans MT" panose="020B0502020104020203" pitchFamily="34" charset="77"/>
                        <a:cs typeface="Gill Sans" panose="020B0502020104020203" pitchFamily="34" charset="-79"/>
                      </a:endParaRPr>
                    </a:p>
                  </a:txBody>
                  <a:tcPr marL="102876" marR="102876" marT="51426" marB="51426"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371600">
                <a:tc vMerge="1">
                  <a:txBody>
                    <a:bodyPr/>
                    <a:lstStyle/>
                    <a:p>
                      <a:endParaRPr lang="en-US"/>
                    </a:p>
                  </a:txBody>
                  <a:tcPr/>
                </a:tc>
                <a:tc>
                  <a:txBody>
                    <a:bodyPr/>
                    <a:lstStyle/>
                    <a:p>
                      <a:pPr marL="274320" marR="0" lvl="0" indent="0" algn="l" rtl="0">
                        <a:lnSpc>
                          <a:spcPct val="100000"/>
                        </a:lnSpc>
                        <a:spcBef>
                          <a:spcPts val="0"/>
                        </a:spcBef>
                        <a:spcAft>
                          <a:spcPts val="0"/>
                        </a:spcAft>
                        <a:buClr>
                          <a:srgbClr val="393941"/>
                        </a:buClr>
                        <a:buSzPts val="4000"/>
                        <a:buFont typeface="Gill Sans"/>
                        <a:buNone/>
                      </a:pPr>
                      <a:r>
                        <a:rPr lang="en-US" sz="3600" b="1" i="0" u="none" strike="noStrike" cap="none" dirty="0">
                          <a:solidFill>
                            <a:schemeClr val="bg2">
                              <a:lumMod val="75000"/>
                            </a:schemeClr>
                          </a:solidFill>
                          <a:latin typeface="Gill Sans MT" panose="020B0502020104020203" pitchFamily="34" charset="77"/>
                          <a:ea typeface="Gill Sans"/>
                          <a:cs typeface="Gill Sans" panose="020B0502020104020203" pitchFamily="34" charset="-79"/>
                          <a:sym typeface="Gill Sans"/>
                        </a:rPr>
                        <a:t>Norme injonctive</a:t>
                      </a:r>
                      <a:endParaRPr sz="3600" b="1" i="0" u="none" strike="noStrike" cap="none" dirty="0">
                        <a:solidFill>
                          <a:schemeClr val="bg2">
                            <a:lumMod val="75000"/>
                          </a:schemeClr>
                        </a:solidFill>
                        <a:latin typeface="Gill Sans MT" panose="020B0502020104020203" pitchFamily="34" charset="77"/>
                        <a:ea typeface="Gill Sans"/>
                        <a:cs typeface="Gill Sans" panose="020B0502020104020203" pitchFamily="34" charset="-79"/>
                        <a:sym typeface="Gill Sans"/>
                      </a:endParaRPr>
                    </a:p>
                  </a:txBody>
                  <a:tcPr marL="102876" marR="102876" marT="51426" marB="51426"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FF"/>
                    </a:solidFill>
                  </a:tcPr>
                </a:tc>
                <a:tc>
                  <a:txBody>
                    <a:bodyPr/>
                    <a:lstStyle/>
                    <a:p>
                      <a:pPr marL="457200" marR="0" lvl="0" indent="0" algn="l" rtl="0">
                        <a:lnSpc>
                          <a:spcPct val="100000"/>
                        </a:lnSpc>
                        <a:spcBef>
                          <a:spcPts val="0"/>
                        </a:spcBef>
                        <a:spcAft>
                          <a:spcPts val="0"/>
                        </a:spcAft>
                        <a:buClr>
                          <a:srgbClr val="393941"/>
                        </a:buClr>
                        <a:buSzPts val="4000"/>
                        <a:buFont typeface="Gill Sans"/>
                        <a:buNone/>
                      </a:pPr>
                      <a:r>
                        <a:rPr lang="fr-FR" sz="3600" b="0" i="1" u="none" strike="noStrike" cap="none" dirty="0">
                          <a:solidFill>
                            <a:schemeClr val="bg2">
                              <a:lumMod val="75000"/>
                            </a:schemeClr>
                          </a:solidFill>
                          <a:latin typeface="Gill Sans MT" panose="020B0502020104020203" pitchFamily="34" charset="77"/>
                          <a:ea typeface="Gill Sans"/>
                          <a:cs typeface="Gill Sans" panose="020B0502020104020203" pitchFamily="34" charset="-79"/>
                          <a:sym typeface="Gill Sans"/>
                        </a:rPr>
                        <a:t>Ce que je pense que les autres approuveront/désapprouveront que je fasse.</a:t>
                      </a:r>
                      <a:endParaRPr sz="3600" b="0" i="1" u="none" dirty="0">
                        <a:solidFill>
                          <a:schemeClr val="bg2">
                            <a:lumMod val="75000"/>
                          </a:schemeClr>
                        </a:solidFill>
                        <a:latin typeface="Gill Sans MT" panose="020B0502020104020203" pitchFamily="34" charset="77"/>
                        <a:cs typeface="Gill Sans" panose="020B0502020104020203" pitchFamily="34" charset="-79"/>
                      </a:endParaRPr>
                    </a:p>
                  </a:txBody>
                  <a:tcPr marL="102876" marR="102876" marT="51426" marB="51426"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2053572">
                <a:tc gridSpan="2">
                  <a:txBody>
                    <a:bodyPr/>
                    <a:lstStyle/>
                    <a:p>
                      <a:pPr marL="274320" marR="0" lvl="0" indent="0" algn="l" rtl="0">
                        <a:lnSpc>
                          <a:spcPct val="100000"/>
                        </a:lnSpc>
                        <a:spcBef>
                          <a:spcPts val="0"/>
                        </a:spcBef>
                        <a:spcAft>
                          <a:spcPts val="0"/>
                        </a:spcAft>
                        <a:buClr>
                          <a:srgbClr val="393941"/>
                        </a:buClr>
                        <a:buSzPts val="4000"/>
                        <a:buFont typeface="Gill Sans"/>
                        <a:buNone/>
                      </a:pPr>
                      <a:r>
                        <a:rPr lang="en-US" sz="3600" b="1" i="0" u="none" strike="noStrike" cap="none" dirty="0">
                          <a:solidFill>
                            <a:schemeClr val="bg2">
                              <a:lumMod val="75000"/>
                            </a:schemeClr>
                          </a:solidFill>
                          <a:latin typeface="Gill Sans MT" panose="020B0502020104020203" pitchFamily="34" charset="77"/>
                          <a:ea typeface="Gill Sans"/>
                          <a:cs typeface="Gill Sans" panose="020B0502020104020203" pitchFamily="34" charset="-79"/>
                          <a:sym typeface="Gill Sans"/>
                        </a:rPr>
                        <a:t>Groupe de référence</a:t>
                      </a:r>
                      <a:endParaRPr sz="3600" b="1" i="0" dirty="0">
                        <a:solidFill>
                          <a:schemeClr val="bg2">
                            <a:lumMod val="75000"/>
                          </a:schemeClr>
                        </a:solidFill>
                        <a:latin typeface="Gill Sans MT" panose="020B0502020104020203" pitchFamily="34" charset="77"/>
                        <a:cs typeface="Gill Sans" panose="020B0502020104020203" pitchFamily="34" charset="-79"/>
                      </a:endParaRPr>
                    </a:p>
                  </a:txBody>
                  <a:tcPr marL="102876" marR="102876" marT="51426" marB="51426"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FF"/>
                    </a:solidFill>
                  </a:tcPr>
                </a:tc>
                <a:tc hMerge="1">
                  <a:txBody>
                    <a:bodyPr/>
                    <a:lstStyle/>
                    <a:p>
                      <a:endParaRPr lang="en-US"/>
                    </a:p>
                  </a:txBody>
                  <a:tcPr/>
                </a:tc>
                <a:tc>
                  <a:txBody>
                    <a:bodyPr/>
                    <a:lstStyle/>
                    <a:p>
                      <a:pPr marL="457200" marR="0" lvl="0" indent="0" algn="l" rtl="0">
                        <a:lnSpc>
                          <a:spcPct val="100000"/>
                        </a:lnSpc>
                        <a:spcBef>
                          <a:spcPts val="0"/>
                        </a:spcBef>
                        <a:spcAft>
                          <a:spcPts val="0"/>
                        </a:spcAft>
                        <a:buClr>
                          <a:srgbClr val="393941"/>
                        </a:buClr>
                        <a:buSzPts val="4000"/>
                        <a:buFont typeface="Gill Sans"/>
                        <a:buNone/>
                      </a:pPr>
                      <a:r>
                        <a:rPr lang="fr-FR" sz="3600" b="0" i="1" u="none" strike="noStrike" cap="none" dirty="0">
                          <a:solidFill>
                            <a:schemeClr val="bg2">
                              <a:lumMod val="75000"/>
                            </a:schemeClr>
                          </a:solidFill>
                          <a:latin typeface="Gill Sans MT" panose="020B0502020104020203" pitchFamily="34" charset="77"/>
                          <a:ea typeface="Gill Sans"/>
                          <a:cs typeface="Gill Sans" panose="020B0502020104020203" pitchFamily="34" charset="-79"/>
                          <a:sym typeface="Gill Sans"/>
                        </a:rPr>
                        <a:t>Les personnes dont l'opinion compte pour moi (pour un comportement ou un contexte particulier). </a:t>
                      </a:r>
                    </a:p>
                    <a:p>
                      <a:pPr marL="457200" marR="0" lvl="0" indent="0" algn="l" rtl="0">
                        <a:lnSpc>
                          <a:spcPct val="100000"/>
                        </a:lnSpc>
                        <a:spcBef>
                          <a:spcPts val="0"/>
                        </a:spcBef>
                        <a:spcAft>
                          <a:spcPts val="0"/>
                        </a:spcAft>
                        <a:buClr>
                          <a:srgbClr val="393941"/>
                        </a:buClr>
                        <a:buSzPts val="4000"/>
                        <a:buFont typeface="Gill Sans"/>
                        <a:buNone/>
                      </a:pPr>
                      <a:r>
                        <a:rPr lang="fr-FR" sz="3600" b="0" i="1" u="none" strike="noStrike" cap="none" dirty="0">
                          <a:solidFill>
                            <a:schemeClr val="bg2">
                              <a:lumMod val="75000"/>
                            </a:schemeClr>
                          </a:solidFill>
                          <a:latin typeface="Gill Sans MT" panose="020B0502020104020203" pitchFamily="34" charset="77"/>
                          <a:ea typeface="Gill Sans"/>
                          <a:cs typeface="Gill Sans" panose="020B0502020104020203" pitchFamily="34" charset="-79"/>
                          <a:sym typeface="Gill Sans"/>
                        </a:rPr>
                        <a:t>Les personnes qui me récompensent ou me sanctionnent pour mon comportement.</a:t>
                      </a:r>
                      <a:endParaRPr sz="3600" b="0" i="1" u="none" dirty="0">
                        <a:solidFill>
                          <a:schemeClr val="bg2">
                            <a:lumMod val="75000"/>
                          </a:schemeClr>
                        </a:solidFill>
                        <a:latin typeface="Gill Sans MT" panose="020B0502020104020203" pitchFamily="34" charset="77"/>
                        <a:cs typeface="Gill Sans" panose="020B0502020104020203" pitchFamily="34" charset="-79"/>
                      </a:endParaRPr>
                    </a:p>
                  </a:txBody>
                  <a:tcPr marL="102876" marR="102876" marT="51426" marB="51426"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bl>
          </a:graphicData>
        </a:graphic>
      </p:graphicFrame>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8F4DD"/>
        </a:solidFill>
        <a:effectLst/>
      </p:bgPr>
    </p:bg>
    <p:spTree>
      <p:nvGrpSpPr>
        <p:cNvPr id="1" name="Shape 983"/>
        <p:cNvGrpSpPr/>
        <p:nvPr/>
      </p:nvGrpSpPr>
      <p:grpSpPr>
        <a:xfrm>
          <a:off x="0" y="0"/>
          <a:ext cx="0" cy="0"/>
          <a:chOff x="0" y="0"/>
          <a:chExt cx="0" cy="0"/>
        </a:xfrm>
      </p:grpSpPr>
      <p:sp>
        <p:nvSpPr>
          <p:cNvPr id="17" name="Title 16">
            <a:extLst>
              <a:ext uri="{FF2B5EF4-FFF2-40B4-BE49-F238E27FC236}">
                <a16:creationId xmlns:a16="http://schemas.microsoft.com/office/drawing/2014/main" id="{A0DE37D8-9A23-2042-898E-BA365A4C020B}"/>
              </a:ext>
            </a:extLst>
          </p:cNvPr>
          <p:cNvSpPr>
            <a:spLocks noGrp="1"/>
          </p:cNvSpPr>
          <p:nvPr>
            <p:ph type="title"/>
          </p:nvPr>
        </p:nvSpPr>
        <p:spPr>
          <a:xfrm>
            <a:off x="8861836" y="1957532"/>
            <a:ext cx="15802249" cy="2176836"/>
          </a:xfrm>
        </p:spPr>
        <p:txBody>
          <a:bodyPr/>
          <a:lstStyle/>
          <a:p>
            <a:r>
              <a:rPr lang="fr-FR" sz="7200" b="1" dirty="0">
                <a:solidFill>
                  <a:srgbClr val="000000"/>
                </a:solidFill>
              </a:rPr>
              <a:t>Tenir compte des normes, des croyances et des attitudes, car elles ont toutes un impact sur le comportement.</a:t>
            </a:r>
            <a:br>
              <a:rPr lang="en-US" sz="7200" b="1" dirty="0">
                <a:solidFill>
                  <a:srgbClr val="000000"/>
                </a:solidFill>
              </a:rPr>
            </a:br>
            <a:endParaRPr lang="en-US" sz="7200" b="1" dirty="0">
              <a:solidFill>
                <a:srgbClr val="000000"/>
              </a:solidFill>
            </a:endParaRPr>
          </a:p>
        </p:txBody>
      </p:sp>
      <p:sp>
        <p:nvSpPr>
          <p:cNvPr id="18" name="Text Placeholder 17">
            <a:extLst>
              <a:ext uri="{FF2B5EF4-FFF2-40B4-BE49-F238E27FC236}">
                <a16:creationId xmlns:a16="http://schemas.microsoft.com/office/drawing/2014/main" id="{F1D59A92-F549-014C-9741-C2D57603764C}"/>
              </a:ext>
            </a:extLst>
          </p:cNvPr>
          <p:cNvSpPr>
            <a:spLocks noGrp="1"/>
          </p:cNvSpPr>
          <p:nvPr>
            <p:ph type="body" idx="1"/>
          </p:nvPr>
        </p:nvSpPr>
        <p:spPr>
          <a:xfrm>
            <a:off x="8861836" y="5307778"/>
            <a:ext cx="13149731" cy="2778947"/>
          </a:xfrm>
        </p:spPr>
        <p:txBody>
          <a:bodyPr>
            <a:noAutofit/>
          </a:bodyPr>
          <a:lstStyle/>
          <a:p>
            <a:pPr marL="0" indent="0" algn="l">
              <a:spcAft>
                <a:spcPts val="2400"/>
              </a:spcAft>
              <a:buClr>
                <a:srgbClr val="515257"/>
              </a:buClr>
              <a:buSzPts val="3800"/>
              <a:buNone/>
            </a:pPr>
            <a:r>
              <a:rPr lang="fr-FR" sz="3600" dirty="0">
                <a:solidFill>
                  <a:srgbClr val="000000"/>
                </a:solidFill>
              </a:rPr>
              <a:t>Connaissances : Adam sait que l'allaitement maternel protège la santé des bébés car il fournit des nutriments qui aident les enfants à grandir.</a:t>
            </a:r>
          </a:p>
          <a:p>
            <a:pPr marL="0" indent="0" algn="l">
              <a:spcAft>
                <a:spcPts val="2400"/>
              </a:spcAft>
              <a:buClr>
                <a:srgbClr val="515257"/>
              </a:buClr>
              <a:buSzPts val="3800"/>
              <a:buNone/>
            </a:pPr>
            <a:r>
              <a:rPr lang="fr-FR" sz="3600" dirty="0">
                <a:solidFill>
                  <a:srgbClr val="000000"/>
                </a:solidFill>
              </a:rPr>
              <a:t>Attitude : Adam pense qu'il serait bon pour sa femme d'allaiter leur enfant.</a:t>
            </a:r>
            <a:endParaRPr lang="en-US" sz="3600" dirty="0">
              <a:solidFill>
                <a:srgbClr val="000000"/>
              </a:solidFill>
            </a:endParaRPr>
          </a:p>
        </p:txBody>
      </p:sp>
      <p:sp>
        <p:nvSpPr>
          <p:cNvPr id="20" name="Text Placeholder 19">
            <a:extLst>
              <a:ext uri="{FF2B5EF4-FFF2-40B4-BE49-F238E27FC236}">
                <a16:creationId xmlns:a16="http://schemas.microsoft.com/office/drawing/2014/main" id="{AF0DF83E-5505-1D47-B1EF-D8F55DB34F30}"/>
              </a:ext>
            </a:extLst>
          </p:cNvPr>
          <p:cNvSpPr>
            <a:spLocks noGrp="1"/>
          </p:cNvSpPr>
          <p:nvPr>
            <p:ph type="body" idx="3"/>
          </p:nvPr>
        </p:nvSpPr>
        <p:spPr>
          <a:xfrm>
            <a:off x="8861837" y="1090737"/>
            <a:ext cx="9198490" cy="577850"/>
          </a:xfrm>
        </p:spPr>
        <p:txBody>
          <a:bodyPr/>
          <a:lstStyle/>
          <a:p>
            <a:r>
              <a:rPr lang="en-US" spc="0" dirty="0">
                <a:solidFill>
                  <a:srgbClr val="000000"/>
                </a:solidFill>
                <a:latin typeface="Gill Sans MT" panose="020B0502020104020203"/>
              </a:rPr>
              <a:t>ACTIVITÉ DE GROUPE</a:t>
            </a:r>
          </a:p>
          <a:p>
            <a:endParaRPr lang="en-US" dirty="0">
              <a:solidFill>
                <a:srgbClr val="000000"/>
              </a:solidFill>
            </a:endParaRPr>
          </a:p>
        </p:txBody>
      </p:sp>
      <p:pic>
        <p:nvPicPr>
          <p:cNvPr id="36" name="Picture Placeholder 35" descr="Graphical user interface, application&#10;&#10;Description automatically generated">
            <a:extLst>
              <a:ext uri="{FF2B5EF4-FFF2-40B4-BE49-F238E27FC236}">
                <a16:creationId xmlns:a16="http://schemas.microsoft.com/office/drawing/2014/main" id="{22CBAB85-487B-9941-81D2-D39D7335104C}"/>
              </a:ext>
            </a:extLst>
          </p:cNvPr>
          <p:cNvPicPr>
            <a:picLocks noGrp="1" noChangeAspect="1"/>
          </p:cNvPicPr>
          <p:nvPr>
            <p:ph type="pic" sz="quarter" idx="10"/>
          </p:nvPr>
        </p:nvPicPr>
        <p:blipFill rotWithShape="1">
          <a:blip r:embed="rId4"/>
          <a:srcRect/>
          <a:stretch/>
        </p:blipFill>
        <p:spPr/>
      </p:pic>
      <p:pic>
        <p:nvPicPr>
          <p:cNvPr id="43" name="Picture Placeholder 22">
            <a:extLst>
              <a:ext uri="{FF2B5EF4-FFF2-40B4-BE49-F238E27FC236}">
                <a16:creationId xmlns:a16="http://schemas.microsoft.com/office/drawing/2014/main" id="{0514C923-B47B-C14E-BDF8-14630D386414}"/>
              </a:ext>
            </a:extLst>
          </p:cNvPr>
          <p:cNvPicPr>
            <a:picLocks noChangeAspect="1"/>
          </p:cNvPicPr>
          <p:nvPr/>
        </p:nvPicPr>
        <p:blipFill>
          <a:blip r:embed="rId5"/>
          <a:srcRect l="16875" r="16875"/>
          <a:stretch/>
        </p:blipFill>
        <p:spPr>
          <a:xfrm>
            <a:off x="18300951" y="7849423"/>
            <a:ext cx="7539134" cy="7539134"/>
          </a:xfrm>
          <a:custGeom>
            <a:avLst/>
            <a:gdLst>
              <a:gd name="connsiteX0" fmla="*/ 2931459 w 5862918"/>
              <a:gd name="connsiteY0" fmla="*/ 0 h 5862918"/>
              <a:gd name="connsiteX1" fmla="*/ 5862918 w 5862918"/>
              <a:gd name="connsiteY1" fmla="*/ 2931459 h 5862918"/>
              <a:gd name="connsiteX2" fmla="*/ 2931459 w 5862918"/>
              <a:gd name="connsiteY2" fmla="*/ 5862918 h 5862918"/>
              <a:gd name="connsiteX3" fmla="*/ 0 w 5862918"/>
              <a:gd name="connsiteY3" fmla="*/ 2931459 h 5862918"/>
              <a:gd name="connsiteX4" fmla="*/ 2931459 w 5862918"/>
              <a:gd name="connsiteY4" fmla="*/ 0 h 5862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918" h="5862918">
                <a:moveTo>
                  <a:pt x="2931459" y="0"/>
                </a:moveTo>
                <a:cubicBezTo>
                  <a:pt x="4550459" y="0"/>
                  <a:pt x="5862918" y="1312459"/>
                  <a:pt x="5862918" y="2931459"/>
                </a:cubicBezTo>
                <a:cubicBezTo>
                  <a:pt x="5862918" y="4550459"/>
                  <a:pt x="4550459" y="5862918"/>
                  <a:pt x="2931459" y="5862918"/>
                </a:cubicBezTo>
                <a:cubicBezTo>
                  <a:pt x="1312459" y="5862918"/>
                  <a:pt x="0" y="4550459"/>
                  <a:pt x="0" y="2931459"/>
                </a:cubicBezTo>
                <a:cubicBezTo>
                  <a:pt x="0" y="1312459"/>
                  <a:pt x="1312459" y="0"/>
                  <a:pt x="2931459" y="0"/>
                </a:cubicBezTo>
                <a:close/>
              </a:path>
            </a:pathLst>
          </a:custGeom>
        </p:spPr>
      </p:pic>
      <p:grpSp>
        <p:nvGrpSpPr>
          <p:cNvPr id="12" name="Group 11">
            <a:extLst>
              <a:ext uri="{FF2B5EF4-FFF2-40B4-BE49-F238E27FC236}">
                <a16:creationId xmlns:a16="http://schemas.microsoft.com/office/drawing/2014/main" id="{8F931E95-54CA-3046-8B59-06D1E015EECD}"/>
              </a:ext>
            </a:extLst>
          </p:cNvPr>
          <p:cNvGrpSpPr/>
          <p:nvPr/>
        </p:nvGrpSpPr>
        <p:grpSpPr>
          <a:xfrm>
            <a:off x="1368325" y="1090737"/>
            <a:ext cx="3532094" cy="3532094"/>
            <a:chOff x="1368325" y="1090737"/>
            <a:chExt cx="3532094" cy="3532094"/>
          </a:xfrm>
        </p:grpSpPr>
        <p:sp>
          <p:nvSpPr>
            <p:cNvPr id="13" name="Oval 12">
              <a:extLst>
                <a:ext uri="{FF2B5EF4-FFF2-40B4-BE49-F238E27FC236}">
                  <a16:creationId xmlns:a16="http://schemas.microsoft.com/office/drawing/2014/main" id="{A614D546-710B-5A4C-BB6C-50D09F77BCB2}"/>
                </a:ext>
              </a:extLst>
            </p:cNvPr>
            <p:cNvSpPr/>
            <p:nvPr/>
          </p:nvSpPr>
          <p:spPr>
            <a:xfrm>
              <a:off x="1368325" y="1090737"/>
              <a:ext cx="3532094" cy="3532094"/>
            </a:xfrm>
            <a:prstGeom prst="ellipse">
              <a:avLst/>
            </a:prstGeom>
            <a:solidFill>
              <a:srgbClr val="009457"/>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14" name="Graphic 13" descr="Cheers outline">
              <a:extLst>
                <a:ext uri="{FF2B5EF4-FFF2-40B4-BE49-F238E27FC236}">
                  <a16:creationId xmlns:a16="http://schemas.microsoft.com/office/drawing/2014/main" id="{BBC9EBCA-DAD7-D545-8C40-B0A66DAA2A5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57715" y="1379662"/>
              <a:ext cx="3153314" cy="3153314"/>
            </a:xfrm>
            <a:prstGeom prst="rect">
              <a:avLst/>
            </a:prstGeom>
          </p:spPr>
        </p:pic>
      </p:grpSp>
      <p:grpSp>
        <p:nvGrpSpPr>
          <p:cNvPr id="15" name="Group 14">
            <a:extLst>
              <a:ext uri="{FF2B5EF4-FFF2-40B4-BE49-F238E27FC236}">
                <a16:creationId xmlns:a16="http://schemas.microsoft.com/office/drawing/2014/main" id="{E5FEFA29-23C0-2B4A-8D56-CBBD10B145A6}"/>
              </a:ext>
            </a:extLst>
          </p:cNvPr>
          <p:cNvGrpSpPr/>
          <p:nvPr/>
        </p:nvGrpSpPr>
        <p:grpSpPr>
          <a:xfrm>
            <a:off x="2372432" y="7651593"/>
            <a:ext cx="2526654" cy="2526654"/>
            <a:chOff x="4969172" y="7651592"/>
            <a:chExt cx="2526654" cy="2526654"/>
          </a:xfrm>
        </p:grpSpPr>
        <p:sp>
          <p:nvSpPr>
            <p:cNvPr id="16" name="Oval 15">
              <a:extLst>
                <a:ext uri="{FF2B5EF4-FFF2-40B4-BE49-F238E27FC236}">
                  <a16:creationId xmlns:a16="http://schemas.microsoft.com/office/drawing/2014/main" id="{7CBA1040-2F2B-6749-AE33-2B8102DF04E6}"/>
                </a:ext>
              </a:extLst>
            </p:cNvPr>
            <p:cNvSpPr/>
            <p:nvPr/>
          </p:nvSpPr>
          <p:spPr>
            <a:xfrm>
              <a:off x="4969172" y="7651592"/>
              <a:ext cx="2526654" cy="2526654"/>
            </a:xfrm>
            <a:prstGeom prst="ellipse">
              <a:avLst/>
            </a:prstGeom>
            <a:solidFill>
              <a:srgbClr val="009457"/>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19" name="TextBox 18">
              <a:extLst>
                <a:ext uri="{FF2B5EF4-FFF2-40B4-BE49-F238E27FC236}">
                  <a16:creationId xmlns:a16="http://schemas.microsoft.com/office/drawing/2014/main" id="{DB03D7E3-657C-804B-8487-747C18AA5623}"/>
                </a:ext>
              </a:extLst>
            </p:cNvPr>
            <p:cNvSpPr txBox="1"/>
            <p:nvPr/>
          </p:nvSpPr>
          <p:spPr>
            <a:xfrm>
              <a:off x="5220845" y="8498825"/>
              <a:ext cx="2023311" cy="954107"/>
            </a:xfrm>
            <a:prstGeom prst="rect">
              <a:avLst/>
            </a:prstGeom>
            <a:noFill/>
          </p:spPr>
          <p:txBody>
            <a:bodyPr wrap="none" rtlCol="0">
              <a:spAutoFit/>
            </a:bodyPr>
            <a:lstStyle/>
            <a:p>
              <a:pPr algn="ctr"/>
              <a:r>
                <a:rPr lang="en-US" sz="2800" dirty="0">
                  <a:solidFill>
                    <a:srgbClr val="FFFFFF"/>
                  </a:solidFill>
                  <a:latin typeface="Gill Sans MT" panose="020B0502020104020203" pitchFamily="34" charset="77"/>
                  <a:cs typeface="Gill Sans" panose="020B0502020104020203" pitchFamily="34" charset="-79"/>
                </a:rPr>
                <a:t>BREAKOUT</a:t>
              </a:r>
            </a:p>
            <a:p>
              <a:pPr algn="ctr"/>
              <a:r>
                <a:rPr lang="en-US" sz="2800" dirty="0">
                  <a:solidFill>
                    <a:srgbClr val="FFFFFF"/>
                  </a:solidFill>
                  <a:latin typeface="Gill Sans MT" panose="020B0502020104020203" pitchFamily="34" charset="77"/>
                  <a:cs typeface="Gill Sans" panose="020B0502020104020203" pitchFamily="34" charset="-79"/>
                </a:rPr>
                <a:t>ROOMS</a:t>
              </a:r>
            </a:p>
          </p:txBody>
        </p:sp>
      </p:grpSp>
      <p:sp>
        <p:nvSpPr>
          <p:cNvPr id="2" name="Rectangle 1">
            <a:extLst>
              <a:ext uri="{FF2B5EF4-FFF2-40B4-BE49-F238E27FC236}">
                <a16:creationId xmlns:a16="http://schemas.microsoft.com/office/drawing/2014/main" id="{762F7D88-2ACC-A845-A8FF-6DAF20D80E75}"/>
              </a:ext>
            </a:extLst>
          </p:cNvPr>
          <p:cNvSpPr/>
          <p:nvPr/>
        </p:nvSpPr>
        <p:spPr>
          <a:xfrm>
            <a:off x="8815131" y="8498826"/>
            <a:ext cx="9525612" cy="4508927"/>
          </a:xfrm>
          <a:prstGeom prst="rect">
            <a:avLst/>
          </a:prstGeom>
        </p:spPr>
        <p:txBody>
          <a:bodyPr wrap="square">
            <a:spAutoFit/>
          </a:bodyPr>
          <a:lstStyle/>
          <a:p>
            <a:pPr>
              <a:spcBef>
                <a:spcPts val="1800"/>
              </a:spcBef>
              <a:spcAft>
                <a:spcPts val="2400"/>
              </a:spcAft>
              <a:buClr>
                <a:srgbClr val="515257"/>
              </a:buClr>
              <a:buSzPts val="3800"/>
            </a:pPr>
            <a:r>
              <a:rPr lang="fr-FR" sz="3600" dirty="0">
                <a:latin typeface="Gill Sans MT" panose="020B0502020104020203" pitchFamily="34" charset="77"/>
                <a:cs typeface="Gill Sans" panose="020B0502020104020203" pitchFamily="34" charset="-79"/>
              </a:rPr>
              <a:t>Norme descriptive (ce qui est perçu comme étant typique) : Adam pense qu'aucune des femmes de ses amis n'allaite ses enfants.</a:t>
            </a:r>
          </a:p>
          <a:p>
            <a:pPr>
              <a:spcBef>
                <a:spcPts val="1800"/>
              </a:spcBef>
              <a:spcAft>
                <a:spcPts val="2400"/>
              </a:spcAft>
              <a:buClr>
                <a:srgbClr val="515257"/>
              </a:buClr>
              <a:buSzPts val="3800"/>
            </a:pPr>
            <a:r>
              <a:rPr lang="fr-FR" sz="3600" dirty="0">
                <a:latin typeface="Gill Sans MT" panose="020B0502020104020203" pitchFamily="34" charset="77"/>
                <a:cs typeface="Gill Sans" panose="020B0502020104020203" pitchFamily="34" charset="-79"/>
              </a:rPr>
              <a:t>Norme injonctive (ce qui est attendu et imposé par les autres) : Adam pense que sa mère serait très en colère contre lui si elle découvrait que sa femme allaite son enfant.</a:t>
            </a:r>
            <a:endParaRPr lang="en-US" sz="3600" dirty="0">
              <a:latin typeface="Gill Sans MT" panose="020B0502020104020203" pitchFamily="34" charset="77"/>
              <a:cs typeface="Gill Sans" panose="020B0502020104020203" pitchFamily="34" charset="-79"/>
            </a:endParaRPr>
          </a:p>
        </p:txBody>
      </p:sp>
      <p:sp>
        <p:nvSpPr>
          <p:cNvPr id="21" name="TextBox 20">
            <a:extLst>
              <a:ext uri="{FF2B5EF4-FFF2-40B4-BE49-F238E27FC236}">
                <a16:creationId xmlns:a16="http://schemas.microsoft.com/office/drawing/2014/main" id="{6959E9F1-648D-0B40-B5E7-AA97BCA156D5}"/>
              </a:ext>
            </a:extLst>
          </p:cNvPr>
          <p:cNvSpPr txBox="1"/>
          <p:nvPr/>
        </p:nvSpPr>
        <p:spPr>
          <a:xfrm>
            <a:off x="229282" y="13058930"/>
            <a:ext cx="6214047" cy="307777"/>
          </a:xfrm>
          <a:prstGeom prst="rect">
            <a:avLst/>
          </a:prstGeom>
          <a:noFill/>
        </p:spPr>
        <p:txBody>
          <a:bodyPr wrap="square" rtlCol="0">
            <a:spAutoFit/>
          </a:bodyPr>
          <a:lstStyle/>
          <a:p>
            <a:r>
              <a:rPr lang="en-US" dirty="0">
                <a:solidFill>
                  <a:srgbClr val="00C075"/>
                </a:solidFill>
                <a:latin typeface="Gill Sans MT" panose="020B0502020104020203" pitchFamily="34" charset="77"/>
              </a:rPr>
              <a:t>Photo credit: Getty Images/powerofforever</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8F4DD"/>
        </a:solidFill>
        <a:effectLst/>
      </p:bgPr>
    </p:bg>
    <p:spTree>
      <p:nvGrpSpPr>
        <p:cNvPr id="1" name="Shape 983"/>
        <p:cNvGrpSpPr/>
        <p:nvPr/>
      </p:nvGrpSpPr>
      <p:grpSpPr>
        <a:xfrm>
          <a:off x="0" y="0"/>
          <a:ext cx="0" cy="0"/>
          <a:chOff x="0" y="0"/>
          <a:chExt cx="0" cy="0"/>
        </a:xfrm>
      </p:grpSpPr>
      <p:sp>
        <p:nvSpPr>
          <p:cNvPr id="17" name="Title 16">
            <a:extLst>
              <a:ext uri="{FF2B5EF4-FFF2-40B4-BE49-F238E27FC236}">
                <a16:creationId xmlns:a16="http://schemas.microsoft.com/office/drawing/2014/main" id="{A0DE37D8-9A23-2042-898E-BA365A4C020B}"/>
              </a:ext>
            </a:extLst>
          </p:cNvPr>
          <p:cNvSpPr>
            <a:spLocks noGrp="1"/>
          </p:cNvSpPr>
          <p:nvPr>
            <p:ph type="title"/>
          </p:nvPr>
        </p:nvSpPr>
        <p:spPr>
          <a:xfrm>
            <a:off x="9638270" y="1670489"/>
            <a:ext cx="13188015" cy="2176836"/>
          </a:xfrm>
        </p:spPr>
        <p:txBody>
          <a:bodyPr/>
          <a:lstStyle/>
          <a:p>
            <a:r>
              <a:rPr lang="fr-FR" sz="7200" b="1" dirty="0">
                <a:solidFill>
                  <a:srgbClr val="000000"/>
                </a:solidFill>
              </a:rPr>
              <a:t>Distinction entre les attitudes, les comportements et les normes</a:t>
            </a:r>
            <a:endParaRPr lang="en-US" sz="7200" b="1" dirty="0">
              <a:solidFill>
                <a:srgbClr val="000000"/>
              </a:solidFill>
            </a:endParaRPr>
          </a:p>
        </p:txBody>
      </p:sp>
      <p:sp>
        <p:nvSpPr>
          <p:cNvPr id="20" name="Text Placeholder 19">
            <a:extLst>
              <a:ext uri="{FF2B5EF4-FFF2-40B4-BE49-F238E27FC236}">
                <a16:creationId xmlns:a16="http://schemas.microsoft.com/office/drawing/2014/main" id="{AF0DF83E-5505-1D47-B1EF-D8F55DB34F30}"/>
              </a:ext>
            </a:extLst>
          </p:cNvPr>
          <p:cNvSpPr>
            <a:spLocks noGrp="1"/>
          </p:cNvSpPr>
          <p:nvPr>
            <p:ph type="body" idx="3"/>
          </p:nvPr>
        </p:nvSpPr>
        <p:spPr>
          <a:xfrm>
            <a:off x="8991045" y="1092639"/>
            <a:ext cx="9198490" cy="577850"/>
          </a:xfrm>
        </p:spPr>
        <p:txBody>
          <a:bodyPr/>
          <a:lstStyle/>
          <a:p>
            <a:r>
              <a:rPr lang="en-US" spc="0" dirty="0">
                <a:solidFill>
                  <a:srgbClr val="000000"/>
                </a:solidFill>
                <a:latin typeface="Gill Sans MT" panose="020B0502020104020203"/>
              </a:rPr>
              <a:t>ACTIVITÉ DE GROUPE</a:t>
            </a:r>
          </a:p>
          <a:p>
            <a:endParaRPr lang="en-US" dirty="0">
              <a:solidFill>
                <a:srgbClr val="000000"/>
              </a:solidFill>
            </a:endParaRPr>
          </a:p>
        </p:txBody>
      </p:sp>
      <p:pic>
        <p:nvPicPr>
          <p:cNvPr id="36" name="Picture Placeholder 35" descr="Graphical user interface, application&#10;&#10;Description automatically generated">
            <a:extLst>
              <a:ext uri="{FF2B5EF4-FFF2-40B4-BE49-F238E27FC236}">
                <a16:creationId xmlns:a16="http://schemas.microsoft.com/office/drawing/2014/main" id="{22CBAB85-487B-9941-81D2-D39D7335104C}"/>
              </a:ext>
            </a:extLst>
          </p:cNvPr>
          <p:cNvPicPr>
            <a:picLocks noGrp="1" noChangeAspect="1"/>
          </p:cNvPicPr>
          <p:nvPr>
            <p:ph type="pic" sz="quarter" idx="10"/>
          </p:nvPr>
        </p:nvPicPr>
        <p:blipFill rotWithShape="1">
          <a:blip r:embed="rId4"/>
          <a:srcRect/>
          <a:stretch/>
        </p:blipFill>
        <p:spPr/>
      </p:pic>
      <p:grpSp>
        <p:nvGrpSpPr>
          <p:cNvPr id="12" name="Group 11">
            <a:extLst>
              <a:ext uri="{FF2B5EF4-FFF2-40B4-BE49-F238E27FC236}">
                <a16:creationId xmlns:a16="http://schemas.microsoft.com/office/drawing/2014/main" id="{8F931E95-54CA-3046-8B59-06D1E015EECD}"/>
              </a:ext>
            </a:extLst>
          </p:cNvPr>
          <p:cNvGrpSpPr/>
          <p:nvPr/>
        </p:nvGrpSpPr>
        <p:grpSpPr>
          <a:xfrm>
            <a:off x="1368325" y="1090737"/>
            <a:ext cx="3532094" cy="3532094"/>
            <a:chOff x="1368325" y="1090737"/>
            <a:chExt cx="3532094" cy="3532094"/>
          </a:xfrm>
        </p:grpSpPr>
        <p:sp>
          <p:nvSpPr>
            <p:cNvPr id="13" name="Oval 12">
              <a:extLst>
                <a:ext uri="{FF2B5EF4-FFF2-40B4-BE49-F238E27FC236}">
                  <a16:creationId xmlns:a16="http://schemas.microsoft.com/office/drawing/2014/main" id="{A614D546-710B-5A4C-BB6C-50D09F77BCB2}"/>
                </a:ext>
              </a:extLst>
            </p:cNvPr>
            <p:cNvSpPr/>
            <p:nvPr/>
          </p:nvSpPr>
          <p:spPr>
            <a:xfrm>
              <a:off x="1368325" y="1090737"/>
              <a:ext cx="3532094" cy="3532094"/>
            </a:xfrm>
            <a:prstGeom prst="ellipse">
              <a:avLst/>
            </a:prstGeom>
            <a:solidFill>
              <a:srgbClr val="009457"/>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14" name="Graphic 13" descr="Cheers outline">
              <a:extLst>
                <a:ext uri="{FF2B5EF4-FFF2-40B4-BE49-F238E27FC236}">
                  <a16:creationId xmlns:a16="http://schemas.microsoft.com/office/drawing/2014/main" id="{BBC9EBCA-DAD7-D545-8C40-B0A66DAA2A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57715" y="1379662"/>
              <a:ext cx="3153314" cy="3153314"/>
            </a:xfrm>
            <a:prstGeom prst="rect">
              <a:avLst/>
            </a:prstGeom>
          </p:spPr>
        </p:pic>
      </p:grpSp>
      <p:grpSp>
        <p:nvGrpSpPr>
          <p:cNvPr id="15" name="Group 14">
            <a:extLst>
              <a:ext uri="{FF2B5EF4-FFF2-40B4-BE49-F238E27FC236}">
                <a16:creationId xmlns:a16="http://schemas.microsoft.com/office/drawing/2014/main" id="{E5FEFA29-23C0-2B4A-8D56-CBBD10B145A6}"/>
              </a:ext>
            </a:extLst>
          </p:cNvPr>
          <p:cNvGrpSpPr/>
          <p:nvPr/>
        </p:nvGrpSpPr>
        <p:grpSpPr>
          <a:xfrm>
            <a:off x="2372432" y="7651593"/>
            <a:ext cx="2526654" cy="2526654"/>
            <a:chOff x="4969172" y="7651592"/>
            <a:chExt cx="2526654" cy="2526654"/>
          </a:xfrm>
        </p:grpSpPr>
        <p:sp>
          <p:nvSpPr>
            <p:cNvPr id="16" name="Oval 15">
              <a:extLst>
                <a:ext uri="{FF2B5EF4-FFF2-40B4-BE49-F238E27FC236}">
                  <a16:creationId xmlns:a16="http://schemas.microsoft.com/office/drawing/2014/main" id="{7CBA1040-2F2B-6749-AE33-2B8102DF04E6}"/>
                </a:ext>
              </a:extLst>
            </p:cNvPr>
            <p:cNvSpPr/>
            <p:nvPr/>
          </p:nvSpPr>
          <p:spPr>
            <a:xfrm>
              <a:off x="4969172" y="7651592"/>
              <a:ext cx="2526654" cy="2526654"/>
            </a:xfrm>
            <a:prstGeom prst="ellipse">
              <a:avLst/>
            </a:prstGeom>
            <a:solidFill>
              <a:srgbClr val="009457"/>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19" name="TextBox 18">
              <a:extLst>
                <a:ext uri="{FF2B5EF4-FFF2-40B4-BE49-F238E27FC236}">
                  <a16:creationId xmlns:a16="http://schemas.microsoft.com/office/drawing/2014/main" id="{DB03D7E3-657C-804B-8487-747C18AA5623}"/>
                </a:ext>
              </a:extLst>
            </p:cNvPr>
            <p:cNvSpPr txBox="1"/>
            <p:nvPr/>
          </p:nvSpPr>
          <p:spPr>
            <a:xfrm>
              <a:off x="5220845" y="8498825"/>
              <a:ext cx="2023311" cy="954107"/>
            </a:xfrm>
            <a:prstGeom prst="rect">
              <a:avLst/>
            </a:prstGeom>
            <a:noFill/>
          </p:spPr>
          <p:txBody>
            <a:bodyPr wrap="none" rtlCol="0">
              <a:spAutoFit/>
            </a:bodyPr>
            <a:lstStyle/>
            <a:p>
              <a:pPr algn="ctr"/>
              <a:r>
                <a:rPr lang="en-US" sz="2800" dirty="0">
                  <a:solidFill>
                    <a:srgbClr val="FFFFFF"/>
                  </a:solidFill>
                  <a:latin typeface="Gill Sans MT" panose="020B0502020104020203" pitchFamily="34" charset="77"/>
                  <a:cs typeface="Gill Sans" panose="020B0502020104020203" pitchFamily="34" charset="-79"/>
                </a:rPr>
                <a:t>BREAKOUT</a:t>
              </a:r>
            </a:p>
            <a:p>
              <a:pPr algn="ctr"/>
              <a:r>
                <a:rPr lang="en-US" sz="2800" dirty="0">
                  <a:solidFill>
                    <a:srgbClr val="FFFFFF"/>
                  </a:solidFill>
                  <a:latin typeface="Gill Sans MT" panose="020B0502020104020203" pitchFamily="34" charset="77"/>
                  <a:cs typeface="Gill Sans" panose="020B0502020104020203" pitchFamily="34" charset="-79"/>
                </a:rPr>
                <a:t>ROOMS</a:t>
              </a:r>
            </a:p>
          </p:txBody>
        </p:sp>
      </p:grpSp>
      <p:graphicFrame>
        <p:nvGraphicFramePr>
          <p:cNvPr id="21" name="Google Shape;994;p23">
            <a:extLst>
              <a:ext uri="{FF2B5EF4-FFF2-40B4-BE49-F238E27FC236}">
                <a16:creationId xmlns:a16="http://schemas.microsoft.com/office/drawing/2014/main" id="{BC964649-47B9-4C44-B12B-BD7BBBA8F312}"/>
              </a:ext>
            </a:extLst>
          </p:cNvPr>
          <p:cNvGraphicFramePr/>
          <p:nvPr>
            <p:extLst>
              <p:ext uri="{D42A27DB-BD31-4B8C-83A1-F6EECF244321}">
                <p14:modId xmlns:p14="http://schemas.microsoft.com/office/powerpoint/2010/main" val="538133345"/>
              </p:ext>
            </p:extLst>
          </p:nvPr>
        </p:nvGraphicFramePr>
        <p:xfrm>
          <a:off x="7142206" y="4386099"/>
          <a:ext cx="17571308" cy="9120219"/>
        </p:xfrm>
        <a:graphic>
          <a:graphicData uri="http://schemas.openxmlformats.org/drawingml/2006/table">
            <a:tbl>
              <a:tblPr>
                <a:noFill/>
                <a:tableStyleId>{EF33E342-C61C-4EBE-ABC3-4282A53814D9}</a:tableStyleId>
              </a:tblPr>
              <a:tblGrid>
                <a:gridCol w="6746190">
                  <a:extLst>
                    <a:ext uri="{9D8B030D-6E8A-4147-A177-3AD203B41FA5}">
                      <a16:colId xmlns:a16="http://schemas.microsoft.com/office/drawing/2014/main" val="20000"/>
                    </a:ext>
                  </a:extLst>
                </a:gridCol>
                <a:gridCol w="10825118">
                  <a:extLst>
                    <a:ext uri="{9D8B030D-6E8A-4147-A177-3AD203B41FA5}">
                      <a16:colId xmlns:a16="http://schemas.microsoft.com/office/drawing/2014/main" val="20001"/>
                    </a:ext>
                  </a:extLst>
                </a:gridCol>
              </a:tblGrid>
              <a:tr h="1006444">
                <a:tc>
                  <a:txBody>
                    <a:bodyPr/>
                    <a:lstStyle/>
                    <a:p>
                      <a:pPr marL="0" marR="0" lvl="0" indent="0" algn="l" rtl="0">
                        <a:lnSpc>
                          <a:spcPct val="100000"/>
                        </a:lnSpc>
                        <a:spcBef>
                          <a:spcPts val="0"/>
                        </a:spcBef>
                        <a:spcAft>
                          <a:spcPts val="0"/>
                        </a:spcAft>
                        <a:buClr>
                          <a:srgbClr val="FFFEFF"/>
                        </a:buClr>
                        <a:buSzPts val="4000"/>
                        <a:buFont typeface="Gill Sans"/>
                        <a:buNone/>
                      </a:pPr>
                      <a:r>
                        <a:rPr lang="fr-FR" sz="3200" b="1" i="0" u="none" strike="noStrike" cap="none" dirty="0">
                          <a:solidFill>
                            <a:srgbClr val="FFFEFF"/>
                          </a:solidFill>
                          <a:latin typeface="Gill Sans MT" panose="020B0502020104020203" pitchFamily="34" charset="77"/>
                          <a:ea typeface="Gill Sans"/>
                          <a:cs typeface="Gill Sans"/>
                          <a:sym typeface="Gill Sans"/>
                        </a:rPr>
                        <a:t>LES TÂCHES DE VOTRE GROUPE</a:t>
                      </a:r>
                      <a:endParaRPr sz="1200" b="1" i="0" dirty="0">
                        <a:latin typeface="Gill Sans MT" panose="020B0502020104020203" pitchFamily="34" charset="77"/>
                      </a:endParaRPr>
                    </a:p>
                  </a:txBody>
                  <a:tcPr marL="228600" marR="228600" marT="228600" marB="228600" anchor="ctr">
                    <a:lnL w="9525"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9525"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00B26A"/>
                    </a:solidFill>
                  </a:tcPr>
                </a:tc>
                <a:tc>
                  <a:txBody>
                    <a:bodyPr/>
                    <a:lstStyle/>
                    <a:p>
                      <a:pPr marL="0" marR="0" lvl="0" indent="0" algn="l" rtl="0">
                        <a:lnSpc>
                          <a:spcPct val="100000"/>
                        </a:lnSpc>
                        <a:spcBef>
                          <a:spcPts val="0"/>
                        </a:spcBef>
                        <a:spcAft>
                          <a:spcPts val="0"/>
                        </a:spcAft>
                        <a:buClr>
                          <a:srgbClr val="FFFEFF"/>
                        </a:buClr>
                        <a:buSzPts val="4000"/>
                        <a:buFont typeface="Gill Sans"/>
                        <a:buNone/>
                      </a:pPr>
                      <a:r>
                        <a:rPr lang="en-US" sz="3200" b="1" i="0" u="none" strike="noStrike" cap="none" dirty="0">
                          <a:solidFill>
                            <a:srgbClr val="FFFEFF"/>
                          </a:solidFill>
                          <a:latin typeface="Gill Sans MT" panose="020B0502020104020203" pitchFamily="34" charset="77"/>
                          <a:cs typeface="Gill Sans"/>
                          <a:sym typeface="Gill Sans"/>
                        </a:rPr>
                        <a:t>EXEMPLE</a:t>
                      </a:r>
                      <a:endParaRPr sz="1200" b="1" dirty="0"/>
                    </a:p>
                  </a:txBody>
                  <a:tcPr marL="228600" marR="228600" marT="228600" marB="228600" anchor="ctr">
                    <a:lnL w="12700" cap="flat" cmpd="sng" algn="ctr">
                      <a:solidFill>
                        <a:schemeClr val="tx1"/>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00B26A"/>
                    </a:solidFill>
                  </a:tcPr>
                </a:tc>
                <a:extLst>
                  <a:ext uri="{0D108BD9-81ED-4DB2-BD59-A6C34878D82A}">
                    <a16:rowId xmlns:a16="http://schemas.microsoft.com/office/drawing/2014/main" val="10000"/>
                  </a:ext>
                </a:extLst>
              </a:tr>
              <a:tr h="1175658">
                <a:tc>
                  <a:txBody>
                    <a:bodyPr/>
                    <a:lstStyle/>
                    <a:p>
                      <a:pPr marL="0" marR="0" lvl="0" indent="0" algn="l" rtl="0">
                        <a:lnSpc>
                          <a:spcPct val="100000"/>
                        </a:lnSpc>
                        <a:spcBef>
                          <a:spcPts val="0"/>
                        </a:spcBef>
                        <a:spcAft>
                          <a:spcPts val="0"/>
                        </a:spcAft>
                        <a:buClr>
                          <a:srgbClr val="000000"/>
                        </a:buClr>
                        <a:buSzPts val="3600"/>
                        <a:buFont typeface="Gill Sans"/>
                        <a:buNone/>
                      </a:pPr>
                      <a:r>
                        <a:rPr lang="fr-FR" sz="2800" b="0" i="0" u="none" strike="noStrike" cap="none" dirty="0">
                          <a:solidFill>
                            <a:srgbClr val="000000"/>
                          </a:solidFill>
                          <a:latin typeface="Gill Sans MT" panose="020B0502020104020203" pitchFamily="34" charset="77"/>
                          <a:ea typeface="Gill Sans"/>
                          <a:cs typeface="Gill Sans"/>
                          <a:sym typeface="Gill Sans"/>
                        </a:rPr>
                        <a:t>Sélectionnez un comportement spécifique que votre programme cherche à aborder.</a:t>
                      </a:r>
                      <a:r>
                        <a:rPr lang="en-US" sz="2800" b="0" i="0" u="none" strike="noStrike" cap="none" dirty="0">
                          <a:solidFill>
                            <a:srgbClr val="000000"/>
                          </a:solidFill>
                          <a:latin typeface="Gill Sans MT" panose="020B0502020104020203" pitchFamily="34" charset="77"/>
                          <a:ea typeface="Gill Sans"/>
                          <a:cs typeface="Gill Sans"/>
                          <a:sym typeface="Gill Sans"/>
                        </a:rPr>
                        <a:t>.</a:t>
                      </a:r>
                      <a:endParaRPr sz="1200" b="0" i="0" dirty="0">
                        <a:latin typeface="Gill Sans MT" panose="020B0502020104020203" pitchFamily="34" charset="77"/>
                      </a:endParaRPr>
                    </a:p>
                  </a:txBody>
                  <a:tcPr marL="228600" marR="228600" marT="228600" marB="2286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noFill/>
                      <a:prstDash val="solid"/>
                      <a:round/>
                      <a:headEnd type="none" w="sm" len="sm"/>
                      <a:tailEnd type="none" w="sm" len="sm"/>
                    </a:lnT>
                    <a:lnB w="12700" cap="flat" cmpd="sng">
                      <a:solidFill>
                        <a:schemeClr val="lt1"/>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3600"/>
                        <a:buFont typeface="Gill Sans"/>
                        <a:buNone/>
                      </a:pPr>
                      <a:r>
                        <a:rPr lang="en-US" sz="2800" b="0" i="0" u="none" strike="noStrike" cap="none" dirty="0">
                          <a:solidFill>
                            <a:srgbClr val="000000"/>
                          </a:solidFill>
                          <a:latin typeface="Gill Sans MT" panose="020B0502020104020203" pitchFamily="34" charset="77"/>
                          <a:ea typeface="Gill Sans"/>
                          <a:cs typeface="Gill Sans"/>
                          <a:sym typeface="Gill Sans"/>
                        </a:rPr>
                        <a:t>Allaitement maternel.</a:t>
                      </a:r>
                      <a:endParaRPr sz="2800" b="0" i="0" u="none" strike="noStrike" cap="none" dirty="0">
                        <a:solidFill>
                          <a:srgbClr val="000000"/>
                        </a:solidFill>
                        <a:latin typeface="Gill Sans MT" panose="020B0502020104020203" pitchFamily="34" charset="77"/>
                        <a:ea typeface="Gill Sans"/>
                        <a:cs typeface="Gill Sans"/>
                        <a:sym typeface="Gill Sans"/>
                      </a:endParaRPr>
                    </a:p>
                  </a:txBody>
                  <a:tcPr marL="228600" marR="228600" marT="228600" marB="2286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noFill/>
                      <a:prstDash val="solid"/>
                      <a:round/>
                      <a:headEnd type="none" w="sm" len="sm"/>
                      <a:tailEnd type="none" w="sm" len="sm"/>
                    </a:lnT>
                    <a:lnB w="12700"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823248">
                <a:tc>
                  <a:txBody>
                    <a:bodyPr/>
                    <a:lstStyle/>
                    <a:p>
                      <a:pPr marL="0" marR="0" lvl="0" indent="-74613" algn="l" rtl="0">
                        <a:lnSpc>
                          <a:spcPct val="100000"/>
                        </a:lnSpc>
                        <a:spcBef>
                          <a:spcPts val="0"/>
                        </a:spcBef>
                        <a:spcAft>
                          <a:spcPts val="0"/>
                        </a:spcAft>
                        <a:buClr>
                          <a:srgbClr val="000000"/>
                        </a:buClr>
                        <a:buSzPts val="3600"/>
                        <a:buFont typeface="Gill Sans"/>
                        <a:buNone/>
                      </a:pPr>
                      <a:r>
                        <a:rPr lang="fr-FR" sz="2800" b="0" i="0" u="none" strike="noStrike" cap="none" dirty="0">
                          <a:solidFill>
                            <a:srgbClr val="000000"/>
                          </a:solidFill>
                          <a:latin typeface="Gill Sans MT" panose="020B0502020104020203" pitchFamily="34" charset="77"/>
                          <a:ea typeface="Gill Sans"/>
                          <a:cs typeface="Gill Sans"/>
                          <a:sym typeface="Gill Sans"/>
                        </a:rPr>
                        <a:t>Décrivez le contexte en deux mots.</a:t>
                      </a:r>
                      <a:endParaRPr sz="1200" b="0" i="0" dirty="0">
                        <a:latin typeface="Gill Sans MT" panose="020B0502020104020203" pitchFamily="34" charset="77"/>
                      </a:endParaRPr>
                    </a:p>
                  </a:txBody>
                  <a:tcPr marL="228600" marR="228600" marT="228600" marB="2286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3600"/>
                        <a:buFont typeface="Gill Sans"/>
                        <a:buNone/>
                      </a:pPr>
                      <a:r>
                        <a:rPr lang="en-US" sz="2800" b="0" i="0" u="none" strike="noStrike" cap="none" dirty="0">
                          <a:solidFill>
                            <a:srgbClr val="000000"/>
                          </a:solidFill>
                          <a:latin typeface="Gill Sans MT" panose="020B0502020104020203" pitchFamily="34" charset="77"/>
                          <a:ea typeface="Gill Sans"/>
                          <a:cs typeface="Gill Sans"/>
                          <a:sym typeface="Gill Sans"/>
                        </a:rPr>
                        <a:t>Ville de Kinshasa.</a:t>
                      </a:r>
                      <a:endParaRPr sz="2800" b="0" i="0" u="none" strike="noStrike" cap="none" dirty="0">
                        <a:solidFill>
                          <a:srgbClr val="000000"/>
                        </a:solidFill>
                        <a:latin typeface="Gill Sans MT" panose="020B0502020104020203" pitchFamily="34" charset="77"/>
                        <a:ea typeface="Gill Sans"/>
                        <a:cs typeface="Gill Sans"/>
                        <a:sym typeface="Gill Sans"/>
                      </a:endParaRPr>
                    </a:p>
                  </a:txBody>
                  <a:tcPr marL="228600" marR="228600" marT="228600" marB="2286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2200750">
                <a:tc>
                  <a:txBody>
                    <a:bodyPr/>
                    <a:lstStyle/>
                    <a:p>
                      <a:pPr marL="0" marR="0" lvl="0" indent="0" algn="l" rtl="0">
                        <a:lnSpc>
                          <a:spcPct val="100000"/>
                        </a:lnSpc>
                        <a:spcBef>
                          <a:spcPts val="0"/>
                        </a:spcBef>
                        <a:spcAft>
                          <a:spcPts val="0"/>
                        </a:spcAft>
                        <a:buClr>
                          <a:srgbClr val="000000"/>
                        </a:buClr>
                        <a:buSzPts val="3600"/>
                        <a:buFont typeface="Gill Sans"/>
                        <a:buNone/>
                      </a:pPr>
                      <a:r>
                        <a:rPr lang="fr-FR" sz="2800" b="0" i="0" u="none" strike="noStrike" cap="none" dirty="0">
                          <a:solidFill>
                            <a:srgbClr val="000000"/>
                          </a:solidFill>
                          <a:latin typeface="Gill Sans MT" panose="020B0502020104020203" pitchFamily="34" charset="77"/>
                          <a:ea typeface="Gill Sans"/>
                          <a:cs typeface="Gill Sans"/>
                          <a:sym typeface="Gill Sans"/>
                        </a:rPr>
                        <a:t>Formulez une attitude/croyance, une norme injonctive et une norme descriptive liées à ce comportement.</a:t>
                      </a:r>
                      <a:endParaRPr sz="1200" b="0" i="0" dirty="0">
                        <a:latin typeface="Gill Sans MT" panose="020B0502020104020203" pitchFamily="34" charset="77"/>
                      </a:endParaRPr>
                    </a:p>
                  </a:txBody>
                  <a:tcPr marL="228600" marR="228600" marT="228600" marB="2286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FF"/>
                    </a:solidFill>
                  </a:tcPr>
                </a:tc>
                <a:tc>
                  <a:txBody>
                    <a:bodyPr/>
                    <a:lstStyle/>
                    <a:p>
                      <a:pPr marL="457200" marR="0" lvl="0" indent="-457200" algn="l" rtl="0">
                        <a:lnSpc>
                          <a:spcPct val="100000"/>
                        </a:lnSpc>
                        <a:spcBef>
                          <a:spcPts val="0"/>
                        </a:spcBef>
                        <a:spcAft>
                          <a:spcPts val="0"/>
                        </a:spcAft>
                        <a:buClr>
                          <a:srgbClr val="000000"/>
                        </a:buClr>
                        <a:buSzPts val="3600"/>
                        <a:buFont typeface="Arial" panose="020B0604020202020204" pitchFamily="34" charset="0"/>
                        <a:buChar char="•"/>
                      </a:pPr>
                      <a:r>
                        <a:rPr lang="fr-FR" sz="2800" b="0" i="0" u="none" strike="noStrike" cap="none" dirty="0">
                          <a:solidFill>
                            <a:srgbClr val="000000"/>
                          </a:solidFill>
                          <a:latin typeface="Gill Sans MT" panose="020B0502020104020203" pitchFamily="34" charset="77"/>
                          <a:ea typeface="Gill Sans"/>
                          <a:cs typeface="Gill Sans"/>
                          <a:sym typeface="Gill Sans"/>
                        </a:rPr>
                        <a:t>Les femmes qui allaitent sont de bonnes mères (attitude).</a:t>
                      </a:r>
                    </a:p>
                    <a:p>
                      <a:pPr marL="457200" marR="0" lvl="0" indent="-457200" algn="l" rtl="0">
                        <a:lnSpc>
                          <a:spcPct val="100000"/>
                        </a:lnSpc>
                        <a:spcBef>
                          <a:spcPts val="0"/>
                        </a:spcBef>
                        <a:spcAft>
                          <a:spcPts val="0"/>
                        </a:spcAft>
                        <a:buClr>
                          <a:srgbClr val="000000"/>
                        </a:buClr>
                        <a:buSzPts val="3600"/>
                        <a:buFont typeface="Arial" panose="020B0604020202020204" pitchFamily="34" charset="0"/>
                        <a:buChar char="•"/>
                      </a:pPr>
                      <a:r>
                        <a:rPr lang="fr-FR" sz="2800" b="0" i="0" u="none" strike="noStrike" cap="none" dirty="0">
                          <a:solidFill>
                            <a:srgbClr val="000000"/>
                          </a:solidFill>
                          <a:latin typeface="Gill Sans MT" panose="020B0502020104020203" pitchFamily="34" charset="77"/>
                          <a:ea typeface="Gill Sans"/>
                          <a:cs typeface="Gill Sans"/>
                          <a:sym typeface="Gill Sans"/>
                        </a:rPr>
                        <a:t>Ma mère et ma belle-mère veulent que j'allaite mon bébé, alors je le fais (norme injonctive).</a:t>
                      </a:r>
                    </a:p>
                    <a:p>
                      <a:pPr marL="457200" marR="0" lvl="0" indent="-457200" algn="l" rtl="0">
                        <a:lnSpc>
                          <a:spcPct val="100000"/>
                        </a:lnSpc>
                        <a:spcBef>
                          <a:spcPts val="0"/>
                        </a:spcBef>
                        <a:spcAft>
                          <a:spcPts val="0"/>
                        </a:spcAft>
                        <a:buClr>
                          <a:srgbClr val="000000"/>
                        </a:buClr>
                        <a:buSzPts val="3600"/>
                        <a:buFont typeface="Arial" panose="020B0604020202020204" pitchFamily="34" charset="0"/>
                        <a:buChar char="•"/>
                      </a:pPr>
                      <a:r>
                        <a:rPr lang="fr-FR" sz="2800" b="0" i="0" u="none" strike="noStrike" cap="none" dirty="0">
                          <a:solidFill>
                            <a:srgbClr val="000000"/>
                          </a:solidFill>
                          <a:latin typeface="Gill Sans MT" panose="020B0502020104020203" pitchFamily="34" charset="77"/>
                          <a:ea typeface="Gill Sans"/>
                          <a:cs typeface="Gill Sans"/>
                          <a:sym typeface="Gill Sans"/>
                        </a:rPr>
                        <a:t>Je donne du lait maternisé à mon bébé parce que mes meilleures amies en donnent à leurs bébés (norme descriptive).</a:t>
                      </a:r>
                      <a:endParaRPr sz="1200" dirty="0"/>
                    </a:p>
                  </a:txBody>
                  <a:tcPr marL="228600" marR="228600" marT="228600" marB="2286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591659">
                <a:tc>
                  <a:txBody>
                    <a:bodyPr/>
                    <a:lstStyle/>
                    <a:p>
                      <a:pPr marL="0" marR="0" lvl="0" indent="0" algn="l" rtl="0">
                        <a:lnSpc>
                          <a:spcPct val="100000"/>
                        </a:lnSpc>
                        <a:spcBef>
                          <a:spcPts val="0"/>
                        </a:spcBef>
                        <a:spcAft>
                          <a:spcPts val="0"/>
                        </a:spcAft>
                        <a:buClr>
                          <a:srgbClr val="000000"/>
                        </a:buClr>
                        <a:buSzPts val="3600"/>
                        <a:buFont typeface="Gill Sans"/>
                        <a:buNone/>
                      </a:pPr>
                      <a:r>
                        <a:rPr lang="fr-FR" sz="2800" b="0" i="0" u="none" strike="noStrike" cap="none" dirty="0">
                          <a:solidFill>
                            <a:srgbClr val="000000"/>
                          </a:solidFill>
                          <a:latin typeface="Gill Sans MT" panose="020B0502020104020203" pitchFamily="34" charset="77"/>
                          <a:ea typeface="Gill Sans"/>
                          <a:cs typeface="Gill Sans"/>
                          <a:sym typeface="Gill Sans"/>
                        </a:rPr>
                        <a:t>Identifiez qui pourrait être le groupe de référence pour ce comportement.</a:t>
                      </a:r>
                    </a:p>
                  </a:txBody>
                  <a:tcPr marL="228600" marR="228600" marT="228600" marB="2286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FF"/>
                    </a:solidFill>
                  </a:tcPr>
                </a:tc>
                <a:tc>
                  <a:txBody>
                    <a:bodyPr/>
                    <a:lstStyle/>
                    <a:p>
                      <a:pPr marL="0" marR="0" lvl="0" indent="-1588" algn="l" rtl="0">
                        <a:lnSpc>
                          <a:spcPct val="100000"/>
                        </a:lnSpc>
                        <a:spcBef>
                          <a:spcPts val="0"/>
                        </a:spcBef>
                        <a:spcAft>
                          <a:spcPts val="0"/>
                        </a:spcAft>
                        <a:buClr>
                          <a:srgbClr val="000000"/>
                        </a:buClr>
                        <a:buSzPts val="3600"/>
                        <a:buFont typeface="Gill Sans"/>
                        <a:buNone/>
                        <a:tabLst/>
                      </a:pPr>
                      <a:r>
                        <a:rPr lang="en-US" sz="2800" b="0" i="0" u="none" strike="noStrike" cap="none" dirty="0">
                          <a:solidFill>
                            <a:srgbClr val="000000"/>
                          </a:solidFill>
                          <a:latin typeface="Gill Sans MT" panose="020B0502020104020203" pitchFamily="34" charset="77"/>
                          <a:ea typeface="Gill Sans"/>
                          <a:cs typeface="Gill Sans"/>
                          <a:sym typeface="Gill Sans"/>
                        </a:rPr>
                        <a:t>Mère. Belle - mère</a:t>
                      </a:r>
                      <a:endParaRPr sz="1200" b="0" i="0" dirty="0">
                        <a:latin typeface="Gill Sans MT" panose="020B0502020104020203" pitchFamily="34" charset="77"/>
                      </a:endParaRPr>
                    </a:p>
                  </a:txBody>
                  <a:tcPr marL="228600" marR="228600" marT="228600" marB="2286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1134602">
                <a:tc>
                  <a:txBody>
                    <a:bodyPr/>
                    <a:lstStyle/>
                    <a:p>
                      <a:pPr marL="0" marR="0" lvl="0" indent="0" algn="l" rtl="0">
                        <a:lnSpc>
                          <a:spcPct val="100000"/>
                        </a:lnSpc>
                        <a:spcBef>
                          <a:spcPts val="0"/>
                        </a:spcBef>
                        <a:spcAft>
                          <a:spcPts val="0"/>
                        </a:spcAft>
                        <a:buClr>
                          <a:srgbClr val="000000"/>
                        </a:buClr>
                        <a:buSzPts val="3600"/>
                        <a:buFont typeface="Gill Sans"/>
                        <a:buNone/>
                      </a:pPr>
                      <a:r>
                        <a:rPr lang="fr-FR" sz="2800" b="0" i="0" u="none" strike="noStrike" cap="none" dirty="0">
                          <a:solidFill>
                            <a:srgbClr val="000000"/>
                          </a:solidFill>
                          <a:latin typeface="Gill Sans MT" panose="020B0502020104020203" pitchFamily="34" charset="77"/>
                          <a:ea typeface="Gill Sans"/>
                          <a:cs typeface="Gill Sans"/>
                          <a:sym typeface="Gill Sans"/>
                        </a:rPr>
                        <a:t>Citez une ou deux sanctions susceptibles de faire respecter cette norme.</a:t>
                      </a:r>
                      <a:endParaRPr sz="1200" b="0" i="0" dirty="0">
                        <a:latin typeface="Gill Sans MT" panose="020B0502020104020203" pitchFamily="34" charset="77"/>
                      </a:endParaRPr>
                    </a:p>
                  </a:txBody>
                  <a:tcPr marL="228600" marR="228600" marT="228600" marB="228600" anchor="ctr">
                    <a:lnL w="9525" cap="flat" cmpd="sng">
                      <a:solidFill>
                        <a:srgbClr val="000000">
                          <a:alpha val="0"/>
                        </a:srgbClr>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3600"/>
                        <a:buFont typeface="Gill Sans"/>
                        <a:buNone/>
                        <a:tabLst/>
                      </a:pPr>
                      <a:r>
                        <a:rPr lang="en-US" sz="2800" b="0" i="0" u="none" strike="noStrike" cap="none" dirty="0">
                          <a:solidFill>
                            <a:srgbClr val="000000"/>
                          </a:solidFill>
                          <a:latin typeface="Gill Sans MT" panose="020B0502020104020203" pitchFamily="34" charset="77"/>
                          <a:ea typeface="Gill Sans"/>
                          <a:cs typeface="Gill Sans"/>
                          <a:sym typeface="Gill Sans"/>
                        </a:rPr>
                        <a:t>Potins. Respect.</a:t>
                      </a:r>
                      <a:endParaRPr sz="2800" b="0" i="0" u="none" strike="noStrike" cap="none" dirty="0">
                        <a:latin typeface="Gill Sans MT" panose="020B0502020104020203" pitchFamily="34" charset="77"/>
                        <a:ea typeface="Gill Sans"/>
                        <a:cs typeface="Gill Sans"/>
                        <a:sym typeface="Gill Sans"/>
                      </a:endParaRPr>
                    </a:p>
                  </a:txBody>
                  <a:tcPr marL="228600" marR="228600" marT="228600" marB="228600" anchor="ctr">
                    <a:lnL w="12700"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bl>
          </a:graphicData>
        </a:graphic>
      </p:graphicFrame>
    </p:spTree>
    <p:custDataLst>
      <p:tags r:id="rId1"/>
    </p:custDataLst>
    <p:extLst>
      <p:ext uri="{BB962C8B-B14F-4D97-AF65-F5344CB8AC3E}">
        <p14:creationId xmlns:p14="http://schemas.microsoft.com/office/powerpoint/2010/main" val="245778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8F4D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3ACB5-C98C-C34D-8FA4-F32D3758BB30}"/>
              </a:ext>
            </a:extLst>
          </p:cNvPr>
          <p:cNvSpPr>
            <a:spLocks noGrp="1"/>
          </p:cNvSpPr>
          <p:nvPr>
            <p:ph type="title"/>
          </p:nvPr>
        </p:nvSpPr>
        <p:spPr>
          <a:xfrm>
            <a:off x="9719429" y="1959434"/>
            <a:ext cx="13569196" cy="2176836"/>
          </a:xfrm>
        </p:spPr>
        <p:txBody>
          <a:bodyPr/>
          <a:lstStyle/>
          <a:p>
            <a:r>
              <a:rPr lang="en-US" b="1" dirty="0">
                <a:solidFill>
                  <a:srgbClr val="000000"/>
                </a:solidFill>
              </a:rPr>
              <a:t>Mise en pratique</a:t>
            </a:r>
          </a:p>
        </p:txBody>
      </p:sp>
      <p:sp>
        <p:nvSpPr>
          <p:cNvPr id="3" name="Text Placeholder 2">
            <a:extLst>
              <a:ext uri="{FF2B5EF4-FFF2-40B4-BE49-F238E27FC236}">
                <a16:creationId xmlns:a16="http://schemas.microsoft.com/office/drawing/2014/main" id="{DC61264C-A469-7C48-A2D6-FA618B10785E}"/>
              </a:ext>
            </a:extLst>
          </p:cNvPr>
          <p:cNvSpPr>
            <a:spLocks noGrp="1"/>
          </p:cNvSpPr>
          <p:nvPr>
            <p:ph type="body" idx="1"/>
          </p:nvPr>
        </p:nvSpPr>
        <p:spPr>
          <a:xfrm>
            <a:off x="9719429" y="4136270"/>
            <a:ext cx="13998988" cy="8093322"/>
          </a:xfrm>
        </p:spPr>
        <p:txBody>
          <a:bodyPr>
            <a:noAutofit/>
          </a:bodyPr>
          <a:lstStyle/>
          <a:p>
            <a:pPr marL="0" indent="0" algn="l">
              <a:spcAft>
                <a:spcPts val="2400"/>
              </a:spcAft>
              <a:buClr>
                <a:schemeClr val="bg2">
                  <a:lumMod val="75000"/>
                </a:schemeClr>
              </a:buClr>
              <a:buNone/>
            </a:pPr>
            <a:r>
              <a:rPr lang="fr-FR" sz="4200" dirty="0">
                <a:solidFill>
                  <a:srgbClr val="000000"/>
                </a:solidFill>
                <a:cs typeface="Gill Sans" panose="020B0502020104020203" pitchFamily="34" charset="-79"/>
              </a:rPr>
              <a:t>Les tâches de votre groupe :</a:t>
            </a:r>
          </a:p>
          <a:p>
            <a:pPr marL="0" indent="0" algn="l">
              <a:spcAft>
                <a:spcPts val="2400"/>
              </a:spcAft>
              <a:buClr>
                <a:schemeClr val="bg2">
                  <a:lumMod val="75000"/>
                </a:schemeClr>
              </a:buClr>
              <a:buNone/>
            </a:pPr>
            <a:r>
              <a:rPr lang="fr-FR" sz="4200" dirty="0">
                <a:solidFill>
                  <a:srgbClr val="000000"/>
                </a:solidFill>
                <a:cs typeface="Gill Sans" panose="020B0502020104020203" pitchFamily="34" charset="-79"/>
              </a:rPr>
              <a:t>Sélectionnez un comportement spécifique que votre programme cherche à aborder.</a:t>
            </a:r>
          </a:p>
          <a:p>
            <a:pPr marL="0" indent="0" algn="l">
              <a:spcAft>
                <a:spcPts val="2400"/>
              </a:spcAft>
              <a:buClr>
                <a:schemeClr val="bg2">
                  <a:lumMod val="75000"/>
                </a:schemeClr>
              </a:buClr>
              <a:buNone/>
            </a:pPr>
            <a:r>
              <a:rPr lang="fr-FR" sz="4200" dirty="0">
                <a:solidFill>
                  <a:srgbClr val="000000"/>
                </a:solidFill>
                <a:cs typeface="Gill Sans" panose="020B0502020104020203" pitchFamily="34" charset="-79"/>
              </a:rPr>
              <a:t>Décrivez brièvement le contexte (par exemple, la ville de Kinshasa).</a:t>
            </a:r>
          </a:p>
          <a:p>
            <a:pPr marL="0" indent="0" algn="l">
              <a:spcAft>
                <a:spcPts val="2400"/>
              </a:spcAft>
              <a:buClr>
                <a:schemeClr val="bg2">
                  <a:lumMod val="75000"/>
                </a:schemeClr>
              </a:buClr>
              <a:buNone/>
            </a:pPr>
            <a:r>
              <a:rPr lang="fr-FR" sz="4200" dirty="0">
                <a:solidFill>
                  <a:srgbClr val="000000"/>
                </a:solidFill>
                <a:cs typeface="Gill Sans" panose="020B0502020104020203" pitchFamily="34" charset="-79"/>
              </a:rPr>
              <a:t>Articulez une attitude et/ou une croyance, une norme injonctive et une norme descriptive liées à ce comportement.</a:t>
            </a:r>
          </a:p>
          <a:p>
            <a:pPr marL="0" indent="0" algn="l">
              <a:spcAft>
                <a:spcPts val="2400"/>
              </a:spcAft>
              <a:buClr>
                <a:schemeClr val="bg2">
                  <a:lumMod val="75000"/>
                </a:schemeClr>
              </a:buClr>
              <a:buNone/>
            </a:pPr>
            <a:r>
              <a:rPr lang="fr-FR" sz="4200" dirty="0">
                <a:solidFill>
                  <a:srgbClr val="000000"/>
                </a:solidFill>
                <a:cs typeface="Gill Sans" panose="020B0502020104020203" pitchFamily="34" charset="-79"/>
              </a:rPr>
              <a:t>Identifiez qui pourrait être le groupe de référence pour ce comportement.</a:t>
            </a:r>
          </a:p>
          <a:p>
            <a:pPr marL="0" indent="0" algn="l">
              <a:spcAft>
                <a:spcPts val="2400"/>
              </a:spcAft>
              <a:buClr>
                <a:schemeClr val="bg2">
                  <a:lumMod val="75000"/>
                </a:schemeClr>
              </a:buClr>
              <a:buNone/>
            </a:pPr>
            <a:r>
              <a:rPr lang="fr-FR" sz="4200" dirty="0">
                <a:solidFill>
                  <a:srgbClr val="000000"/>
                </a:solidFill>
                <a:cs typeface="Gill Sans" panose="020B0502020104020203" pitchFamily="34" charset="-79"/>
              </a:rPr>
              <a:t>Citez une ou deux sanctions qui pourraient faire respecter cette norme.</a:t>
            </a:r>
            <a:endParaRPr lang="en-US" sz="4200" dirty="0">
              <a:solidFill>
                <a:srgbClr val="000000"/>
              </a:solidFill>
            </a:endParaRPr>
          </a:p>
        </p:txBody>
      </p:sp>
      <p:sp>
        <p:nvSpPr>
          <p:cNvPr id="4" name="Text Placeholder 3">
            <a:extLst>
              <a:ext uri="{FF2B5EF4-FFF2-40B4-BE49-F238E27FC236}">
                <a16:creationId xmlns:a16="http://schemas.microsoft.com/office/drawing/2014/main" id="{D8C274F9-5D50-5547-B643-881BEFA90EED}"/>
              </a:ext>
            </a:extLst>
          </p:cNvPr>
          <p:cNvSpPr>
            <a:spLocks noGrp="1"/>
          </p:cNvSpPr>
          <p:nvPr>
            <p:ph type="body" idx="3"/>
          </p:nvPr>
        </p:nvSpPr>
        <p:spPr/>
        <p:txBody>
          <a:bodyPr/>
          <a:lstStyle/>
          <a:p>
            <a:r>
              <a:rPr lang="en-US" spc="0" dirty="0">
                <a:solidFill>
                  <a:srgbClr val="000000"/>
                </a:solidFill>
                <a:latin typeface="Gill Sans MT" panose="020B0502020104020203"/>
              </a:rPr>
              <a:t>ACTIVITÉ DE GROUPE</a:t>
            </a:r>
          </a:p>
        </p:txBody>
      </p:sp>
      <p:pic>
        <p:nvPicPr>
          <p:cNvPr id="6" name="Picture Placeholder 19" descr="Graphical user interface, application, table, Excel&#10;&#10;Description automatically generated">
            <a:extLst>
              <a:ext uri="{FF2B5EF4-FFF2-40B4-BE49-F238E27FC236}">
                <a16:creationId xmlns:a16="http://schemas.microsoft.com/office/drawing/2014/main" id="{90984D54-EDB7-9D4C-AB80-FBEBD587451A}"/>
              </a:ext>
            </a:extLst>
          </p:cNvPr>
          <p:cNvPicPr>
            <a:picLocks noGrp="1" noChangeAspect="1"/>
          </p:cNvPicPr>
          <p:nvPr>
            <p:ph type="pic" sz="quarter" idx="10"/>
          </p:nvPr>
        </p:nvPicPr>
        <p:blipFill rotWithShape="1">
          <a:blip r:embed="rId3"/>
          <a:srcRect/>
          <a:stretch/>
        </p:blipFill>
        <p:spPr>
          <a:xfrm>
            <a:off x="2278317" y="3440181"/>
            <a:ext cx="5862918" cy="5862918"/>
          </a:xfrm>
        </p:spPr>
      </p:pic>
      <p:grpSp>
        <p:nvGrpSpPr>
          <p:cNvPr id="7" name="Group 6">
            <a:extLst>
              <a:ext uri="{FF2B5EF4-FFF2-40B4-BE49-F238E27FC236}">
                <a16:creationId xmlns:a16="http://schemas.microsoft.com/office/drawing/2014/main" id="{BE2CF308-4C03-E746-9B1F-C5EBCE1DBC7E}"/>
              </a:ext>
            </a:extLst>
          </p:cNvPr>
          <p:cNvGrpSpPr/>
          <p:nvPr/>
        </p:nvGrpSpPr>
        <p:grpSpPr>
          <a:xfrm>
            <a:off x="1368325" y="1090737"/>
            <a:ext cx="3532094" cy="3532094"/>
            <a:chOff x="1368325" y="1090737"/>
            <a:chExt cx="3532094" cy="3532094"/>
          </a:xfrm>
        </p:grpSpPr>
        <p:sp>
          <p:nvSpPr>
            <p:cNvPr id="8" name="Oval 7">
              <a:extLst>
                <a:ext uri="{FF2B5EF4-FFF2-40B4-BE49-F238E27FC236}">
                  <a16:creationId xmlns:a16="http://schemas.microsoft.com/office/drawing/2014/main" id="{6EAD76D0-2A2C-AE40-98F0-5224EEB6B204}"/>
                </a:ext>
              </a:extLst>
            </p:cNvPr>
            <p:cNvSpPr/>
            <p:nvPr/>
          </p:nvSpPr>
          <p:spPr>
            <a:xfrm>
              <a:off x="1368325" y="1090737"/>
              <a:ext cx="3532094" cy="3532094"/>
            </a:xfrm>
            <a:prstGeom prst="ellipse">
              <a:avLst/>
            </a:prstGeom>
            <a:solidFill>
              <a:srgbClr val="009457"/>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9" name="Graphic 8" descr="Cheers outline">
              <a:extLst>
                <a:ext uri="{FF2B5EF4-FFF2-40B4-BE49-F238E27FC236}">
                  <a16:creationId xmlns:a16="http://schemas.microsoft.com/office/drawing/2014/main" id="{9CA99A2C-1C77-AC47-88FE-B090214EAF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57715" y="1379662"/>
              <a:ext cx="3153314" cy="3153314"/>
            </a:xfrm>
            <a:prstGeom prst="rect">
              <a:avLst/>
            </a:prstGeom>
          </p:spPr>
        </p:pic>
      </p:grpSp>
      <p:grpSp>
        <p:nvGrpSpPr>
          <p:cNvPr id="10" name="Group 9">
            <a:extLst>
              <a:ext uri="{FF2B5EF4-FFF2-40B4-BE49-F238E27FC236}">
                <a16:creationId xmlns:a16="http://schemas.microsoft.com/office/drawing/2014/main" id="{44158331-ED6D-2A45-98B0-40057EBB76F4}"/>
              </a:ext>
            </a:extLst>
          </p:cNvPr>
          <p:cNvGrpSpPr/>
          <p:nvPr/>
        </p:nvGrpSpPr>
        <p:grpSpPr>
          <a:xfrm>
            <a:off x="2372432" y="7651593"/>
            <a:ext cx="2526654" cy="2526654"/>
            <a:chOff x="4969172" y="7651592"/>
            <a:chExt cx="2526654" cy="2526654"/>
          </a:xfrm>
        </p:grpSpPr>
        <p:sp>
          <p:nvSpPr>
            <p:cNvPr id="11" name="Oval 10">
              <a:extLst>
                <a:ext uri="{FF2B5EF4-FFF2-40B4-BE49-F238E27FC236}">
                  <a16:creationId xmlns:a16="http://schemas.microsoft.com/office/drawing/2014/main" id="{87DCC874-7A6B-2F4C-9A94-CE9EE203E14B}"/>
                </a:ext>
              </a:extLst>
            </p:cNvPr>
            <p:cNvSpPr/>
            <p:nvPr/>
          </p:nvSpPr>
          <p:spPr>
            <a:xfrm>
              <a:off x="4969172" y="7651592"/>
              <a:ext cx="2526654" cy="2526654"/>
            </a:xfrm>
            <a:prstGeom prst="ellipse">
              <a:avLst/>
            </a:prstGeom>
            <a:solidFill>
              <a:srgbClr val="009457"/>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12" name="TextBox 11">
              <a:extLst>
                <a:ext uri="{FF2B5EF4-FFF2-40B4-BE49-F238E27FC236}">
                  <a16:creationId xmlns:a16="http://schemas.microsoft.com/office/drawing/2014/main" id="{3F86F4C6-94A9-7A4C-8FD9-4D6EA0ABFF98}"/>
                </a:ext>
              </a:extLst>
            </p:cNvPr>
            <p:cNvSpPr txBox="1"/>
            <p:nvPr/>
          </p:nvSpPr>
          <p:spPr>
            <a:xfrm>
              <a:off x="5401181" y="8498825"/>
              <a:ext cx="1662636" cy="954107"/>
            </a:xfrm>
            <a:prstGeom prst="rect">
              <a:avLst/>
            </a:prstGeom>
            <a:noFill/>
          </p:spPr>
          <p:txBody>
            <a:bodyPr wrap="none" rtlCol="0">
              <a:spAutoFit/>
            </a:bodyPr>
            <a:lstStyle/>
            <a:p>
              <a:pPr algn="ctr"/>
              <a:r>
                <a:rPr lang="en-US" sz="2800" dirty="0">
                  <a:solidFill>
                    <a:srgbClr val="FFFFFF"/>
                  </a:solidFill>
                  <a:latin typeface="Gill Sans MT" panose="020B0502020104020203" pitchFamily="34" charset="77"/>
                  <a:cs typeface="Gill Sans" panose="020B0502020104020203" pitchFamily="34" charset="-79"/>
                </a:rPr>
                <a:t>GOOGLE</a:t>
              </a:r>
            </a:p>
            <a:p>
              <a:pPr algn="ctr"/>
              <a:r>
                <a:rPr lang="en-US" sz="2800" dirty="0">
                  <a:solidFill>
                    <a:srgbClr val="FFFFFF"/>
                  </a:solidFill>
                  <a:latin typeface="Gill Sans MT" panose="020B0502020104020203" pitchFamily="34" charset="77"/>
                  <a:cs typeface="Gill Sans" panose="020B0502020104020203" pitchFamily="34" charset="-79"/>
                </a:rPr>
                <a:t>SHEET</a:t>
              </a:r>
            </a:p>
          </p:txBody>
        </p:sp>
      </p:grpSp>
    </p:spTree>
    <p:extLst>
      <p:ext uri="{BB962C8B-B14F-4D97-AF65-F5344CB8AC3E}">
        <p14:creationId xmlns:p14="http://schemas.microsoft.com/office/powerpoint/2010/main" val="3032112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5" name="Title 4">
            <a:extLst>
              <a:ext uri="{FF2B5EF4-FFF2-40B4-BE49-F238E27FC236}">
                <a16:creationId xmlns:a16="http://schemas.microsoft.com/office/drawing/2014/main" id="{34938BA5-94A5-1342-B8E0-C01DCEAAD996}"/>
              </a:ext>
            </a:extLst>
          </p:cNvPr>
          <p:cNvSpPr>
            <a:spLocks noGrp="1"/>
          </p:cNvSpPr>
          <p:nvPr>
            <p:ph type="title"/>
          </p:nvPr>
        </p:nvSpPr>
        <p:spPr>
          <a:xfrm>
            <a:off x="8723870" y="1958912"/>
            <a:ext cx="15660130" cy="1811425"/>
          </a:xfrm>
        </p:spPr>
        <p:txBody>
          <a:bodyPr>
            <a:noAutofit/>
          </a:bodyPr>
          <a:lstStyle/>
          <a:p>
            <a:pPr>
              <a:lnSpc>
                <a:spcPct val="90000"/>
              </a:lnSpc>
            </a:pPr>
            <a:r>
              <a:rPr lang="fr-FR" b="1" dirty="0"/>
              <a:t>Pourquoi les gens se conforment-ils aux normes, même s'ils ne sont pas d'accord ?</a:t>
            </a:r>
            <a:endParaRPr lang="en-US" b="1" dirty="0"/>
          </a:p>
        </p:txBody>
      </p:sp>
      <p:sp>
        <p:nvSpPr>
          <p:cNvPr id="2" name="Text Placeholder 1">
            <a:extLst>
              <a:ext uri="{FF2B5EF4-FFF2-40B4-BE49-F238E27FC236}">
                <a16:creationId xmlns:a16="http://schemas.microsoft.com/office/drawing/2014/main" id="{AB281374-7C19-A244-A291-591B22EB498E}"/>
              </a:ext>
            </a:extLst>
          </p:cNvPr>
          <p:cNvSpPr>
            <a:spLocks noGrp="1"/>
          </p:cNvSpPr>
          <p:nvPr>
            <p:ph type="body" idx="3"/>
          </p:nvPr>
        </p:nvSpPr>
        <p:spPr>
          <a:xfrm>
            <a:off x="10440216" y="1099115"/>
            <a:ext cx="7171570" cy="693030"/>
          </a:xfrm>
        </p:spPr>
        <p:txBody>
          <a:bodyPr>
            <a:noAutofit/>
          </a:bodyPr>
          <a:lstStyle/>
          <a:p>
            <a:r>
              <a:rPr lang="en-US" spc="100" dirty="0"/>
              <a:t>DISCUSSION EN PLÉNIÈRE</a:t>
            </a:r>
          </a:p>
        </p:txBody>
      </p:sp>
      <p:pic>
        <p:nvPicPr>
          <p:cNvPr id="31" name="Picture Placeholder 16">
            <a:extLst>
              <a:ext uri="{FF2B5EF4-FFF2-40B4-BE49-F238E27FC236}">
                <a16:creationId xmlns:a16="http://schemas.microsoft.com/office/drawing/2014/main" id="{9E2A0DFD-C693-D84E-899D-6326A819DAB0}"/>
              </a:ext>
            </a:extLst>
          </p:cNvPr>
          <p:cNvPicPr>
            <a:picLocks noChangeAspect="1"/>
          </p:cNvPicPr>
          <p:nvPr/>
        </p:nvPicPr>
        <p:blipFill rotWithShape="1">
          <a:blip r:embed="rId4"/>
          <a:srcRect l="391" t="11095" r="26" b="22516"/>
          <a:stretch/>
        </p:blipFill>
        <p:spPr>
          <a:xfrm>
            <a:off x="1594231" y="3186168"/>
            <a:ext cx="7343664" cy="7343664"/>
          </a:xfrm>
          <a:custGeom>
            <a:avLst/>
            <a:gdLst>
              <a:gd name="connsiteX0" fmla="*/ 2931459 w 5862918"/>
              <a:gd name="connsiteY0" fmla="*/ 0 h 5862918"/>
              <a:gd name="connsiteX1" fmla="*/ 5862918 w 5862918"/>
              <a:gd name="connsiteY1" fmla="*/ 2931459 h 5862918"/>
              <a:gd name="connsiteX2" fmla="*/ 2931459 w 5862918"/>
              <a:gd name="connsiteY2" fmla="*/ 5862918 h 5862918"/>
              <a:gd name="connsiteX3" fmla="*/ 0 w 5862918"/>
              <a:gd name="connsiteY3" fmla="*/ 2931459 h 5862918"/>
              <a:gd name="connsiteX4" fmla="*/ 2931459 w 5862918"/>
              <a:gd name="connsiteY4" fmla="*/ 0 h 5862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918" h="5862918">
                <a:moveTo>
                  <a:pt x="2931459" y="0"/>
                </a:moveTo>
                <a:cubicBezTo>
                  <a:pt x="4550459" y="0"/>
                  <a:pt x="5862918" y="1312459"/>
                  <a:pt x="5862918" y="2931459"/>
                </a:cubicBezTo>
                <a:cubicBezTo>
                  <a:pt x="5862918" y="4550459"/>
                  <a:pt x="4550459" y="5862918"/>
                  <a:pt x="2931459" y="5862918"/>
                </a:cubicBezTo>
                <a:cubicBezTo>
                  <a:pt x="1312459" y="5862918"/>
                  <a:pt x="0" y="4550459"/>
                  <a:pt x="0" y="2931459"/>
                </a:cubicBezTo>
                <a:cubicBezTo>
                  <a:pt x="0" y="1312459"/>
                  <a:pt x="1312459" y="0"/>
                  <a:pt x="2931459" y="0"/>
                </a:cubicBezTo>
                <a:close/>
              </a:path>
            </a:pathLst>
          </a:custGeom>
        </p:spPr>
      </p:pic>
      <p:grpSp>
        <p:nvGrpSpPr>
          <p:cNvPr id="18" name="Group 17">
            <a:extLst>
              <a:ext uri="{FF2B5EF4-FFF2-40B4-BE49-F238E27FC236}">
                <a16:creationId xmlns:a16="http://schemas.microsoft.com/office/drawing/2014/main" id="{0E57AC01-7313-2947-A795-53F724D977C3}"/>
              </a:ext>
            </a:extLst>
          </p:cNvPr>
          <p:cNvGrpSpPr/>
          <p:nvPr/>
        </p:nvGrpSpPr>
        <p:grpSpPr>
          <a:xfrm>
            <a:off x="1368325" y="1083283"/>
            <a:ext cx="3532094" cy="3532094"/>
            <a:chOff x="1368325" y="1083283"/>
            <a:chExt cx="3532094" cy="3532094"/>
          </a:xfrm>
        </p:grpSpPr>
        <p:sp>
          <p:nvSpPr>
            <p:cNvPr id="14" name="Oval 13">
              <a:extLst>
                <a:ext uri="{FF2B5EF4-FFF2-40B4-BE49-F238E27FC236}">
                  <a16:creationId xmlns:a16="http://schemas.microsoft.com/office/drawing/2014/main" id="{F44A70B9-9C6B-344F-BCBE-105C73DA6D19}"/>
                </a:ext>
              </a:extLst>
            </p:cNvPr>
            <p:cNvSpPr/>
            <p:nvPr/>
          </p:nvSpPr>
          <p:spPr>
            <a:xfrm>
              <a:off x="1368325" y="1083283"/>
              <a:ext cx="3532094" cy="3532094"/>
            </a:xfrm>
            <a:prstGeom prst="ellipse">
              <a:avLst/>
            </a:prstGeom>
            <a:solidFill>
              <a:srgbClr val="009457"/>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pic>
          <p:nvPicPr>
            <p:cNvPr id="17" name="Picture 16">
              <a:extLst>
                <a:ext uri="{FF2B5EF4-FFF2-40B4-BE49-F238E27FC236}">
                  <a16:creationId xmlns:a16="http://schemas.microsoft.com/office/drawing/2014/main" id="{B1C4EDA7-690E-8244-B457-1454551F2909}"/>
                </a:ext>
              </a:extLst>
            </p:cNvPr>
            <p:cNvPicPr>
              <a:picLocks noChangeAspect="1"/>
            </p:cNvPicPr>
            <p:nvPr/>
          </p:nvPicPr>
          <p:blipFill>
            <a:blip r:embed="rId5"/>
            <a:stretch>
              <a:fillRect/>
            </a:stretch>
          </p:blipFill>
          <p:spPr>
            <a:xfrm>
              <a:off x="1902078" y="1869704"/>
              <a:ext cx="2431692" cy="1900633"/>
            </a:xfrm>
            <a:prstGeom prst="rect">
              <a:avLst/>
            </a:prstGeom>
          </p:spPr>
        </p:pic>
      </p:grpSp>
      <p:sp>
        <p:nvSpPr>
          <p:cNvPr id="11" name="Text Placeholder 6">
            <a:extLst>
              <a:ext uri="{FF2B5EF4-FFF2-40B4-BE49-F238E27FC236}">
                <a16:creationId xmlns:a16="http://schemas.microsoft.com/office/drawing/2014/main" id="{BABE6A1D-9491-A243-9DE8-6FA6B5B1A0B0}"/>
              </a:ext>
            </a:extLst>
          </p:cNvPr>
          <p:cNvSpPr>
            <a:spLocks noGrp="1"/>
          </p:cNvSpPr>
          <p:nvPr>
            <p:ph type="body" idx="1"/>
          </p:nvPr>
        </p:nvSpPr>
        <p:spPr>
          <a:xfrm>
            <a:off x="10370850" y="7245406"/>
            <a:ext cx="12580194" cy="5967412"/>
          </a:xfrm>
        </p:spPr>
        <p:txBody>
          <a:bodyPr wrap="square" anchor="t">
            <a:noAutofit/>
          </a:bodyPr>
          <a:lstStyle/>
          <a:p>
            <a:pPr marL="571500" indent="-571500">
              <a:buClr>
                <a:srgbClr val="000000"/>
              </a:buClr>
            </a:pPr>
            <a:r>
              <a:rPr lang="fr-FR" sz="4400" dirty="0"/>
              <a:t>Les normes sont souvent cachées et non examinées.</a:t>
            </a:r>
          </a:p>
          <a:p>
            <a:pPr marL="571500" indent="-571500">
              <a:buClr>
                <a:srgbClr val="000000"/>
              </a:buClr>
            </a:pPr>
            <a:r>
              <a:rPr lang="fr-FR" sz="4400" dirty="0"/>
              <a:t>Désir de se conformer à leur sentiment d'identité sociale. </a:t>
            </a:r>
          </a:p>
          <a:p>
            <a:pPr marL="571500" indent="-571500">
              <a:buClr>
                <a:srgbClr val="000000"/>
              </a:buClr>
            </a:pPr>
            <a:r>
              <a:rPr lang="fr-FR" sz="4400" dirty="0"/>
              <a:t>Application par le groupe de référence. </a:t>
            </a:r>
          </a:p>
          <a:p>
            <a:pPr marL="571500" indent="-571500">
              <a:buClr>
                <a:srgbClr val="000000"/>
              </a:buClr>
            </a:pPr>
            <a:r>
              <a:rPr lang="fr-FR" sz="4400" dirty="0"/>
              <a:t>Pouvoir insuffisant pour résister.</a:t>
            </a:r>
            <a:endParaRPr lang="en-US" sz="4400" dirty="0">
              <a:solidFill>
                <a:srgbClr val="000000"/>
              </a:solidFill>
            </a:endParaRPr>
          </a:p>
        </p:txBody>
      </p:sp>
      <p:sp>
        <p:nvSpPr>
          <p:cNvPr id="9" name="TextBox 8">
            <a:extLst>
              <a:ext uri="{FF2B5EF4-FFF2-40B4-BE49-F238E27FC236}">
                <a16:creationId xmlns:a16="http://schemas.microsoft.com/office/drawing/2014/main" id="{35065793-1187-244C-8B6F-9C9EDB704414}"/>
              </a:ext>
            </a:extLst>
          </p:cNvPr>
          <p:cNvSpPr txBox="1"/>
          <p:nvPr/>
        </p:nvSpPr>
        <p:spPr>
          <a:xfrm>
            <a:off x="229282" y="13058930"/>
            <a:ext cx="6214047" cy="307777"/>
          </a:xfrm>
          <a:prstGeom prst="rect">
            <a:avLst/>
          </a:prstGeom>
          <a:noFill/>
        </p:spPr>
        <p:txBody>
          <a:bodyPr wrap="square" rtlCol="0">
            <a:spAutoFit/>
          </a:bodyPr>
          <a:lstStyle/>
          <a:p>
            <a:r>
              <a:rPr lang="en-US" dirty="0">
                <a:solidFill>
                  <a:srgbClr val="00C075"/>
                </a:solidFill>
                <a:latin typeface="Gill Sans MT" panose="020B0502020104020203" pitchFamily="34" charset="77"/>
              </a:rPr>
              <a:t>Photo credit: Getty Images/hadynyah</a:t>
            </a:r>
          </a:p>
        </p:txBody>
      </p:sp>
    </p:spTree>
    <p:custDataLst>
      <p:tags r:id="rId1"/>
    </p:custDataLst>
    <p:extLst>
      <p:ext uri="{BB962C8B-B14F-4D97-AF65-F5344CB8AC3E}">
        <p14:creationId xmlns:p14="http://schemas.microsoft.com/office/powerpoint/2010/main" val="3436462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22" name="Google Shape;180;p107">
            <a:extLst>
              <a:ext uri="{FF2B5EF4-FFF2-40B4-BE49-F238E27FC236}">
                <a16:creationId xmlns:a16="http://schemas.microsoft.com/office/drawing/2014/main" id="{DC9D3809-927A-7046-9FF8-7C34BC4EC1B7}"/>
              </a:ext>
            </a:extLst>
          </p:cNvPr>
          <p:cNvSpPr/>
          <p:nvPr/>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algn="ctr">
              <a:buClr>
                <a:srgbClr val="FFFFFF"/>
              </a:buClr>
              <a:buSzPts val="2300"/>
            </a:pPr>
            <a:endParaRPr sz="2300" dirty="0">
              <a:solidFill>
                <a:srgbClr val="A6A7AC"/>
              </a:solidFill>
              <a:latin typeface="PT Sans"/>
              <a:ea typeface="PT Sans"/>
              <a:cs typeface="PT Sans"/>
              <a:sym typeface="PT Sans"/>
            </a:endParaRPr>
          </a:p>
        </p:txBody>
      </p:sp>
      <p:pic>
        <p:nvPicPr>
          <p:cNvPr id="11" name="Picture Placeholder 10" descr="A picture containing person, outdoor&#10;&#10;Description automatically generated">
            <a:extLst>
              <a:ext uri="{FF2B5EF4-FFF2-40B4-BE49-F238E27FC236}">
                <a16:creationId xmlns:a16="http://schemas.microsoft.com/office/drawing/2014/main" id="{101879E0-5576-0D46-9943-BB709D5B78F8}"/>
              </a:ext>
            </a:extLst>
          </p:cNvPr>
          <p:cNvPicPr>
            <a:picLocks noGrp="1" noChangeAspect="1"/>
          </p:cNvPicPr>
          <p:nvPr>
            <p:ph type="pic" sz="quarter" idx="4294967295"/>
          </p:nvPr>
        </p:nvPicPr>
        <p:blipFill rotWithShape="1">
          <a:blip r:embed="rId4"/>
          <a:srcRect l="16523" r="16523"/>
          <a:stretch/>
        </p:blipFill>
        <p:spPr>
          <a:xfrm>
            <a:off x="-3058370" y="2227264"/>
            <a:ext cx="9263064" cy="9261476"/>
          </a:xfrm>
          <a:prstGeom prst="ellipse">
            <a:avLst/>
          </a:prstGeom>
        </p:spPr>
      </p:pic>
      <p:sp>
        <p:nvSpPr>
          <p:cNvPr id="15" name="Google Shape;1013;p26">
            <a:extLst>
              <a:ext uri="{FF2B5EF4-FFF2-40B4-BE49-F238E27FC236}">
                <a16:creationId xmlns:a16="http://schemas.microsoft.com/office/drawing/2014/main" id="{09AE92B4-5CAB-B645-913D-CC028A06EAA1}"/>
              </a:ext>
            </a:extLst>
          </p:cNvPr>
          <p:cNvSpPr txBox="1">
            <a:spLocks/>
          </p:cNvSpPr>
          <p:nvPr/>
        </p:nvSpPr>
        <p:spPr>
          <a:xfrm>
            <a:off x="6981342" y="3241582"/>
            <a:ext cx="16990766" cy="1948058"/>
          </a:xfrm>
          <a:prstGeom prst="rect">
            <a:avLst/>
          </a:prstGeom>
          <a:noFill/>
          <a:ln>
            <a:noFill/>
          </a:ln>
        </p:spPr>
        <p:txBody>
          <a:bodyPr spcFirstLastPara="1" wrap="square" lIns="91426" tIns="45700" rIns="91426"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rgbClr val="09904F"/>
              </a:buClr>
              <a:buSzPts val="9600"/>
              <a:buFont typeface="Gill Sans"/>
              <a:buNone/>
            </a:pPr>
            <a:r>
              <a:rPr lang="fr-FR" sz="6600" b="1" dirty="0">
                <a:latin typeface="Gill Sans MT" panose="020B0502020104020203" pitchFamily="34" charset="77"/>
                <a:cs typeface="Gill Sans" panose="020B0502020104020203" pitchFamily="34" charset="-79"/>
              </a:rPr>
              <a:t>Tout n'est pas une norme et toute norme n'influence pas le comportement.</a:t>
            </a:r>
            <a:endParaRPr lang="en-US" sz="1100" b="1" dirty="0">
              <a:latin typeface="Gill Sans MT" panose="020B0502020104020203" pitchFamily="34" charset="77"/>
              <a:cs typeface="Gill Sans" panose="020B0502020104020203" pitchFamily="34" charset="-79"/>
            </a:endParaRPr>
          </a:p>
        </p:txBody>
      </p:sp>
      <p:sp>
        <p:nvSpPr>
          <p:cNvPr id="16" name="Google Shape;1014;p26">
            <a:extLst>
              <a:ext uri="{FF2B5EF4-FFF2-40B4-BE49-F238E27FC236}">
                <a16:creationId xmlns:a16="http://schemas.microsoft.com/office/drawing/2014/main" id="{2697A4B2-C903-E848-AB3F-232087AD4B5A}"/>
              </a:ext>
            </a:extLst>
          </p:cNvPr>
          <p:cNvSpPr txBox="1">
            <a:spLocks/>
          </p:cNvSpPr>
          <p:nvPr/>
        </p:nvSpPr>
        <p:spPr>
          <a:xfrm>
            <a:off x="6981342" y="5770461"/>
            <a:ext cx="13782958" cy="5511800"/>
          </a:xfrm>
          <a:prstGeom prst="rect">
            <a:avLst/>
          </a:prstGeom>
          <a:noFill/>
          <a:ln>
            <a:noFill/>
          </a:ln>
        </p:spPr>
        <p:txBody>
          <a:bodyPr spcFirstLastPara="1" wrap="square" lIns="91426" tIns="45700" rIns="91426"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71500" indent="-571500">
              <a:lnSpc>
                <a:spcPct val="90000"/>
              </a:lnSpc>
              <a:spcAft>
                <a:spcPts val="2400"/>
              </a:spcAft>
              <a:buClr>
                <a:srgbClr val="515257"/>
              </a:buClr>
              <a:buSzPts val="4400"/>
              <a:buFont typeface="Arial"/>
              <a:buChar char="•"/>
            </a:pPr>
            <a:r>
              <a:rPr lang="fr-FR" sz="4800" dirty="0">
                <a:latin typeface="Gill Sans MT" panose="020B0502020104020203" pitchFamily="34" charset="77"/>
                <a:cs typeface="Gill Sans" panose="020B0502020104020203" pitchFamily="34" charset="-79"/>
              </a:rPr>
              <a:t>Les normes sociales fonctionnent dans des systèmes sociaux complexes et sont donc situationnelles, contextuelles et fluides.</a:t>
            </a:r>
          </a:p>
          <a:p>
            <a:pPr marL="571500" indent="-571500">
              <a:lnSpc>
                <a:spcPct val="90000"/>
              </a:lnSpc>
              <a:spcAft>
                <a:spcPts val="2400"/>
              </a:spcAft>
              <a:buClr>
                <a:srgbClr val="515257"/>
              </a:buClr>
              <a:buSzPts val="4400"/>
              <a:buFont typeface="Arial"/>
              <a:buChar char="•"/>
            </a:pPr>
            <a:r>
              <a:rPr lang="fr-FR" sz="4800" dirty="0">
                <a:latin typeface="Gill Sans MT" panose="020B0502020104020203" pitchFamily="34" charset="77"/>
                <a:cs typeface="Gill Sans" panose="020B0502020104020203" pitchFamily="34" charset="-79"/>
              </a:rPr>
              <a:t>Les normes sociales sont souvent importantes, mais d'autres facteurs peuvent déterminer le comportement.</a:t>
            </a:r>
          </a:p>
          <a:p>
            <a:pPr marL="571500" indent="-571500">
              <a:lnSpc>
                <a:spcPct val="90000"/>
              </a:lnSpc>
              <a:spcAft>
                <a:spcPts val="2400"/>
              </a:spcAft>
              <a:buClr>
                <a:srgbClr val="515257"/>
              </a:buClr>
              <a:buSzPts val="4400"/>
              <a:buFont typeface="Arial"/>
              <a:buChar char="•"/>
            </a:pPr>
            <a:r>
              <a:rPr lang="fr-FR" sz="4800" dirty="0">
                <a:latin typeface="Gill Sans MT" panose="020B0502020104020203" pitchFamily="34" charset="77"/>
                <a:cs typeface="Gill Sans" panose="020B0502020104020203" pitchFamily="34" charset="-79"/>
              </a:rPr>
              <a:t>Un facteur unique détermine rarement le comportement et les influences peuvent agir à différents niveaux.</a:t>
            </a:r>
            <a:endParaRPr lang="en-US" sz="4800" dirty="0">
              <a:latin typeface="Gill Sans MT" panose="020B0502020104020203" pitchFamily="34" charset="77"/>
              <a:cs typeface="Gill Sans" panose="020B0502020104020203" pitchFamily="34" charset="-79"/>
            </a:endParaRPr>
          </a:p>
        </p:txBody>
      </p:sp>
      <p:sp>
        <p:nvSpPr>
          <p:cNvPr id="17" name="Rectangle 16">
            <a:extLst>
              <a:ext uri="{FF2B5EF4-FFF2-40B4-BE49-F238E27FC236}">
                <a16:creationId xmlns:a16="http://schemas.microsoft.com/office/drawing/2014/main" id="{86B8EE40-5974-4C44-BADF-24EA43DBF0A7}"/>
              </a:ext>
            </a:extLst>
          </p:cNvPr>
          <p:cNvSpPr/>
          <p:nvPr/>
        </p:nvSpPr>
        <p:spPr>
          <a:xfrm>
            <a:off x="6981342" y="1710464"/>
            <a:ext cx="6612708" cy="1446550"/>
          </a:xfrm>
          <a:prstGeom prst="rect">
            <a:avLst/>
          </a:prstGeom>
        </p:spPr>
        <p:txBody>
          <a:bodyPr wrap="none">
            <a:noAutofit/>
          </a:bodyPr>
          <a:lstStyle/>
          <a:p>
            <a:r>
              <a:rPr lang="en-US" sz="8800" b="1" dirty="0">
                <a:solidFill>
                  <a:srgbClr val="C00000"/>
                </a:solidFill>
                <a:latin typeface="Gill Sans MT" panose="020B0502020104020203" pitchFamily="34" charset="77"/>
                <a:cs typeface="Gill Sans SemiBold" panose="020B0502020104020203" pitchFamily="34" charset="-79"/>
                <a:sym typeface="Gill Sans"/>
              </a:rPr>
              <a:t>ATTENTION ! </a:t>
            </a:r>
            <a:endParaRPr lang="en-US" sz="600" b="1" dirty="0">
              <a:solidFill>
                <a:srgbClr val="C00000"/>
              </a:solidFill>
              <a:latin typeface="Gill Sans MT" panose="020B0502020104020203" pitchFamily="34" charset="77"/>
              <a:cs typeface="Gill Sans SemiBold" panose="020B0502020104020203" pitchFamily="34" charset="-79"/>
            </a:endParaRPr>
          </a:p>
        </p:txBody>
      </p:sp>
      <p:sp>
        <p:nvSpPr>
          <p:cNvPr id="21" name="Rectangle 20">
            <a:extLst>
              <a:ext uri="{FF2B5EF4-FFF2-40B4-BE49-F238E27FC236}">
                <a16:creationId xmlns:a16="http://schemas.microsoft.com/office/drawing/2014/main" id="{225AEDD1-16AD-DE44-A4C9-213CD282225D}"/>
              </a:ext>
            </a:extLst>
          </p:cNvPr>
          <p:cNvSpPr/>
          <p:nvPr/>
        </p:nvSpPr>
        <p:spPr>
          <a:xfrm>
            <a:off x="-4499811" y="0"/>
            <a:ext cx="4499811" cy="1371600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8" name="TextBox 7">
            <a:extLst>
              <a:ext uri="{FF2B5EF4-FFF2-40B4-BE49-F238E27FC236}">
                <a16:creationId xmlns:a16="http://schemas.microsoft.com/office/drawing/2014/main" id="{FC6216D9-279A-504C-A7E9-D5D0AA243C2F}"/>
              </a:ext>
            </a:extLst>
          </p:cNvPr>
          <p:cNvSpPr txBox="1"/>
          <p:nvPr/>
        </p:nvSpPr>
        <p:spPr>
          <a:xfrm>
            <a:off x="229282" y="13058930"/>
            <a:ext cx="6214047" cy="307777"/>
          </a:xfrm>
          <a:prstGeom prst="rect">
            <a:avLst/>
          </a:prstGeom>
          <a:noFill/>
        </p:spPr>
        <p:txBody>
          <a:bodyPr wrap="square" rtlCol="0">
            <a:spAutoFit/>
          </a:bodyPr>
          <a:lstStyle/>
          <a:p>
            <a:r>
              <a:rPr lang="en-US" dirty="0">
                <a:solidFill>
                  <a:schemeClr val="bg2"/>
                </a:solidFill>
                <a:latin typeface="Gill Sans MT" panose="020B0502020104020203" pitchFamily="34" charset="77"/>
              </a:rPr>
              <a:t>Photo credit: Getty Images/Granger Wootz</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6" name="Google Shape;180;p107">
            <a:extLst>
              <a:ext uri="{FF2B5EF4-FFF2-40B4-BE49-F238E27FC236}">
                <a16:creationId xmlns:a16="http://schemas.microsoft.com/office/drawing/2014/main" id="{F5F91AFE-7F56-5042-AF70-F8E818731157}"/>
              </a:ext>
            </a:extLst>
          </p:cNvPr>
          <p:cNvSpPr/>
          <p:nvPr/>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algn="ctr">
              <a:buClr>
                <a:srgbClr val="FFFFFF"/>
              </a:buClr>
              <a:buSzPts val="2300"/>
            </a:pPr>
            <a:endParaRPr sz="2300" dirty="0">
              <a:solidFill>
                <a:srgbClr val="A6A7AC"/>
              </a:solidFill>
              <a:latin typeface="PT Sans"/>
              <a:ea typeface="PT Sans"/>
              <a:cs typeface="PT Sans"/>
              <a:sym typeface="PT Sans"/>
            </a:endParaRPr>
          </a:p>
        </p:txBody>
      </p:sp>
      <p:pic>
        <p:nvPicPr>
          <p:cNvPr id="9" name="Picture Placeholder 8" descr="A person holding his hand up&#10;&#10;Description automatically generated with low confidence">
            <a:extLst>
              <a:ext uri="{FF2B5EF4-FFF2-40B4-BE49-F238E27FC236}">
                <a16:creationId xmlns:a16="http://schemas.microsoft.com/office/drawing/2014/main" id="{F8123F71-F78C-474C-80C4-108A539C6138}"/>
              </a:ext>
            </a:extLst>
          </p:cNvPr>
          <p:cNvPicPr>
            <a:picLocks noGrp="1" noChangeAspect="1"/>
          </p:cNvPicPr>
          <p:nvPr>
            <p:ph type="pic" sz="quarter" idx="4294967295"/>
          </p:nvPr>
        </p:nvPicPr>
        <p:blipFill rotWithShape="1">
          <a:blip r:embed="rId4"/>
          <a:srcRect l="7483" r="26113"/>
          <a:stretch/>
        </p:blipFill>
        <p:spPr>
          <a:xfrm>
            <a:off x="-3058369" y="2227263"/>
            <a:ext cx="9263063" cy="9261475"/>
          </a:xfrm>
          <a:prstGeom prst="ellipse">
            <a:avLst/>
          </a:prstGeom>
        </p:spPr>
      </p:pic>
      <p:sp>
        <p:nvSpPr>
          <p:cNvPr id="13" name="Rectangle 12">
            <a:extLst>
              <a:ext uri="{FF2B5EF4-FFF2-40B4-BE49-F238E27FC236}">
                <a16:creationId xmlns:a16="http://schemas.microsoft.com/office/drawing/2014/main" id="{91DA41D6-E95E-2E49-9AB2-B208024BE4E5}"/>
              </a:ext>
            </a:extLst>
          </p:cNvPr>
          <p:cNvSpPr/>
          <p:nvPr/>
        </p:nvSpPr>
        <p:spPr>
          <a:xfrm>
            <a:off x="-4499811" y="0"/>
            <a:ext cx="4499811" cy="1371600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18" name="Google Shape;1014;p26">
            <a:extLst>
              <a:ext uri="{FF2B5EF4-FFF2-40B4-BE49-F238E27FC236}">
                <a16:creationId xmlns:a16="http://schemas.microsoft.com/office/drawing/2014/main" id="{DF5E6589-6BA7-D94C-8FA9-75F396E5F6E0}"/>
              </a:ext>
            </a:extLst>
          </p:cNvPr>
          <p:cNvSpPr txBox="1">
            <a:spLocks/>
          </p:cNvSpPr>
          <p:nvPr/>
        </p:nvSpPr>
        <p:spPr>
          <a:xfrm>
            <a:off x="6930381" y="5776002"/>
            <a:ext cx="16386819" cy="5970850"/>
          </a:xfrm>
          <a:prstGeom prst="rect">
            <a:avLst/>
          </a:prstGeom>
          <a:noFill/>
          <a:ln>
            <a:noFill/>
          </a:ln>
        </p:spPr>
        <p:txBody>
          <a:bodyPr spcFirstLastPara="1" wrap="square" lIns="91426" tIns="45700" rIns="91426"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71500" indent="-571500">
              <a:lnSpc>
                <a:spcPct val="90000"/>
              </a:lnSpc>
              <a:spcAft>
                <a:spcPts val="2400"/>
              </a:spcAft>
              <a:buClr>
                <a:srgbClr val="515257"/>
              </a:buClr>
              <a:buSzPts val="4400"/>
              <a:buFont typeface="Arial"/>
              <a:buChar char="•"/>
            </a:pPr>
            <a:r>
              <a:rPr lang="fr-FR" sz="4800" dirty="0">
                <a:latin typeface="Gill Sans MT" panose="020B0502020104020203" pitchFamily="34" charset="77"/>
                <a:cs typeface="Gill Sans" panose="020B0502020104020203" pitchFamily="34" charset="-79"/>
              </a:rPr>
              <a:t>Je pense que personne ne devrait utiliser la violence (attitude), mais si je ne le fais pas, les autres parents penseront que je ne sais pas comment éduquer ou contrôler mes enfants (sanction), alors je gifle mes enfants (norme).</a:t>
            </a:r>
          </a:p>
          <a:p>
            <a:pPr marL="571500" indent="-571500">
              <a:lnSpc>
                <a:spcPct val="90000"/>
              </a:lnSpc>
              <a:spcAft>
                <a:spcPts val="2400"/>
              </a:spcAft>
              <a:buClr>
                <a:srgbClr val="515257"/>
              </a:buClr>
              <a:buSzPts val="4400"/>
              <a:buFont typeface="Arial"/>
              <a:buChar char="•"/>
            </a:pPr>
            <a:r>
              <a:rPr lang="fr-FR" sz="4800" dirty="0">
                <a:latin typeface="Gill Sans MT" panose="020B0502020104020203" pitchFamily="34" charset="77"/>
                <a:cs typeface="Gill Sans" panose="020B0502020104020203" pitchFamily="34" charset="-79"/>
              </a:rPr>
              <a:t>Je n'aime pas fumer (attitude), mais mes camarades approuvent le fait que je fume (norme injonctive). </a:t>
            </a:r>
          </a:p>
          <a:p>
            <a:pPr marL="571500" indent="-571500">
              <a:lnSpc>
                <a:spcPct val="90000"/>
              </a:lnSpc>
              <a:spcAft>
                <a:spcPts val="2400"/>
              </a:spcAft>
              <a:buClr>
                <a:srgbClr val="515257"/>
              </a:buClr>
              <a:buSzPts val="4400"/>
              <a:buFont typeface="Arial"/>
              <a:buChar char="•"/>
            </a:pPr>
            <a:r>
              <a:rPr lang="fr-FR" sz="4800" dirty="0">
                <a:latin typeface="Gill Sans MT" panose="020B0502020104020203" pitchFamily="34" charset="77"/>
                <a:cs typeface="Gill Sans" panose="020B0502020104020203" pitchFamily="34" charset="-79"/>
              </a:rPr>
              <a:t>Je voudrais dénoncer un parent qui frappe son enfant (attitude), mais tout le monde frappe ses enfants (norme descriptive), et j'ai peur que cela me cause des problèmes si je porte plainte (norme injonctive).</a:t>
            </a:r>
            <a:endParaRPr lang="en-US" sz="4800" dirty="0">
              <a:latin typeface="Gill Sans MT" panose="020B0502020104020203" pitchFamily="34" charset="77"/>
              <a:cs typeface="Gill Sans" panose="020B0502020104020203" pitchFamily="34" charset="-79"/>
            </a:endParaRPr>
          </a:p>
        </p:txBody>
      </p:sp>
      <p:sp>
        <p:nvSpPr>
          <p:cNvPr id="8" name="Google Shape;1013;p26">
            <a:extLst>
              <a:ext uri="{FF2B5EF4-FFF2-40B4-BE49-F238E27FC236}">
                <a16:creationId xmlns:a16="http://schemas.microsoft.com/office/drawing/2014/main" id="{F0A8DD5D-A3C5-6A43-BD84-11339DBB0820}"/>
              </a:ext>
            </a:extLst>
          </p:cNvPr>
          <p:cNvSpPr txBox="1">
            <a:spLocks/>
          </p:cNvSpPr>
          <p:nvPr/>
        </p:nvSpPr>
        <p:spPr>
          <a:xfrm>
            <a:off x="6981342" y="3241582"/>
            <a:ext cx="13914391" cy="1948058"/>
          </a:xfrm>
          <a:prstGeom prst="rect">
            <a:avLst/>
          </a:prstGeom>
          <a:noFill/>
          <a:ln>
            <a:noFill/>
          </a:ln>
        </p:spPr>
        <p:txBody>
          <a:bodyPr spcFirstLastPara="1" wrap="square" lIns="91426" tIns="45700" rIns="91426"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rgbClr val="09904F"/>
              </a:buClr>
              <a:buSzPts val="9600"/>
              <a:buFont typeface="Gill Sans"/>
              <a:buNone/>
            </a:pPr>
            <a:r>
              <a:rPr lang="fr-FR" sz="6600" b="1" dirty="0">
                <a:latin typeface="Gill Sans MT" panose="020B0502020104020203" pitchFamily="34" charset="77"/>
                <a:cs typeface="Gill Sans" panose="020B0502020104020203" pitchFamily="34" charset="-79"/>
              </a:rPr>
              <a:t>Normes, attitudes, sanctions... c'est complexe.</a:t>
            </a:r>
            <a:endParaRPr lang="en-US" sz="1100" b="1" dirty="0">
              <a:latin typeface="Gill Sans MT" panose="020B0502020104020203" pitchFamily="34" charset="77"/>
              <a:cs typeface="Gill Sans" panose="020B0502020104020203" pitchFamily="34" charset="-79"/>
            </a:endParaRPr>
          </a:p>
        </p:txBody>
      </p:sp>
      <p:sp>
        <p:nvSpPr>
          <p:cNvPr id="10" name="Rectangle 9">
            <a:extLst>
              <a:ext uri="{FF2B5EF4-FFF2-40B4-BE49-F238E27FC236}">
                <a16:creationId xmlns:a16="http://schemas.microsoft.com/office/drawing/2014/main" id="{8D3AA874-C166-E544-8063-E21C9074FB06}"/>
              </a:ext>
            </a:extLst>
          </p:cNvPr>
          <p:cNvSpPr/>
          <p:nvPr/>
        </p:nvSpPr>
        <p:spPr>
          <a:xfrm>
            <a:off x="6981342" y="1503989"/>
            <a:ext cx="6612708" cy="1446550"/>
          </a:xfrm>
          <a:prstGeom prst="rect">
            <a:avLst/>
          </a:prstGeom>
        </p:spPr>
        <p:txBody>
          <a:bodyPr wrap="none">
            <a:noAutofit/>
          </a:bodyPr>
          <a:lstStyle/>
          <a:p>
            <a:r>
              <a:rPr lang="en-US" sz="8800" b="1" dirty="0">
                <a:solidFill>
                  <a:srgbClr val="C00000"/>
                </a:solidFill>
                <a:latin typeface="Gill Sans MT" panose="020B0502020104020203" pitchFamily="34" charset="77"/>
                <a:cs typeface="Gill Sans SemiBold" panose="020B0502020104020203" pitchFamily="34" charset="-79"/>
                <a:sym typeface="Gill Sans"/>
              </a:rPr>
              <a:t>ATTENTION ! </a:t>
            </a:r>
            <a:endParaRPr lang="en-US" sz="600" b="1" dirty="0">
              <a:solidFill>
                <a:srgbClr val="C00000"/>
              </a:solidFill>
              <a:latin typeface="Gill Sans MT" panose="020B0502020104020203" pitchFamily="34" charset="77"/>
              <a:cs typeface="Gill Sans SemiBold" panose="020B0502020104020203" pitchFamily="34" charset="-79"/>
            </a:endParaRPr>
          </a:p>
        </p:txBody>
      </p:sp>
      <p:sp>
        <p:nvSpPr>
          <p:cNvPr id="11" name="TextBox 10">
            <a:extLst>
              <a:ext uri="{FF2B5EF4-FFF2-40B4-BE49-F238E27FC236}">
                <a16:creationId xmlns:a16="http://schemas.microsoft.com/office/drawing/2014/main" id="{DCBE4F3F-27FB-F94B-8121-CBB7B36F5D99}"/>
              </a:ext>
            </a:extLst>
          </p:cNvPr>
          <p:cNvSpPr txBox="1"/>
          <p:nvPr/>
        </p:nvSpPr>
        <p:spPr>
          <a:xfrm>
            <a:off x="229282" y="13058930"/>
            <a:ext cx="6214047" cy="307777"/>
          </a:xfrm>
          <a:prstGeom prst="rect">
            <a:avLst/>
          </a:prstGeom>
          <a:noFill/>
        </p:spPr>
        <p:txBody>
          <a:bodyPr wrap="square" rtlCol="0">
            <a:spAutoFit/>
          </a:bodyPr>
          <a:lstStyle/>
          <a:p>
            <a:r>
              <a:rPr lang="en-US" dirty="0">
                <a:solidFill>
                  <a:schemeClr val="bg2"/>
                </a:solidFill>
                <a:latin typeface="Gill Sans MT" panose="020B0502020104020203" pitchFamily="34" charset="77"/>
              </a:rPr>
              <a:t>Photo credit: Getty Images/Eva-Katalin</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8" name="Google Shape;828;p5">
            <a:extLst>
              <a:ext uri="{FF2B5EF4-FFF2-40B4-BE49-F238E27FC236}">
                <a16:creationId xmlns:a16="http://schemas.microsoft.com/office/drawing/2014/main" id="{42E1B38E-C7A1-A846-8F13-9E4372B64D99}"/>
              </a:ext>
            </a:extLst>
          </p:cNvPr>
          <p:cNvSpPr txBox="1">
            <a:spLocks noGrp="1"/>
          </p:cNvSpPr>
          <p:nvPr>
            <p:ph type="title"/>
          </p:nvPr>
        </p:nvSpPr>
        <p:spPr>
          <a:xfrm>
            <a:off x="2741935" y="5540982"/>
            <a:ext cx="18900129" cy="2176836"/>
          </a:xfrm>
          <a:prstGeom prst="rect">
            <a:avLst/>
          </a:prstGeom>
          <a:noFill/>
          <a:ln>
            <a:noFill/>
          </a:ln>
        </p:spPr>
        <p:txBody>
          <a:bodyPr spcFirstLastPara="1" wrap="square" lIns="91426" tIns="45700" rIns="91426" bIns="45700" anchor="t" anchorCtr="0">
            <a:noAutofit/>
          </a:bodyPr>
          <a:lstStyle/>
          <a:p>
            <a:pPr>
              <a:lnSpc>
                <a:spcPct val="90000"/>
              </a:lnSpc>
            </a:pPr>
            <a:r>
              <a:rPr lang="fr-FR" b="1" dirty="0"/>
              <a:t>L'importance des normes dans les efforts de changement social et de comportement</a:t>
            </a:r>
            <a:endParaRPr lang="en-US" b="1" dirty="0"/>
          </a:p>
        </p:txBody>
      </p:sp>
      <p:sp>
        <p:nvSpPr>
          <p:cNvPr id="9" name="Google Shape;829;p5">
            <a:extLst>
              <a:ext uri="{FF2B5EF4-FFF2-40B4-BE49-F238E27FC236}">
                <a16:creationId xmlns:a16="http://schemas.microsoft.com/office/drawing/2014/main" id="{081704B8-602B-034E-A088-4CEE316442EA}"/>
              </a:ext>
            </a:extLst>
          </p:cNvPr>
          <p:cNvSpPr txBox="1">
            <a:spLocks/>
          </p:cNvSpPr>
          <p:nvPr/>
        </p:nvSpPr>
        <p:spPr>
          <a:xfrm>
            <a:off x="3883694" y="3657603"/>
            <a:ext cx="16616616" cy="859398"/>
          </a:xfrm>
          <a:prstGeom prst="rect">
            <a:avLst/>
          </a:prstGeom>
          <a:noFill/>
          <a:ln>
            <a:noFill/>
          </a:ln>
        </p:spPr>
        <p:txBody>
          <a:bodyPr spcFirstLastPara="1" wrap="square" lIns="91426" tIns="45700" rIns="91426" bIns="45700" anchor="t" anchorCtr="0">
            <a:noAutofit/>
          </a:bodyPr>
          <a:lstStyle>
            <a:defPPr marR="0" lvl="0" algn="l" rtl="0">
              <a:lnSpc>
                <a:spcPct val="100000"/>
              </a:lnSpc>
              <a:spcBef>
                <a:spcPts val="0"/>
              </a:spcBef>
              <a:spcAft>
                <a:spcPts val="0"/>
              </a:spcAft>
            </a:defPPr>
            <a:lvl1pPr marL="457200" marR="0" lvl="0" indent="-228600" algn="ctr" rtl="0">
              <a:lnSpc>
                <a:spcPct val="100000"/>
              </a:lnSpc>
              <a:spcBef>
                <a:spcPts val="0"/>
              </a:spcBef>
              <a:spcAft>
                <a:spcPts val="0"/>
              </a:spcAft>
              <a:buClr>
                <a:srgbClr val="FFFEFF"/>
              </a:buClr>
              <a:buSzPts val="2400"/>
              <a:buFont typeface="Gill Sans"/>
              <a:buNone/>
              <a:defRPr sz="2400" b="0" i="0" u="none" strike="noStrike" cap="none">
                <a:solidFill>
                  <a:srgbClr val="FFFE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pPr marL="0" indent="0">
              <a:buSzPts val="3600"/>
            </a:pPr>
            <a:r>
              <a:rPr lang="en-US" sz="4000" dirty="0">
                <a:latin typeface="Gill Sans MT" panose="020B0502020104020203" pitchFamily="34" charset="77"/>
              </a:rPr>
              <a:t>SECTION 2</a:t>
            </a:r>
            <a:endParaRPr lang="en-US" sz="2800" dirty="0">
              <a:latin typeface="Gill Sans MT" panose="020B0502020104020203" pitchFamily="34" charset="77"/>
            </a:endParaRPr>
          </a:p>
        </p:txBody>
      </p:sp>
      <p:cxnSp>
        <p:nvCxnSpPr>
          <p:cNvPr id="10" name="Straight Connector 9">
            <a:extLst>
              <a:ext uri="{FF2B5EF4-FFF2-40B4-BE49-F238E27FC236}">
                <a16:creationId xmlns:a16="http://schemas.microsoft.com/office/drawing/2014/main" id="{CBEFC582-A9A9-0845-A6D8-BF3BCD3D702E}"/>
              </a:ext>
            </a:extLst>
          </p:cNvPr>
          <p:cNvCxnSpPr>
            <a:cxnSpLocks/>
          </p:cNvCxnSpPr>
          <p:nvPr/>
        </p:nvCxnSpPr>
        <p:spPr>
          <a:xfrm>
            <a:off x="9636348" y="4724400"/>
            <a:ext cx="5111308"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21" name="Google Shape;867;p8">
            <a:extLst>
              <a:ext uri="{FF2B5EF4-FFF2-40B4-BE49-F238E27FC236}">
                <a16:creationId xmlns:a16="http://schemas.microsoft.com/office/drawing/2014/main" id="{80D7196C-E6F8-D647-83F6-C5E0DF652D84}"/>
              </a:ext>
            </a:extLst>
          </p:cNvPr>
          <p:cNvSpPr txBox="1"/>
          <p:nvPr/>
        </p:nvSpPr>
        <p:spPr>
          <a:xfrm>
            <a:off x="6906697" y="864771"/>
            <a:ext cx="10570610" cy="1131674"/>
          </a:xfrm>
          <a:prstGeom prst="rect">
            <a:avLst/>
          </a:prstGeom>
          <a:noFill/>
          <a:ln>
            <a:noFill/>
          </a:ln>
        </p:spPr>
        <p:txBody>
          <a:bodyPr spcFirstLastPara="1" wrap="square" lIns="91426" tIns="45700" rIns="91426" bIns="45700" anchor="t" anchorCtr="0">
            <a:noAutofit/>
          </a:bodyPr>
          <a:lstStyle/>
          <a:p>
            <a:pPr algn="ctr">
              <a:lnSpc>
                <a:spcPct val="80000"/>
              </a:lnSpc>
              <a:buClr>
                <a:srgbClr val="09904F"/>
              </a:buClr>
              <a:buSzPts val="10000"/>
            </a:pPr>
            <a:r>
              <a:rPr lang="en-US" sz="10000" b="1" dirty="0">
                <a:solidFill>
                  <a:schemeClr val="tx1">
                    <a:lumMod val="25000"/>
                  </a:schemeClr>
                </a:solidFill>
                <a:latin typeface="Gill Sans MT" panose="020B0502020104020203" pitchFamily="34" charset="77"/>
                <a:ea typeface="Gill Sans"/>
                <a:cs typeface="Gill Sans"/>
                <a:sym typeface="Gill Sans"/>
              </a:rPr>
              <a:t>Les normes sur...</a:t>
            </a:r>
            <a:endParaRPr sz="700" b="1" dirty="0">
              <a:solidFill>
                <a:schemeClr val="tx1">
                  <a:lumMod val="25000"/>
                </a:schemeClr>
              </a:solidFill>
              <a:latin typeface="Gill Sans MT" panose="020B0502020104020203" pitchFamily="34" charset="77"/>
            </a:endParaRPr>
          </a:p>
        </p:txBody>
      </p:sp>
      <p:grpSp>
        <p:nvGrpSpPr>
          <p:cNvPr id="3" name="Group 2">
            <a:extLst>
              <a:ext uri="{FF2B5EF4-FFF2-40B4-BE49-F238E27FC236}">
                <a16:creationId xmlns:a16="http://schemas.microsoft.com/office/drawing/2014/main" id="{EBEFAB84-70F0-F04A-92DE-6B021ECEC631}"/>
              </a:ext>
            </a:extLst>
          </p:cNvPr>
          <p:cNvGrpSpPr/>
          <p:nvPr/>
        </p:nvGrpSpPr>
        <p:grpSpPr>
          <a:xfrm>
            <a:off x="1961312" y="5466680"/>
            <a:ext cx="20566252" cy="3268286"/>
            <a:chOff x="1960536" y="7287121"/>
            <a:chExt cx="20566252" cy="3268286"/>
          </a:xfrm>
        </p:grpSpPr>
        <p:sp>
          <p:nvSpPr>
            <p:cNvPr id="55" name="Freeform 54">
              <a:extLst>
                <a:ext uri="{FF2B5EF4-FFF2-40B4-BE49-F238E27FC236}">
                  <a16:creationId xmlns:a16="http://schemas.microsoft.com/office/drawing/2014/main" id="{76F2D3CB-B3D3-7B46-A5CA-57B21960ADA3}"/>
                </a:ext>
              </a:extLst>
            </p:cNvPr>
            <p:cNvSpPr/>
            <p:nvPr/>
          </p:nvSpPr>
          <p:spPr>
            <a:xfrm>
              <a:off x="1960536" y="7287121"/>
              <a:ext cx="20566252" cy="3268286"/>
            </a:xfrm>
            <a:custGeom>
              <a:avLst/>
              <a:gdLst>
                <a:gd name="connsiteX0" fmla="*/ 490789 w 20566252"/>
                <a:gd name="connsiteY0" fmla="*/ 0 h 3268286"/>
                <a:gd name="connsiteX1" fmla="*/ 20075464 w 20566252"/>
                <a:gd name="connsiteY1" fmla="*/ 0 h 3268286"/>
                <a:gd name="connsiteX2" fmla="*/ 20566252 w 20566252"/>
                <a:gd name="connsiteY2" fmla="*/ 490789 h 3268286"/>
                <a:gd name="connsiteX3" fmla="*/ 20566252 w 20566252"/>
                <a:gd name="connsiteY3" fmla="*/ 2453889 h 3268286"/>
                <a:gd name="connsiteX4" fmla="*/ 20075464 w 20566252"/>
                <a:gd name="connsiteY4" fmla="*/ 2944678 h 3268286"/>
                <a:gd name="connsiteX5" fmla="*/ 11068579 w 20566252"/>
                <a:gd name="connsiteY5" fmla="*/ 2944678 h 3268286"/>
                <a:gd name="connsiteX6" fmla="*/ 10438108 w 20566252"/>
                <a:gd name="connsiteY6" fmla="*/ 3268286 h 3268286"/>
                <a:gd name="connsiteX7" fmla="*/ 9807637 w 20566252"/>
                <a:gd name="connsiteY7" fmla="*/ 2944678 h 3268286"/>
                <a:gd name="connsiteX8" fmla="*/ 490789 w 20566252"/>
                <a:gd name="connsiteY8" fmla="*/ 2944678 h 3268286"/>
                <a:gd name="connsiteX9" fmla="*/ 0 w 20566252"/>
                <a:gd name="connsiteY9" fmla="*/ 2453889 h 3268286"/>
                <a:gd name="connsiteX10" fmla="*/ 0 w 20566252"/>
                <a:gd name="connsiteY10" fmla="*/ 490789 h 3268286"/>
                <a:gd name="connsiteX11" fmla="*/ 490789 w 20566252"/>
                <a:gd name="connsiteY11" fmla="*/ 0 h 326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566252" h="3268286">
                  <a:moveTo>
                    <a:pt x="490789" y="0"/>
                  </a:moveTo>
                  <a:lnTo>
                    <a:pt x="20075464" y="0"/>
                  </a:lnTo>
                  <a:cubicBezTo>
                    <a:pt x="20346518" y="0"/>
                    <a:pt x="20566252" y="219734"/>
                    <a:pt x="20566252" y="490789"/>
                  </a:cubicBezTo>
                  <a:lnTo>
                    <a:pt x="20566252" y="2453889"/>
                  </a:lnTo>
                  <a:cubicBezTo>
                    <a:pt x="20566252" y="2724944"/>
                    <a:pt x="20346518" y="2944678"/>
                    <a:pt x="20075464" y="2944678"/>
                  </a:cubicBezTo>
                  <a:lnTo>
                    <a:pt x="11068579" y="2944678"/>
                  </a:lnTo>
                  <a:lnTo>
                    <a:pt x="10438108" y="3268286"/>
                  </a:lnTo>
                  <a:lnTo>
                    <a:pt x="9807637" y="2944678"/>
                  </a:lnTo>
                  <a:lnTo>
                    <a:pt x="490789" y="2944678"/>
                  </a:lnTo>
                  <a:cubicBezTo>
                    <a:pt x="219734" y="2944678"/>
                    <a:pt x="0" y="2724944"/>
                    <a:pt x="0" y="2453889"/>
                  </a:cubicBezTo>
                  <a:lnTo>
                    <a:pt x="0" y="490789"/>
                  </a:lnTo>
                  <a:cubicBezTo>
                    <a:pt x="0" y="219734"/>
                    <a:pt x="219734" y="0"/>
                    <a:pt x="49078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700" dirty="0">
                <a:latin typeface="Gill Sans MT" panose="020B0502020104020203" pitchFamily="34" charset="77"/>
              </a:endParaRPr>
            </a:p>
          </p:txBody>
        </p:sp>
        <p:sp>
          <p:nvSpPr>
            <p:cNvPr id="31" name="Google Shape;864;p8">
              <a:extLst>
                <a:ext uri="{FF2B5EF4-FFF2-40B4-BE49-F238E27FC236}">
                  <a16:creationId xmlns:a16="http://schemas.microsoft.com/office/drawing/2014/main" id="{54C53227-CF17-F341-88AF-EE4EC15C4C86}"/>
                </a:ext>
              </a:extLst>
            </p:cNvPr>
            <p:cNvSpPr txBox="1"/>
            <p:nvPr/>
          </p:nvSpPr>
          <p:spPr>
            <a:xfrm>
              <a:off x="7898430" y="7644503"/>
              <a:ext cx="8690464" cy="707846"/>
            </a:xfrm>
            <a:prstGeom prst="rect">
              <a:avLst/>
            </a:prstGeom>
            <a:noFill/>
            <a:ln>
              <a:noFill/>
            </a:ln>
          </p:spPr>
          <p:txBody>
            <a:bodyPr spcFirstLastPara="1" wrap="square" lIns="91426" tIns="45700" rIns="91426" bIns="45700" anchor="t" anchorCtr="0">
              <a:noAutofit/>
            </a:bodyPr>
            <a:lstStyle/>
            <a:p>
              <a:pPr lvl="0" algn="ctr">
                <a:buClr>
                  <a:srgbClr val="09904F"/>
                </a:buClr>
                <a:buSzPts val="4000"/>
              </a:pPr>
              <a:r>
                <a:rPr lang="en-US" sz="4000" dirty="0">
                  <a:solidFill>
                    <a:srgbClr val="FFFFFF"/>
                  </a:solidFill>
                  <a:latin typeface="Gill Sans MT" panose="020B0502020104020203" pitchFamily="34" charset="77"/>
                  <a:ea typeface="Gill Sans"/>
                  <a:cs typeface="Gill Sans"/>
                  <a:sym typeface="Gill Sans"/>
                </a:rPr>
                <a:t>EFFETS INTERMÉDIAIRES</a:t>
              </a:r>
            </a:p>
          </p:txBody>
        </p:sp>
        <p:grpSp>
          <p:nvGrpSpPr>
            <p:cNvPr id="5" name="Group 4">
              <a:extLst>
                <a:ext uri="{FF2B5EF4-FFF2-40B4-BE49-F238E27FC236}">
                  <a16:creationId xmlns:a16="http://schemas.microsoft.com/office/drawing/2014/main" id="{FF2DBE16-D718-8B43-8CAD-EC684540FDCC}"/>
                </a:ext>
              </a:extLst>
            </p:cNvPr>
            <p:cNvGrpSpPr/>
            <p:nvPr/>
          </p:nvGrpSpPr>
          <p:grpSpPr>
            <a:xfrm>
              <a:off x="2339201" y="8739806"/>
              <a:ext cx="19808923" cy="978729"/>
              <a:chOff x="2287540" y="8739806"/>
              <a:chExt cx="19808923" cy="978729"/>
            </a:xfrm>
          </p:grpSpPr>
          <p:sp>
            <p:nvSpPr>
              <p:cNvPr id="36" name="Rectangle 35">
                <a:extLst>
                  <a:ext uri="{FF2B5EF4-FFF2-40B4-BE49-F238E27FC236}">
                    <a16:creationId xmlns:a16="http://schemas.microsoft.com/office/drawing/2014/main" id="{1CF02BD4-7A3B-C349-B009-E803393EF975}"/>
                  </a:ext>
                </a:extLst>
              </p:cNvPr>
              <p:cNvSpPr/>
              <p:nvPr/>
            </p:nvSpPr>
            <p:spPr>
              <a:xfrm>
                <a:off x="2287540" y="8961407"/>
                <a:ext cx="1332416" cy="535531"/>
              </a:xfrm>
              <a:prstGeom prst="rect">
                <a:avLst/>
              </a:prstGeom>
            </p:spPr>
            <p:txBody>
              <a:bodyPr wrap="none">
                <a:noAutofit/>
              </a:bodyPr>
              <a:lstStyle/>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Accès</a:t>
                </a:r>
                <a:endParaRPr lang="en-US" sz="3200" dirty="0">
                  <a:solidFill>
                    <a:srgbClr val="FFFFFF"/>
                  </a:solidFill>
                  <a:latin typeface="Gill Sans MT" panose="020B0502020104020203" pitchFamily="34" charset="77"/>
                </a:endParaRPr>
              </a:p>
            </p:txBody>
          </p:sp>
          <p:sp>
            <p:nvSpPr>
              <p:cNvPr id="37" name="Rectangle 36">
                <a:extLst>
                  <a:ext uri="{FF2B5EF4-FFF2-40B4-BE49-F238E27FC236}">
                    <a16:creationId xmlns:a16="http://schemas.microsoft.com/office/drawing/2014/main" id="{DF6CF978-D731-2D49-ABA6-7910FA99BDEB}"/>
                  </a:ext>
                </a:extLst>
              </p:cNvPr>
              <p:cNvSpPr/>
              <p:nvPr/>
            </p:nvSpPr>
            <p:spPr>
              <a:xfrm>
                <a:off x="3818838" y="8739806"/>
                <a:ext cx="3162480" cy="978729"/>
              </a:xfrm>
              <a:prstGeom prst="rect">
                <a:avLst/>
              </a:prstGeom>
            </p:spPr>
            <p:txBody>
              <a:bodyPr wrap="square">
                <a:noAutofit/>
              </a:bodyPr>
              <a:lstStyle/>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Capital social et économique </a:t>
                </a:r>
              </a:p>
            </p:txBody>
          </p:sp>
          <p:sp>
            <p:nvSpPr>
              <p:cNvPr id="38" name="Rectangle 37">
                <a:extLst>
                  <a:ext uri="{FF2B5EF4-FFF2-40B4-BE49-F238E27FC236}">
                    <a16:creationId xmlns:a16="http://schemas.microsoft.com/office/drawing/2014/main" id="{D0E6F508-60FD-B04B-8762-BE75035FCFA8}"/>
                  </a:ext>
                </a:extLst>
              </p:cNvPr>
              <p:cNvSpPr/>
              <p:nvPr/>
            </p:nvSpPr>
            <p:spPr>
              <a:xfrm>
                <a:off x="7180200" y="8739806"/>
                <a:ext cx="2422460" cy="978729"/>
              </a:xfrm>
              <a:prstGeom prst="rect">
                <a:avLst/>
              </a:prstGeom>
            </p:spPr>
            <p:txBody>
              <a:bodyPr wrap="square">
                <a:noAutofit/>
              </a:bodyPr>
              <a:lstStyle/>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Intentions de reproduction</a:t>
                </a:r>
              </a:p>
            </p:txBody>
          </p:sp>
          <p:sp>
            <p:nvSpPr>
              <p:cNvPr id="39" name="Rectangle 38">
                <a:extLst>
                  <a:ext uri="{FF2B5EF4-FFF2-40B4-BE49-F238E27FC236}">
                    <a16:creationId xmlns:a16="http://schemas.microsoft.com/office/drawing/2014/main" id="{438B3A11-631D-E640-B2E7-EB2798D0BDD4}"/>
                  </a:ext>
                </a:extLst>
              </p:cNvPr>
              <p:cNvSpPr/>
              <p:nvPr/>
            </p:nvSpPr>
            <p:spPr>
              <a:xfrm>
                <a:off x="19384681" y="8739806"/>
                <a:ext cx="2711782" cy="978729"/>
              </a:xfrm>
              <a:prstGeom prst="rect">
                <a:avLst/>
              </a:prstGeom>
            </p:spPr>
            <p:txBody>
              <a:bodyPr wrap="square">
                <a:noAutofit/>
              </a:bodyPr>
              <a:lstStyle/>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Autonomie des femmes</a:t>
                </a:r>
              </a:p>
            </p:txBody>
          </p:sp>
          <p:sp>
            <p:nvSpPr>
              <p:cNvPr id="40" name="Rectangle 39">
                <a:extLst>
                  <a:ext uri="{FF2B5EF4-FFF2-40B4-BE49-F238E27FC236}">
                    <a16:creationId xmlns:a16="http://schemas.microsoft.com/office/drawing/2014/main" id="{F68FA0D9-A950-904A-8C76-C700AC0BAFA9}"/>
                  </a:ext>
                </a:extLst>
              </p:cNvPr>
              <p:cNvSpPr/>
              <p:nvPr/>
            </p:nvSpPr>
            <p:spPr>
              <a:xfrm>
                <a:off x="15175387" y="8739806"/>
                <a:ext cx="4173458" cy="978729"/>
              </a:xfrm>
              <a:prstGeom prst="rect">
                <a:avLst/>
              </a:prstGeom>
            </p:spPr>
            <p:txBody>
              <a:bodyPr wrap="square">
                <a:noAutofit/>
              </a:bodyPr>
              <a:lstStyle/>
              <a:p>
                <a:pPr lvl="0" algn="ctr">
                  <a:lnSpc>
                    <a:spcPct val="90000"/>
                  </a:lnSpc>
                  <a:buSzPts val="4000"/>
                </a:pPr>
                <a:r>
                  <a:rPr lang="fr-FR" sz="3200" dirty="0">
                    <a:solidFill>
                      <a:srgbClr val="FFFFFF"/>
                    </a:solidFill>
                    <a:latin typeface="Gill Sans MT" panose="020B0502020104020203" pitchFamily="34" charset="77"/>
                    <a:ea typeface="Gill Sans"/>
                    <a:cs typeface="Gill Sans"/>
                    <a:sym typeface="Gill Sans"/>
                  </a:rPr>
                  <a:t>Communication et prise de décision en couple</a:t>
                </a:r>
                <a:endParaRPr lang="en-US" sz="3200" dirty="0">
                  <a:solidFill>
                    <a:srgbClr val="FFFFFF"/>
                  </a:solidFill>
                  <a:latin typeface="Gill Sans MT" panose="020B0502020104020203" pitchFamily="34" charset="77"/>
                  <a:ea typeface="Gill Sans"/>
                  <a:cs typeface="Gill Sans"/>
                  <a:sym typeface="Gill Sans"/>
                </a:endParaRPr>
              </a:p>
            </p:txBody>
          </p:sp>
          <p:sp>
            <p:nvSpPr>
              <p:cNvPr id="41" name="Rectangle 40">
                <a:extLst>
                  <a:ext uri="{FF2B5EF4-FFF2-40B4-BE49-F238E27FC236}">
                    <a16:creationId xmlns:a16="http://schemas.microsoft.com/office/drawing/2014/main" id="{84395FF7-075C-9343-B50E-974AD0679895}"/>
                  </a:ext>
                </a:extLst>
              </p:cNvPr>
              <p:cNvSpPr/>
              <p:nvPr/>
            </p:nvSpPr>
            <p:spPr>
              <a:xfrm>
                <a:off x="9965580" y="8739806"/>
                <a:ext cx="4846884" cy="978729"/>
              </a:xfrm>
              <a:prstGeom prst="rect">
                <a:avLst/>
              </a:prstGeom>
            </p:spPr>
            <p:txBody>
              <a:bodyPr wrap="square">
                <a:noAutofit/>
              </a:bodyPr>
              <a:lstStyle/>
              <a:p>
                <a:pPr lvl="0" algn="ctr">
                  <a:lnSpc>
                    <a:spcPct val="90000"/>
                  </a:lnSpc>
                  <a:buSzPts val="4000"/>
                </a:pPr>
                <a:r>
                  <a:rPr lang="fr-FR" sz="3200" dirty="0">
                    <a:solidFill>
                      <a:srgbClr val="FFFFFF"/>
                    </a:solidFill>
                    <a:latin typeface="Gill Sans MT" panose="020B0502020104020203" pitchFamily="34" charset="77"/>
                    <a:ea typeface="Gill Sans"/>
                    <a:cs typeface="Gill Sans"/>
                    <a:sym typeface="Gill Sans"/>
                  </a:rPr>
                  <a:t>Participation des femmes à la prise de décision communautaire</a:t>
                </a:r>
                <a:endParaRPr lang="en-US" sz="3200" dirty="0">
                  <a:solidFill>
                    <a:srgbClr val="FFFFFF"/>
                  </a:solidFill>
                  <a:latin typeface="Gill Sans MT" panose="020B0502020104020203" pitchFamily="34" charset="77"/>
                  <a:ea typeface="Gill Sans"/>
                  <a:cs typeface="Gill Sans"/>
                  <a:sym typeface="Gill Sans"/>
                </a:endParaRPr>
              </a:p>
            </p:txBody>
          </p:sp>
        </p:grpSp>
      </p:grpSp>
      <p:grpSp>
        <p:nvGrpSpPr>
          <p:cNvPr id="9" name="Group 8">
            <a:extLst>
              <a:ext uri="{FF2B5EF4-FFF2-40B4-BE49-F238E27FC236}">
                <a16:creationId xmlns:a16="http://schemas.microsoft.com/office/drawing/2014/main" id="{EEB3B03B-1627-274C-B3DB-323412D354F0}"/>
              </a:ext>
            </a:extLst>
          </p:cNvPr>
          <p:cNvGrpSpPr/>
          <p:nvPr/>
        </p:nvGrpSpPr>
        <p:grpSpPr>
          <a:xfrm>
            <a:off x="4041184" y="2439249"/>
            <a:ext cx="16404956" cy="2818052"/>
            <a:chOff x="4041184" y="2602671"/>
            <a:chExt cx="16404956" cy="2818052"/>
          </a:xfrm>
        </p:grpSpPr>
        <p:sp>
          <p:nvSpPr>
            <p:cNvPr id="68" name="Freeform 67">
              <a:extLst>
                <a:ext uri="{FF2B5EF4-FFF2-40B4-BE49-F238E27FC236}">
                  <a16:creationId xmlns:a16="http://schemas.microsoft.com/office/drawing/2014/main" id="{B6423140-9E80-8C48-B52A-489CC1AB7624}"/>
                </a:ext>
              </a:extLst>
            </p:cNvPr>
            <p:cNvSpPr/>
            <p:nvPr/>
          </p:nvSpPr>
          <p:spPr>
            <a:xfrm>
              <a:off x="4041184" y="2602671"/>
              <a:ext cx="16404956" cy="2818052"/>
            </a:xfrm>
            <a:custGeom>
              <a:avLst/>
              <a:gdLst>
                <a:gd name="connsiteX0" fmla="*/ 490789 w 20566252"/>
                <a:gd name="connsiteY0" fmla="*/ 0 h 3268286"/>
                <a:gd name="connsiteX1" fmla="*/ 20075464 w 20566252"/>
                <a:gd name="connsiteY1" fmla="*/ 0 h 3268286"/>
                <a:gd name="connsiteX2" fmla="*/ 20566252 w 20566252"/>
                <a:gd name="connsiteY2" fmla="*/ 490789 h 3268286"/>
                <a:gd name="connsiteX3" fmla="*/ 20566252 w 20566252"/>
                <a:gd name="connsiteY3" fmla="*/ 2453889 h 3268286"/>
                <a:gd name="connsiteX4" fmla="*/ 20075464 w 20566252"/>
                <a:gd name="connsiteY4" fmla="*/ 2944678 h 3268286"/>
                <a:gd name="connsiteX5" fmla="*/ 11068579 w 20566252"/>
                <a:gd name="connsiteY5" fmla="*/ 2944678 h 3268286"/>
                <a:gd name="connsiteX6" fmla="*/ 10438108 w 20566252"/>
                <a:gd name="connsiteY6" fmla="*/ 3268286 h 3268286"/>
                <a:gd name="connsiteX7" fmla="*/ 9807637 w 20566252"/>
                <a:gd name="connsiteY7" fmla="*/ 2944678 h 3268286"/>
                <a:gd name="connsiteX8" fmla="*/ 490789 w 20566252"/>
                <a:gd name="connsiteY8" fmla="*/ 2944678 h 3268286"/>
                <a:gd name="connsiteX9" fmla="*/ 0 w 20566252"/>
                <a:gd name="connsiteY9" fmla="*/ 2453889 h 3268286"/>
                <a:gd name="connsiteX10" fmla="*/ 0 w 20566252"/>
                <a:gd name="connsiteY10" fmla="*/ 490789 h 3268286"/>
                <a:gd name="connsiteX11" fmla="*/ 490789 w 20566252"/>
                <a:gd name="connsiteY11" fmla="*/ 0 h 326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566252" h="3268286">
                  <a:moveTo>
                    <a:pt x="490789" y="0"/>
                  </a:moveTo>
                  <a:lnTo>
                    <a:pt x="20075464" y="0"/>
                  </a:lnTo>
                  <a:cubicBezTo>
                    <a:pt x="20346518" y="0"/>
                    <a:pt x="20566252" y="219734"/>
                    <a:pt x="20566252" y="490789"/>
                  </a:cubicBezTo>
                  <a:lnTo>
                    <a:pt x="20566252" y="2453889"/>
                  </a:lnTo>
                  <a:cubicBezTo>
                    <a:pt x="20566252" y="2724944"/>
                    <a:pt x="20346518" y="2944678"/>
                    <a:pt x="20075464" y="2944678"/>
                  </a:cubicBezTo>
                  <a:lnTo>
                    <a:pt x="11068579" y="2944678"/>
                  </a:lnTo>
                  <a:lnTo>
                    <a:pt x="10438108" y="3268286"/>
                  </a:lnTo>
                  <a:lnTo>
                    <a:pt x="9807637" y="2944678"/>
                  </a:lnTo>
                  <a:lnTo>
                    <a:pt x="490789" y="2944678"/>
                  </a:lnTo>
                  <a:cubicBezTo>
                    <a:pt x="219734" y="2944678"/>
                    <a:pt x="0" y="2724944"/>
                    <a:pt x="0" y="2453889"/>
                  </a:cubicBezTo>
                  <a:lnTo>
                    <a:pt x="0" y="490789"/>
                  </a:lnTo>
                  <a:cubicBezTo>
                    <a:pt x="0" y="219734"/>
                    <a:pt x="219734" y="0"/>
                    <a:pt x="490789" y="0"/>
                  </a:cubicBezTo>
                  <a:close/>
                </a:path>
              </a:pathLst>
            </a:custGeom>
            <a:solidFill>
              <a:srgbClr val="00C07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700" dirty="0">
                <a:latin typeface="Gill Sans MT" panose="020B0502020104020203" pitchFamily="34" charset="77"/>
              </a:endParaRPr>
            </a:p>
          </p:txBody>
        </p:sp>
        <p:grpSp>
          <p:nvGrpSpPr>
            <p:cNvPr id="7" name="Group 6">
              <a:extLst>
                <a:ext uri="{FF2B5EF4-FFF2-40B4-BE49-F238E27FC236}">
                  <a16:creationId xmlns:a16="http://schemas.microsoft.com/office/drawing/2014/main" id="{649D9066-C910-DB41-B347-AA987B634B8A}"/>
                </a:ext>
              </a:extLst>
            </p:cNvPr>
            <p:cNvGrpSpPr/>
            <p:nvPr/>
          </p:nvGrpSpPr>
          <p:grpSpPr>
            <a:xfrm>
              <a:off x="4688488" y="2887806"/>
              <a:ext cx="15110348" cy="1890830"/>
              <a:chOff x="4688488" y="2887806"/>
              <a:chExt cx="15110348" cy="1890830"/>
            </a:xfrm>
          </p:grpSpPr>
          <p:sp>
            <p:nvSpPr>
              <p:cNvPr id="33" name="Google Shape;864;p8">
                <a:extLst>
                  <a:ext uri="{FF2B5EF4-FFF2-40B4-BE49-F238E27FC236}">
                    <a16:creationId xmlns:a16="http://schemas.microsoft.com/office/drawing/2014/main" id="{B32841FF-6200-2341-A1DE-9558C7E721D4}"/>
                  </a:ext>
                </a:extLst>
              </p:cNvPr>
              <p:cNvSpPr txBox="1"/>
              <p:nvPr/>
            </p:nvSpPr>
            <p:spPr>
              <a:xfrm>
                <a:off x="7898430" y="2887806"/>
                <a:ext cx="8690464" cy="707846"/>
              </a:xfrm>
              <a:prstGeom prst="rect">
                <a:avLst/>
              </a:prstGeom>
              <a:noFill/>
              <a:ln>
                <a:noFill/>
              </a:ln>
            </p:spPr>
            <p:txBody>
              <a:bodyPr spcFirstLastPara="1" wrap="square" lIns="91426" tIns="45700" rIns="91426" bIns="45700" anchor="t" anchorCtr="0">
                <a:noAutofit/>
              </a:bodyPr>
              <a:lstStyle/>
              <a:p>
                <a:pPr lvl="0" algn="ctr">
                  <a:buClr>
                    <a:srgbClr val="09904F"/>
                  </a:buClr>
                  <a:buSzPts val="4000"/>
                </a:pPr>
                <a:r>
                  <a:rPr lang="en-US" sz="4000" dirty="0">
                    <a:solidFill>
                      <a:srgbClr val="FFFFFF"/>
                    </a:solidFill>
                    <a:latin typeface="Gill Sans MT" panose="020B0502020104020203" pitchFamily="34" charset="77"/>
                    <a:ea typeface="Gill Sans"/>
                    <a:cs typeface="Gill Sans"/>
                    <a:sym typeface="Gill Sans"/>
                  </a:rPr>
                  <a:t>RÉSULTATS</a:t>
                </a:r>
              </a:p>
            </p:txBody>
          </p:sp>
          <p:grpSp>
            <p:nvGrpSpPr>
              <p:cNvPr id="4" name="Group 3">
                <a:extLst>
                  <a:ext uri="{FF2B5EF4-FFF2-40B4-BE49-F238E27FC236}">
                    <a16:creationId xmlns:a16="http://schemas.microsoft.com/office/drawing/2014/main" id="{155B1DFC-0C02-8941-BDC9-C42D79B44C8D}"/>
                  </a:ext>
                </a:extLst>
              </p:cNvPr>
              <p:cNvGrpSpPr/>
              <p:nvPr/>
            </p:nvGrpSpPr>
            <p:grpSpPr>
              <a:xfrm>
                <a:off x="4688488" y="3799907"/>
                <a:ext cx="15110348" cy="978729"/>
                <a:chOff x="4465299" y="11915266"/>
                <a:chExt cx="15110348" cy="978729"/>
              </a:xfrm>
            </p:grpSpPr>
            <p:sp>
              <p:nvSpPr>
                <p:cNvPr id="42" name="Rectangle 41">
                  <a:extLst>
                    <a:ext uri="{FF2B5EF4-FFF2-40B4-BE49-F238E27FC236}">
                      <a16:creationId xmlns:a16="http://schemas.microsoft.com/office/drawing/2014/main" id="{2441BD08-830A-B147-8FD2-48B40F5F0966}"/>
                    </a:ext>
                  </a:extLst>
                </p:cNvPr>
                <p:cNvSpPr/>
                <p:nvPr/>
              </p:nvSpPr>
              <p:spPr>
                <a:xfrm>
                  <a:off x="4465299" y="11915267"/>
                  <a:ext cx="1151277" cy="535531"/>
                </a:xfrm>
                <a:prstGeom prst="rect">
                  <a:avLst/>
                </a:prstGeom>
              </p:spPr>
              <p:txBody>
                <a:bodyPr wrap="none">
                  <a:noAutofit/>
                </a:bodyPr>
                <a:lstStyle/>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Wash</a:t>
                  </a:r>
                  <a:endParaRPr lang="en-US" sz="3200" dirty="0">
                    <a:solidFill>
                      <a:srgbClr val="FFFFFF"/>
                    </a:solidFill>
                    <a:latin typeface="Gill Sans MT" panose="020B0502020104020203" pitchFamily="34" charset="77"/>
                  </a:endParaRPr>
                </a:p>
              </p:txBody>
            </p:sp>
            <p:sp>
              <p:nvSpPr>
                <p:cNvPr id="43" name="Rectangle 42">
                  <a:extLst>
                    <a:ext uri="{FF2B5EF4-FFF2-40B4-BE49-F238E27FC236}">
                      <a16:creationId xmlns:a16="http://schemas.microsoft.com/office/drawing/2014/main" id="{AACE080C-CD07-8D4B-A0FA-D57E23DFD774}"/>
                    </a:ext>
                  </a:extLst>
                </p:cNvPr>
                <p:cNvSpPr/>
                <p:nvPr/>
              </p:nvSpPr>
              <p:spPr>
                <a:xfrm>
                  <a:off x="14788886" y="11915266"/>
                  <a:ext cx="2393448" cy="535531"/>
                </a:xfrm>
                <a:prstGeom prst="rect">
                  <a:avLst/>
                </a:prstGeom>
              </p:spPr>
              <p:txBody>
                <a:bodyPr wrap="square">
                  <a:noAutofit/>
                </a:bodyPr>
                <a:lstStyle/>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Moyens de subsistance</a:t>
                  </a:r>
                </a:p>
              </p:txBody>
            </p:sp>
            <p:sp>
              <p:nvSpPr>
                <p:cNvPr id="44" name="Rectangle 43">
                  <a:extLst>
                    <a:ext uri="{FF2B5EF4-FFF2-40B4-BE49-F238E27FC236}">
                      <a16:creationId xmlns:a16="http://schemas.microsoft.com/office/drawing/2014/main" id="{2A24EA8F-9232-DE43-8910-215DEA3F4171}"/>
                    </a:ext>
                  </a:extLst>
                </p:cNvPr>
                <p:cNvSpPr/>
                <p:nvPr/>
              </p:nvSpPr>
              <p:spPr>
                <a:xfrm>
                  <a:off x="8159651" y="11915267"/>
                  <a:ext cx="2014946" cy="535531"/>
                </a:xfrm>
                <a:prstGeom prst="rect">
                  <a:avLst/>
                </a:prstGeom>
              </p:spPr>
              <p:txBody>
                <a:bodyPr wrap="square">
                  <a:noAutofit/>
                </a:bodyPr>
                <a:lstStyle/>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Éducation </a:t>
                  </a:r>
                </a:p>
              </p:txBody>
            </p:sp>
            <p:sp>
              <p:nvSpPr>
                <p:cNvPr id="45" name="Rectangle 44">
                  <a:extLst>
                    <a:ext uri="{FF2B5EF4-FFF2-40B4-BE49-F238E27FC236}">
                      <a16:creationId xmlns:a16="http://schemas.microsoft.com/office/drawing/2014/main" id="{7B5083BE-3625-6640-B8AE-87A73B2316AC}"/>
                    </a:ext>
                  </a:extLst>
                </p:cNvPr>
                <p:cNvSpPr/>
                <p:nvPr/>
              </p:nvSpPr>
              <p:spPr>
                <a:xfrm>
                  <a:off x="6263035" y="11915266"/>
                  <a:ext cx="1495786" cy="535531"/>
                </a:xfrm>
                <a:prstGeom prst="rect">
                  <a:avLst/>
                </a:prstGeom>
              </p:spPr>
              <p:txBody>
                <a:bodyPr wrap="square">
                  <a:noAutofit/>
                </a:bodyPr>
                <a:lstStyle/>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Santé</a:t>
                  </a:r>
                </a:p>
              </p:txBody>
            </p:sp>
            <p:sp>
              <p:nvSpPr>
                <p:cNvPr id="46" name="Rectangle 45">
                  <a:extLst>
                    <a:ext uri="{FF2B5EF4-FFF2-40B4-BE49-F238E27FC236}">
                      <a16:creationId xmlns:a16="http://schemas.microsoft.com/office/drawing/2014/main" id="{261D135F-A984-6F45-85EB-05608C1B8F67}"/>
                    </a:ext>
                  </a:extLst>
                </p:cNvPr>
                <p:cNvSpPr/>
                <p:nvPr/>
              </p:nvSpPr>
              <p:spPr>
                <a:xfrm>
                  <a:off x="17455013" y="11915267"/>
                  <a:ext cx="2120634" cy="535531"/>
                </a:xfrm>
                <a:prstGeom prst="rect">
                  <a:avLst/>
                </a:prstGeom>
              </p:spPr>
              <p:txBody>
                <a:bodyPr wrap="square">
                  <a:noAutofit/>
                </a:bodyPr>
                <a:lstStyle/>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Nutrition </a:t>
                  </a:r>
                </a:p>
              </p:txBody>
            </p:sp>
            <p:sp>
              <p:nvSpPr>
                <p:cNvPr id="47" name="Rectangle 46">
                  <a:extLst>
                    <a:ext uri="{FF2B5EF4-FFF2-40B4-BE49-F238E27FC236}">
                      <a16:creationId xmlns:a16="http://schemas.microsoft.com/office/drawing/2014/main" id="{3777FB4C-8590-4D4C-AB74-1CC9AE94B305}"/>
                    </a:ext>
                  </a:extLst>
                </p:cNvPr>
                <p:cNvSpPr/>
                <p:nvPr/>
              </p:nvSpPr>
              <p:spPr>
                <a:xfrm>
                  <a:off x="10312236" y="11915266"/>
                  <a:ext cx="4336238" cy="978729"/>
                </a:xfrm>
                <a:prstGeom prst="rect">
                  <a:avLst/>
                </a:prstGeom>
              </p:spPr>
              <p:txBody>
                <a:bodyPr wrap="square">
                  <a:noAutofit/>
                </a:bodyPr>
                <a:lstStyle/>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Planification est l’espacement sain des grossesses</a:t>
                  </a:r>
                </a:p>
              </p:txBody>
            </p:sp>
          </p:grpSp>
        </p:grpSp>
      </p:grpSp>
      <p:grpSp>
        <p:nvGrpSpPr>
          <p:cNvPr id="8" name="Group 7">
            <a:extLst>
              <a:ext uri="{FF2B5EF4-FFF2-40B4-BE49-F238E27FC236}">
                <a16:creationId xmlns:a16="http://schemas.microsoft.com/office/drawing/2014/main" id="{52C61F76-AB5F-B74C-ACE4-4DA444AAD1AE}"/>
              </a:ext>
            </a:extLst>
          </p:cNvPr>
          <p:cNvGrpSpPr/>
          <p:nvPr/>
        </p:nvGrpSpPr>
        <p:grpSpPr>
          <a:xfrm>
            <a:off x="1175675" y="9027682"/>
            <a:ext cx="22226767" cy="4146189"/>
            <a:chOff x="1175675" y="8830349"/>
            <a:chExt cx="22226767" cy="4146189"/>
          </a:xfrm>
        </p:grpSpPr>
        <p:sp>
          <p:nvSpPr>
            <p:cNvPr id="67" name="Rounded Rectangle 66">
              <a:extLst>
                <a:ext uri="{FF2B5EF4-FFF2-40B4-BE49-F238E27FC236}">
                  <a16:creationId xmlns:a16="http://schemas.microsoft.com/office/drawing/2014/main" id="{26E72975-6AA2-6148-A939-5F047762C0C7}"/>
                </a:ext>
              </a:extLst>
            </p:cNvPr>
            <p:cNvSpPr/>
            <p:nvPr/>
          </p:nvSpPr>
          <p:spPr>
            <a:xfrm>
              <a:off x="1175675" y="8830349"/>
              <a:ext cx="22226767" cy="4146189"/>
            </a:xfrm>
            <a:prstGeom prst="roundRect">
              <a:avLst/>
            </a:prstGeom>
            <a:solidFill>
              <a:srgbClr val="007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700" dirty="0">
                <a:latin typeface="Gill Sans MT" panose="020B0502020104020203" pitchFamily="34" charset="77"/>
              </a:endParaRPr>
            </a:p>
          </p:txBody>
        </p:sp>
        <p:sp>
          <p:nvSpPr>
            <p:cNvPr id="23" name="Google Shape;864;p8">
              <a:extLst>
                <a:ext uri="{FF2B5EF4-FFF2-40B4-BE49-F238E27FC236}">
                  <a16:creationId xmlns:a16="http://schemas.microsoft.com/office/drawing/2014/main" id="{050C47F9-6974-F744-8FEE-7F5A698756A9}"/>
                </a:ext>
              </a:extLst>
            </p:cNvPr>
            <p:cNvSpPr txBox="1"/>
            <p:nvPr/>
          </p:nvSpPr>
          <p:spPr>
            <a:xfrm>
              <a:off x="9886839" y="9007269"/>
              <a:ext cx="4713646" cy="707846"/>
            </a:xfrm>
            <a:prstGeom prst="rect">
              <a:avLst/>
            </a:prstGeom>
            <a:noFill/>
            <a:ln>
              <a:noFill/>
            </a:ln>
          </p:spPr>
          <p:txBody>
            <a:bodyPr spcFirstLastPara="1" wrap="square" lIns="91426" tIns="45700" rIns="91426" bIns="45700" anchor="t" anchorCtr="0">
              <a:noAutofit/>
            </a:bodyPr>
            <a:lstStyle/>
            <a:p>
              <a:pPr algn="ctr">
                <a:buClr>
                  <a:srgbClr val="09904F"/>
                </a:buClr>
                <a:buSzPts val="4000"/>
              </a:pPr>
              <a:r>
                <a:rPr lang="en-US" sz="4000" dirty="0">
                  <a:solidFill>
                    <a:srgbClr val="FFFFFF"/>
                  </a:solidFill>
                  <a:latin typeface="Gill Sans MT" panose="020B0502020104020203" pitchFamily="34" charset="77"/>
                  <a:ea typeface="Gill Sans"/>
                  <a:cs typeface="Gill Sans"/>
                  <a:sym typeface="Gill Sans"/>
                </a:rPr>
                <a:t>NORMES </a:t>
              </a:r>
              <a:endParaRPr sz="700" dirty="0">
                <a:solidFill>
                  <a:srgbClr val="FFFFFF"/>
                </a:solidFill>
                <a:latin typeface="Gill Sans MT" panose="020B0502020104020203" pitchFamily="34" charset="77"/>
              </a:endParaRPr>
            </a:p>
          </p:txBody>
        </p:sp>
        <p:grpSp>
          <p:nvGrpSpPr>
            <p:cNvPr id="6" name="Group 5">
              <a:extLst>
                <a:ext uri="{FF2B5EF4-FFF2-40B4-BE49-F238E27FC236}">
                  <a16:creationId xmlns:a16="http://schemas.microsoft.com/office/drawing/2014/main" id="{FB13BE2C-698D-A240-9F73-82B2D5200AF2}"/>
                </a:ext>
              </a:extLst>
            </p:cNvPr>
            <p:cNvGrpSpPr/>
            <p:nvPr/>
          </p:nvGrpSpPr>
          <p:grpSpPr>
            <a:xfrm>
              <a:off x="1960972" y="9778168"/>
              <a:ext cx="20565380" cy="2808934"/>
              <a:chOff x="2046648" y="3563666"/>
              <a:chExt cx="20565380" cy="2808934"/>
            </a:xfrm>
          </p:grpSpPr>
          <p:sp>
            <p:nvSpPr>
              <p:cNvPr id="24" name="Rectangle 23">
                <a:extLst>
                  <a:ext uri="{FF2B5EF4-FFF2-40B4-BE49-F238E27FC236}">
                    <a16:creationId xmlns:a16="http://schemas.microsoft.com/office/drawing/2014/main" id="{284F4DA0-619E-FE48-B102-50F272EFAC02}"/>
                  </a:ext>
                </a:extLst>
              </p:cNvPr>
              <p:cNvSpPr/>
              <p:nvPr/>
            </p:nvSpPr>
            <p:spPr>
              <a:xfrm>
                <a:off x="2046648" y="4950673"/>
                <a:ext cx="1808507" cy="978729"/>
              </a:xfrm>
              <a:prstGeom prst="rect">
                <a:avLst/>
              </a:prstGeom>
            </p:spPr>
            <p:txBody>
              <a:bodyPr wrap="none">
                <a:noAutofit/>
              </a:bodyPr>
              <a:lstStyle/>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Éducation </a:t>
                </a:r>
              </a:p>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des filles</a:t>
                </a:r>
                <a:endParaRPr lang="en-US" sz="3200" dirty="0">
                  <a:solidFill>
                    <a:srgbClr val="FFFFFF"/>
                  </a:solidFill>
                  <a:latin typeface="Gill Sans MT" panose="020B0502020104020203" pitchFamily="34" charset="77"/>
                </a:endParaRPr>
              </a:p>
            </p:txBody>
          </p:sp>
          <p:sp>
            <p:nvSpPr>
              <p:cNvPr id="25" name="Rectangle 24">
                <a:extLst>
                  <a:ext uri="{FF2B5EF4-FFF2-40B4-BE49-F238E27FC236}">
                    <a16:creationId xmlns:a16="http://schemas.microsoft.com/office/drawing/2014/main" id="{E0B51DC4-201D-EB4E-ACE4-71CF92D5E22A}"/>
                  </a:ext>
                </a:extLst>
              </p:cNvPr>
              <p:cNvSpPr/>
              <p:nvPr/>
            </p:nvSpPr>
            <p:spPr>
              <a:xfrm>
                <a:off x="4283602" y="4950673"/>
                <a:ext cx="1822935" cy="978729"/>
              </a:xfrm>
              <a:prstGeom prst="rect">
                <a:avLst/>
              </a:prstGeom>
            </p:spPr>
            <p:txBody>
              <a:bodyPr wrap="none">
                <a:noAutofit/>
              </a:bodyPr>
              <a:lstStyle/>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Formation</a:t>
                </a:r>
              </a:p>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de la famille</a:t>
                </a:r>
              </a:p>
            </p:txBody>
          </p:sp>
          <p:sp>
            <p:nvSpPr>
              <p:cNvPr id="26" name="Rectangle 25">
                <a:extLst>
                  <a:ext uri="{FF2B5EF4-FFF2-40B4-BE49-F238E27FC236}">
                    <a16:creationId xmlns:a16="http://schemas.microsoft.com/office/drawing/2014/main" id="{52940295-5DED-E44B-B7A3-90ED8AC5B01E}"/>
                  </a:ext>
                </a:extLst>
              </p:cNvPr>
              <p:cNvSpPr/>
              <p:nvPr/>
            </p:nvSpPr>
            <p:spPr>
              <a:xfrm>
                <a:off x="6534985" y="4950673"/>
                <a:ext cx="2653290" cy="978729"/>
              </a:xfrm>
              <a:prstGeom prst="rect">
                <a:avLst/>
              </a:prstGeom>
            </p:spPr>
            <p:txBody>
              <a:bodyPr wrap="none">
                <a:noAutofit/>
              </a:bodyPr>
              <a:lstStyle/>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Violence </a:t>
                </a:r>
              </a:p>
              <a:p>
                <a:pPr lvl="0" algn="ctr">
                  <a:lnSpc>
                    <a:spcPct val="90000"/>
                  </a:lnSpc>
                  <a:buSzPts val="4000"/>
                </a:pPr>
                <a:r>
                  <a:rPr lang="en-US" sz="3200" dirty="0">
                    <a:solidFill>
                      <a:srgbClr val="FFFFFF"/>
                    </a:solidFill>
                    <a:latin typeface="Gill Sans MT" panose="020B0502020104020203" pitchFamily="34" charset="77"/>
                    <a:ea typeface="Gill Sans"/>
                    <a:cs typeface="Gill Sans"/>
                    <a:sym typeface="Gill Sans"/>
                  </a:rPr>
                  <a:t>basée sur le genre</a:t>
                </a:r>
              </a:p>
            </p:txBody>
          </p:sp>
          <p:sp>
            <p:nvSpPr>
              <p:cNvPr id="27" name="Rectangle 26">
                <a:extLst>
                  <a:ext uri="{FF2B5EF4-FFF2-40B4-BE49-F238E27FC236}">
                    <a16:creationId xmlns:a16="http://schemas.microsoft.com/office/drawing/2014/main" id="{5647E0F3-BC04-9D4B-B5FE-CE94F7574545}"/>
                  </a:ext>
                </a:extLst>
              </p:cNvPr>
              <p:cNvSpPr/>
              <p:nvPr/>
            </p:nvSpPr>
            <p:spPr>
              <a:xfrm>
                <a:off x="9616720" y="4950672"/>
                <a:ext cx="4159792" cy="1421928"/>
              </a:xfrm>
              <a:prstGeom prst="rect">
                <a:avLst/>
              </a:prstGeom>
            </p:spPr>
            <p:txBody>
              <a:bodyPr wrap="square">
                <a:noAutofit/>
              </a:bodyPr>
              <a:lstStyle/>
              <a:p>
                <a:pPr lvl="0" algn="ctr">
                  <a:lnSpc>
                    <a:spcPct val="90000"/>
                  </a:lnSpc>
                  <a:buSzPts val="4000"/>
                </a:pPr>
                <a:r>
                  <a:rPr lang="fr-FR" sz="3200" dirty="0">
                    <a:solidFill>
                      <a:srgbClr val="FFFFFF"/>
                    </a:solidFill>
                    <a:latin typeface="Gill Sans MT" panose="020B0502020104020203" pitchFamily="34" charset="77"/>
                    <a:ea typeface="Gill Sans"/>
                    <a:cs typeface="Gill Sans"/>
                    <a:sym typeface="Gill Sans"/>
                  </a:rPr>
                  <a:t>Idéologies masculines (autorité, virilité, préférence pour les fils, paternité, etc.</a:t>
                </a:r>
                <a:r>
                  <a:rPr lang="en-US" sz="3200" dirty="0">
                    <a:solidFill>
                      <a:srgbClr val="FFFFFF"/>
                    </a:solidFill>
                    <a:latin typeface="Gill Sans MT" panose="020B0502020104020203" pitchFamily="34" charset="77"/>
                    <a:cs typeface="Gill Sans Light" panose="020B0302020104020203" pitchFamily="34" charset="-79"/>
                    <a:sym typeface="Gill Sans"/>
                  </a:rPr>
                  <a:t>)</a:t>
                </a:r>
              </a:p>
            </p:txBody>
          </p:sp>
          <p:sp>
            <p:nvSpPr>
              <p:cNvPr id="28" name="Rectangle 27">
                <a:extLst>
                  <a:ext uri="{FF2B5EF4-FFF2-40B4-BE49-F238E27FC236}">
                    <a16:creationId xmlns:a16="http://schemas.microsoft.com/office/drawing/2014/main" id="{CAE2D3E6-45EB-874D-A6A9-2CCD24D7E162}"/>
                  </a:ext>
                </a:extLst>
              </p:cNvPr>
              <p:cNvSpPr/>
              <p:nvPr/>
            </p:nvSpPr>
            <p:spPr>
              <a:xfrm>
                <a:off x="14204961" y="4950672"/>
                <a:ext cx="3818830" cy="1421928"/>
              </a:xfrm>
              <a:prstGeom prst="rect">
                <a:avLst/>
              </a:prstGeom>
            </p:spPr>
            <p:txBody>
              <a:bodyPr wrap="square">
                <a:noAutofit/>
              </a:bodyPr>
              <a:lstStyle/>
              <a:p>
                <a:pPr lvl="0" algn="ctr">
                  <a:lnSpc>
                    <a:spcPct val="90000"/>
                  </a:lnSpc>
                  <a:buSzPts val="4000"/>
                </a:pPr>
                <a:r>
                  <a:rPr lang="fr-FR" sz="3200" dirty="0">
                    <a:solidFill>
                      <a:srgbClr val="FFFFFF"/>
                    </a:solidFill>
                    <a:latin typeface="Gill Sans MT" panose="020B0502020104020203" pitchFamily="34" charset="77"/>
                    <a:ea typeface="Gill Sans"/>
                    <a:cs typeface="Gill Sans"/>
                    <a:sym typeface="Gill Sans"/>
                  </a:rPr>
                  <a:t>Idéologies féminines (pureté, chasteté, obéissance, humilité)</a:t>
                </a:r>
                <a:endParaRPr lang="en-US" sz="3200" dirty="0">
                  <a:solidFill>
                    <a:srgbClr val="FFFFFF"/>
                  </a:solidFill>
                  <a:latin typeface="Gill Sans MT" panose="020B0502020104020203" pitchFamily="34" charset="77"/>
                  <a:ea typeface="Gill Sans"/>
                  <a:cs typeface="Gill Sans Light" panose="020B0302020104020203" pitchFamily="34" charset="-79"/>
                  <a:sym typeface="Gill Sans"/>
                </a:endParaRPr>
              </a:p>
            </p:txBody>
          </p:sp>
          <p:sp>
            <p:nvSpPr>
              <p:cNvPr id="29" name="Rectangle 28">
                <a:extLst>
                  <a:ext uri="{FF2B5EF4-FFF2-40B4-BE49-F238E27FC236}">
                    <a16:creationId xmlns:a16="http://schemas.microsoft.com/office/drawing/2014/main" id="{868C9B5E-71D3-404A-BF4B-3C140175EFC4}"/>
                  </a:ext>
                </a:extLst>
              </p:cNvPr>
              <p:cNvSpPr/>
              <p:nvPr/>
            </p:nvSpPr>
            <p:spPr>
              <a:xfrm>
                <a:off x="18452236" y="4950672"/>
                <a:ext cx="4159792" cy="978729"/>
              </a:xfrm>
              <a:prstGeom prst="rect">
                <a:avLst/>
              </a:prstGeom>
            </p:spPr>
            <p:txBody>
              <a:bodyPr wrap="square">
                <a:noAutofit/>
              </a:bodyPr>
              <a:lstStyle/>
              <a:p>
                <a:pPr lvl="0" algn="ctr">
                  <a:lnSpc>
                    <a:spcPct val="90000"/>
                  </a:lnSpc>
                  <a:buSzPts val="4000"/>
                </a:pPr>
                <a:r>
                  <a:rPr lang="fr-FR" sz="3200" dirty="0">
                    <a:solidFill>
                      <a:srgbClr val="FFFFFF"/>
                    </a:solidFill>
                    <a:latin typeface="Gill Sans MT" panose="020B0502020104020203" pitchFamily="34" charset="77"/>
                    <a:ea typeface="Gill Sans"/>
                    <a:cs typeface="Gill Sans"/>
                    <a:sym typeface="Gill Sans"/>
                  </a:rPr>
                  <a:t>Hiérarchies de pouvoir liées au groupe social </a:t>
                </a:r>
                <a:endParaRPr lang="en-US" sz="3200" dirty="0">
                  <a:solidFill>
                    <a:srgbClr val="FFFFFF"/>
                  </a:solidFill>
                  <a:latin typeface="Gill Sans MT" panose="020B0502020104020203" pitchFamily="34" charset="77"/>
                  <a:cs typeface="Gill Sans Light" panose="020B0302020104020203" pitchFamily="34" charset="-79"/>
                  <a:sym typeface="Gill Sans"/>
                </a:endParaRPr>
              </a:p>
            </p:txBody>
          </p:sp>
          <p:pic>
            <p:nvPicPr>
              <p:cNvPr id="48" name="Picture 47">
                <a:extLst>
                  <a:ext uri="{FF2B5EF4-FFF2-40B4-BE49-F238E27FC236}">
                    <a16:creationId xmlns:a16="http://schemas.microsoft.com/office/drawing/2014/main" id="{7F3BD310-4E4A-4145-BEB3-7CA5521C5064}"/>
                  </a:ext>
                </a:extLst>
              </p:cNvPr>
              <p:cNvPicPr>
                <a:picLocks/>
              </p:cNvPicPr>
              <p:nvPr/>
            </p:nvPicPr>
            <p:blipFill>
              <a:blip r:embed="rId4"/>
              <a:stretch>
                <a:fillRect/>
              </a:stretch>
            </p:blipFill>
            <p:spPr>
              <a:xfrm>
                <a:off x="2453830" y="3797169"/>
                <a:ext cx="994142" cy="994142"/>
              </a:xfrm>
              <a:prstGeom prst="rect">
                <a:avLst/>
              </a:prstGeom>
            </p:spPr>
          </p:pic>
          <p:pic>
            <p:nvPicPr>
              <p:cNvPr id="49" name="Picture 48">
                <a:extLst>
                  <a:ext uri="{FF2B5EF4-FFF2-40B4-BE49-F238E27FC236}">
                    <a16:creationId xmlns:a16="http://schemas.microsoft.com/office/drawing/2014/main" id="{B0DE1533-4CED-8F4E-9187-DCDF876EFB47}"/>
                  </a:ext>
                </a:extLst>
              </p:cNvPr>
              <p:cNvPicPr>
                <a:picLocks/>
              </p:cNvPicPr>
              <p:nvPr/>
            </p:nvPicPr>
            <p:blipFill>
              <a:blip r:embed="rId5"/>
              <a:stretch>
                <a:fillRect/>
              </a:stretch>
            </p:blipFill>
            <p:spPr>
              <a:xfrm>
                <a:off x="4658816" y="3712187"/>
                <a:ext cx="1072506" cy="1072506"/>
              </a:xfrm>
              <a:prstGeom prst="rect">
                <a:avLst/>
              </a:prstGeom>
            </p:spPr>
          </p:pic>
          <p:pic>
            <p:nvPicPr>
              <p:cNvPr id="50" name="Picture 49">
                <a:extLst>
                  <a:ext uri="{FF2B5EF4-FFF2-40B4-BE49-F238E27FC236}">
                    <a16:creationId xmlns:a16="http://schemas.microsoft.com/office/drawing/2014/main" id="{72327382-E793-FF4B-975D-99D67D10B67C}"/>
                  </a:ext>
                </a:extLst>
              </p:cNvPr>
              <p:cNvPicPr>
                <a:picLocks/>
              </p:cNvPicPr>
              <p:nvPr/>
            </p:nvPicPr>
            <p:blipFill>
              <a:blip r:embed="rId6"/>
              <a:stretch>
                <a:fillRect/>
              </a:stretch>
            </p:blipFill>
            <p:spPr>
              <a:xfrm>
                <a:off x="7298992" y="3563666"/>
                <a:ext cx="1125276" cy="1125276"/>
              </a:xfrm>
              <a:prstGeom prst="rect">
                <a:avLst/>
              </a:prstGeom>
            </p:spPr>
          </p:pic>
          <p:pic>
            <p:nvPicPr>
              <p:cNvPr id="51" name="Picture 50">
                <a:extLst>
                  <a:ext uri="{FF2B5EF4-FFF2-40B4-BE49-F238E27FC236}">
                    <a16:creationId xmlns:a16="http://schemas.microsoft.com/office/drawing/2014/main" id="{8EE33079-F54E-304F-BA07-D99515B5815B}"/>
                  </a:ext>
                </a:extLst>
              </p:cNvPr>
              <p:cNvPicPr>
                <a:picLocks/>
              </p:cNvPicPr>
              <p:nvPr/>
            </p:nvPicPr>
            <p:blipFill>
              <a:blip r:embed="rId7"/>
              <a:stretch>
                <a:fillRect/>
              </a:stretch>
            </p:blipFill>
            <p:spPr>
              <a:xfrm>
                <a:off x="11172881" y="3820707"/>
                <a:ext cx="1047470" cy="1047470"/>
              </a:xfrm>
              <a:prstGeom prst="rect">
                <a:avLst/>
              </a:prstGeom>
            </p:spPr>
          </p:pic>
          <p:pic>
            <p:nvPicPr>
              <p:cNvPr id="52" name="Picture 51">
                <a:extLst>
                  <a:ext uri="{FF2B5EF4-FFF2-40B4-BE49-F238E27FC236}">
                    <a16:creationId xmlns:a16="http://schemas.microsoft.com/office/drawing/2014/main" id="{61DE9186-9724-5A4A-8A9F-8AE6C7100CBB}"/>
                  </a:ext>
                </a:extLst>
              </p:cNvPr>
              <p:cNvPicPr>
                <a:picLocks/>
              </p:cNvPicPr>
              <p:nvPr/>
            </p:nvPicPr>
            <p:blipFill>
              <a:blip r:embed="rId8"/>
              <a:stretch>
                <a:fillRect/>
              </a:stretch>
            </p:blipFill>
            <p:spPr>
              <a:xfrm>
                <a:off x="15460740" y="3702290"/>
                <a:ext cx="1307272" cy="1307272"/>
              </a:xfrm>
              <a:prstGeom prst="rect">
                <a:avLst/>
              </a:prstGeom>
            </p:spPr>
          </p:pic>
          <p:pic>
            <p:nvPicPr>
              <p:cNvPr id="53" name="Picture 52">
                <a:extLst>
                  <a:ext uri="{FF2B5EF4-FFF2-40B4-BE49-F238E27FC236}">
                    <a16:creationId xmlns:a16="http://schemas.microsoft.com/office/drawing/2014/main" id="{A88D1008-A218-BB40-98FB-566546BFA26E}"/>
                  </a:ext>
                </a:extLst>
              </p:cNvPr>
              <p:cNvPicPr>
                <a:picLocks/>
              </p:cNvPicPr>
              <p:nvPr/>
            </p:nvPicPr>
            <p:blipFill>
              <a:blip r:embed="rId9"/>
              <a:stretch>
                <a:fillRect/>
              </a:stretch>
            </p:blipFill>
            <p:spPr>
              <a:xfrm>
                <a:off x="19977422" y="3770582"/>
                <a:ext cx="1109420" cy="1109420"/>
              </a:xfrm>
              <a:prstGeom prst="rect">
                <a:avLst/>
              </a:prstGeom>
            </p:spPr>
          </p:pic>
        </p:grpSp>
      </p:grpSp>
    </p:spTree>
    <p:custDataLst>
      <p:tags r:id="rId1"/>
    </p:custDataLst>
    <p:extLst>
      <p:ext uri="{BB962C8B-B14F-4D97-AF65-F5344CB8AC3E}">
        <p14:creationId xmlns:p14="http://schemas.microsoft.com/office/powerpoint/2010/main" val="2479327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80;p107">
            <a:extLst>
              <a:ext uri="{FF2B5EF4-FFF2-40B4-BE49-F238E27FC236}">
                <a16:creationId xmlns:a16="http://schemas.microsoft.com/office/drawing/2014/main" id="{0B8D51DC-2A89-BC4C-A601-D93BD29D70D9}"/>
              </a:ext>
            </a:extLst>
          </p:cNvPr>
          <p:cNvSpPr/>
          <p:nvPr/>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9000"/>
            </a:srgbClr>
          </a:solidFill>
          <a:ln>
            <a:noFill/>
          </a:ln>
        </p:spPr>
        <p:txBody>
          <a:bodyPr spcFirstLastPara="1" wrap="square" lIns="38100" tIns="38100" rIns="38100" bIns="38100" anchor="ctr" anchorCtr="0">
            <a:noAutofit/>
          </a:bodyPr>
          <a:lstStyle/>
          <a:p>
            <a:pPr algn="ctr">
              <a:buClr>
                <a:srgbClr val="FFFFFF"/>
              </a:buClr>
              <a:buSzPts val="2300"/>
            </a:pPr>
            <a:endParaRPr sz="2300" dirty="0">
              <a:solidFill>
                <a:srgbClr val="A6A7AC"/>
              </a:solidFill>
              <a:latin typeface="PT Sans"/>
              <a:ea typeface="PT Sans"/>
              <a:cs typeface="PT Sans"/>
              <a:sym typeface="PT Sans"/>
            </a:endParaRPr>
          </a:p>
        </p:txBody>
      </p:sp>
      <p:sp>
        <p:nvSpPr>
          <p:cNvPr id="17" name="Title 16">
            <a:extLst>
              <a:ext uri="{FF2B5EF4-FFF2-40B4-BE49-F238E27FC236}">
                <a16:creationId xmlns:a16="http://schemas.microsoft.com/office/drawing/2014/main" id="{0D799D12-8F5C-6049-A8B2-FC94EAF6FD2F}"/>
              </a:ext>
            </a:extLst>
          </p:cNvPr>
          <p:cNvSpPr>
            <a:spLocks noGrp="1"/>
          </p:cNvSpPr>
          <p:nvPr>
            <p:ph type="title"/>
          </p:nvPr>
        </p:nvSpPr>
        <p:spPr>
          <a:xfrm>
            <a:off x="3505199" y="3718191"/>
            <a:ext cx="17373602" cy="2176836"/>
          </a:xfrm>
        </p:spPr>
        <p:txBody>
          <a:bodyPr/>
          <a:lstStyle/>
          <a:p>
            <a:r>
              <a:rPr lang="en-US" b="1" dirty="0"/>
              <a:t> Mot de Bienvenue &amp; Introduction</a:t>
            </a:r>
          </a:p>
        </p:txBody>
      </p:sp>
    </p:spTree>
    <p:custDataLst>
      <p:tags r:id="rId1"/>
    </p:custDataLst>
    <p:extLst>
      <p:ext uri="{BB962C8B-B14F-4D97-AF65-F5344CB8AC3E}">
        <p14:creationId xmlns:p14="http://schemas.microsoft.com/office/powerpoint/2010/main" val="334288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Shape 1054"/>
        <p:cNvGrpSpPr/>
        <p:nvPr/>
      </p:nvGrpSpPr>
      <p:grpSpPr>
        <a:xfrm>
          <a:off x="0" y="0"/>
          <a:ext cx="0" cy="0"/>
          <a:chOff x="0" y="0"/>
          <a:chExt cx="0" cy="0"/>
        </a:xfrm>
      </p:grpSpPr>
      <p:sp>
        <p:nvSpPr>
          <p:cNvPr id="7" name="Google Shape;180;p107">
            <a:extLst>
              <a:ext uri="{FF2B5EF4-FFF2-40B4-BE49-F238E27FC236}">
                <a16:creationId xmlns:a16="http://schemas.microsoft.com/office/drawing/2014/main" id="{4327379D-246F-8846-8368-B86DF7A1A0FA}"/>
              </a:ext>
            </a:extLst>
          </p:cNvPr>
          <p:cNvSpPr/>
          <p:nvPr/>
        </p:nvSpPr>
        <p:spPr>
          <a:xfrm>
            <a:off x="158740" y="483504"/>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algn="ctr">
              <a:buClr>
                <a:srgbClr val="FFFFFF"/>
              </a:buClr>
              <a:buSzPts val="2300"/>
            </a:pPr>
            <a:endParaRPr sz="2300" dirty="0">
              <a:solidFill>
                <a:srgbClr val="A6A7AC"/>
              </a:solidFill>
              <a:latin typeface="PT Sans"/>
              <a:ea typeface="PT Sans"/>
              <a:cs typeface="PT Sans"/>
              <a:sym typeface="PT Sans"/>
            </a:endParaRPr>
          </a:p>
        </p:txBody>
      </p:sp>
      <p:sp>
        <p:nvSpPr>
          <p:cNvPr id="1055" name="Google Shape;1055;p30"/>
          <p:cNvSpPr txBox="1">
            <a:spLocks noGrp="1"/>
          </p:cNvSpPr>
          <p:nvPr>
            <p:ph type="title"/>
          </p:nvPr>
        </p:nvSpPr>
        <p:spPr>
          <a:xfrm>
            <a:off x="1210962" y="1614038"/>
            <a:ext cx="11417643" cy="9468132"/>
          </a:xfrm>
          <a:prstGeom prst="rect">
            <a:avLst/>
          </a:prstGeom>
          <a:noFill/>
          <a:ln>
            <a:noFill/>
          </a:ln>
        </p:spPr>
        <p:txBody>
          <a:bodyPr spcFirstLastPara="1" wrap="square" lIns="91426" tIns="45700" rIns="91426" bIns="45700" anchor="t" anchorCtr="0">
            <a:noAutofit/>
          </a:bodyPr>
          <a:lstStyle/>
          <a:p>
            <a:pPr>
              <a:lnSpc>
                <a:spcPct val="90000"/>
              </a:lnSpc>
              <a:buClr>
                <a:srgbClr val="525357"/>
              </a:buClr>
              <a:buSzPts val="8000"/>
            </a:pPr>
            <a:r>
              <a:rPr lang="fr-FR" sz="8800" b="1" dirty="0">
                <a:solidFill>
                  <a:srgbClr val="000000"/>
                </a:solidFill>
              </a:rPr>
              <a:t>Les normes sociales imprègnent tous les niveaux de la société et les structures sociétales</a:t>
            </a:r>
            <a:endParaRPr lang="en-US" sz="8800" b="1" dirty="0">
              <a:solidFill>
                <a:srgbClr val="000000"/>
              </a:solidFill>
            </a:endParaRPr>
          </a:p>
        </p:txBody>
      </p:sp>
      <p:pic>
        <p:nvPicPr>
          <p:cNvPr id="5" name="Google Shape;1057;p30">
            <a:extLst>
              <a:ext uri="{FF2B5EF4-FFF2-40B4-BE49-F238E27FC236}">
                <a16:creationId xmlns:a16="http://schemas.microsoft.com/office/drawing/2014/main" id="{CBA6D0CD-09AA-5049-AA12-45DE7464BE48}"/>
              </a:ext>
            </a:extLst>
          </p:cNvPr>
          <p:cNvPicPr preferRelativeResize="0"/>
          <p:nvPr/>
        </p:nvPicPr>
        <p:blipFill>
          <a:blip r:embed="rId4"/>
          <a:srcRect/>
          <a:stretch/>
        </p:blipFill>
        <p:spPr>
          <a:xfrm>
            <a:off x="12192000" y="1273541"/>
            <a:ext cx="11168918" cy="11168918"/>
          </a:xfrm>
          <a:prstGeom prst="rect">
            <a:avLst/>
          </a:prstGeom>
          <a:noFill/>
          <a:ln>
            <a:no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
        <p:nvSpPr>
          <p:cNvPr id="3" name="ZoneTexte 2">
            <a:extLst>
              <a:ext uri="{FF2B5EF4-FFF2-40B4-BE49-F238E27FC236}">
                <a16:creationId xmlns:a16="http://schemas.microsoft.com/office/drawing/2014/main" id="{72036FA5-F447-4F90-B985-24F637E70D79}"/>
              </a:ext>
            </a:extLst>
          </p:cNvPr>
          <p:cNvSpPr txBox="1"/>
          <p:nvPr/>
        </p:nvSpPr>
        <p:spPr>
          <a:xfrm>
            <a:off x="14145979" y="4560599"/>
            <a:ext cx="3097405" cy="646331"/>
          </a:xfrm>
          <a:prstGeom prst="rect">
            <a:avLst/>
          </a:prstGeom>
          <a:solidFill>
            <a:schemeClr val="bg1">
              <a:lumMod val="75000"/>
            </a:schemeClr>
          </a:solidFill>
        </p:spPr>
        <p:txBody>
          <a:bodyPr wrap="square" rtlCol="0">
            <a:spAutoFit/>
          </a:bodyPr>
          <a:lstStyle/>
          <a:p>
            <a:pPr algn="ctr"/>
            <a:r>
              <a:rPr lang="fr-FR" sz="3600" dirty="0"/>
              <a:t>Individuel</a:t>
            </a:r>
          </a:p>
        </p:txBody>
      </p:sp>
      <p:sp>
        <p:nvSpPr>
          <p:cNvPr id="9" name="ZoneTexte 8">
            <a:extLst>
              <a:ext uri="{FF2B5EF4-FFF2-40B4-BE49-F238E27FC236}">
                <a16:creationId xmlns:a16="http://schemas.microsoft.com/office/drawing/2014/main" id="{3CC93E9D-3127-4F36-B282-C36A7D86D685}"/>
              </a:ext>
            </a:extLst>
          </p:cNvPr>
          <p:cNvSpPr txBox="1"/>
          <p:nvPr/>
        </p:nvSpPr>
        <p:spPr>
          <a:xfrm>
            <a:off x="15778788" y="6281443"/>
            <a:ext cx="3097405" cy="646331"/>
          </a:xfrm>
          <a:prstGeom prst="rect">
            <a:avLst/>
          </a:prstGeom>
          <a:solidFill>
            <a:schemeClr val="bg1">
              <a:lumMod val="75000"/>
            </a:schemeClr>
          </a:solidFill>
        </p:spPr>
        <p:txBody>
          <a:bodyPr wrap="square" rtlCol="0">
            <a:spAutoFit/>
          </a:bodyPr>
          <a:lstStyle/>
          <a:p>
            <a:pPr algn="ctr"/>
            <a:r>
              <a:rPr lang="fr-FR" sz="3600" dirty="0"/>
              <a:t>Relationnel</a:t>
            </a:r>
          </a:p>
        </p:txBody>
      </p:sp>
      <p:sp>
        <p:nvSpPr>
          <p:cNvPr id="10" name="ZoneTexte 9">
            <a:extLst>
              <a:ext uri="{FF2B5EF4-FFF2-40B4-BE49-F238E27FC236}">
                <a16:creationId xmlns:a16="http://schemas.microsoft.com/office/drawing/2014/main" id="{ABBA74B0-0134-454D-AF1C-A44EFF45FC41}"/>
              </a:ext>
            </a:extLst>
          </p:cNvPr>
          <p:cNvSpPr txBox="1"/>
          <p:nvPr/>
        </p:nvSpPr>
        <p:spPr>
          <a:xfrm>
            <a:off x="16865925" y="9361951"/>
            <a:ext cx="3838704" cy="646331"/>
          </a:xfrm>
          <a:prstGeom prst="rect">
            <a:avLst/>
          </a:prstGeom>
          <a:solidFill>
            <a:schemeClr val="bg1">
              <a:lumMod val="75000"/>
            </a:schemeClr>
          </a:solidFill>
        </p:spPr>
        <p:txBody>
          <a:bodyPr wrap="square" rtlCol="0">
            <a:spAutoFit/>
          </a:bodyPr>
          <a:lstStyle/>
          <a:p>
            <a:pPr algn="ctr"/>
            <a:r>
              <a:rPr lang="fr-FR" sz="3600" dirty="0"/>
              <a:t>Communautaire</a:t>
            </a:r>
          </a:p>
        </p:txBody>
      </p:sp>
      <p:sp>
        <p:nvSpPr>
          <p:cNvPr id="12" name="ZoneTexte 11">
            <a:extLst>
              <a:ext uri="{FF2B5EF4-FFF2-40B4-BE49-F238E27FC236}">
                <a16:creationId xmlns:a16="http://schemas.microsoft.com/office/drawing/2014/main" id="{3D048058-30B6-4145-A9FC-D50F924B9DE6}"/>
              </a:ext>
            </a:extLst>
          </p:cNvPr>
          <p:cNvSpPr txBox="1"/>
          <p:nvPr/>
        </p:nvSpPr>
        <p:spPr>
          <a:xfrm>
            <a:off x="18785277" y="11612510"/>
            <a:ext cx="1780240" cy="646331"/>
          </a:xfrm>
          <a:prstGeom prst="rect">
            <a:avLst/>
          </a:prstGeom>
          <a:solidFill>
            <a:schemeClr val="bg1">
              <a:lumMod val="75000"/>
            </a:schemeClr>
          </a:solidFill>
        </p:spPr>
        <p:txBody>
          <a:bodyPr wrap="square" rtlCol="0">
            <a:spAutoFit/>
          </a:bodyPr>
          <a:lstStyle/>
          <a:p>
            <a:pPr algn="ctr"/>
            <a:r>
              <a:rPr lang="fr-FR" sz="3600" dirty="0"/>
              <a:t>Social</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62"/>
        <p:cNvGrpSpPr/>
        <p:nvPr/>
      </p:nvGrpSpPr>
      <p:grpSpPr>
        <a:xfrm>
          <a:off x="0" y="0"/>
          <a:ext cx="0" cy="0"/>
          <a:chOff x="0" y="0"/>
          <a:chExt cx="0" cy="0"/>
        </a:xfrm>
      </p:grpSpPr>
      <p:sp>
        <p:nvSpPr>
          <p:cNvPr id="8" name="Google Shape;180;p107">
            <a:extLst>
              <a:ext uri="{FF2B5EF4-FFF2-40B4-BE49-F238E27FC236}">
                <a16:creationId xmlns:a16="http://schemas.microsoft.com/office/drawing/2014/main" id="{66BC4896-F50C-2D40-8248-3827B4848637}"/>
              </a:ext>
            </a:extLst>
          </p:cNvPr>
          <p:cNvSpPr/>
          <p:nvPr/>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algn="ctr">
              <a:buClr>
                <a:srgbClr val="FFFFFF"/>
              </a:buClr>
              <a:buSzPts val="2300"/>
            </a:pPr>
            <a:endParaRPr sz="2300" dirty="0">
              <a:solidFill>
                <a:srgbClr val="A6A7AC"/>
              </a:solidFill>
              <a:latin typeface="PT Sans"/>
              <a:ea typeface="PT Sans"/>
              <a:cs typeface="PT Sans"/>
              <a:sym typeface="PT Sans"/>
            </a:endParaRPr>
          </a:p>
        </p:txBody>
      </p:sp>
      <p:pic>
        <p:nvPicPr>
          <p:cNvPr id="1063" name="Google Shape;1063;p31"/>
          <p:cNvPicPr preferRelativeResize="0"/>
          <p:nvPr/>
        </p:nvPicPr>
        <p:blipFill rotWithShape="1">
          <a:blip r:embed="rId4">
            <a:alphaModFix/>
          </a:blip>
          <a:srcRect/>
          <a:stretch/>
        </p:blipFill>
        <p:spPr>
          <a:xfrm>
            <a:off x="10867335" y="803817"/>
            <a:ext cx="11688418" cy="11688418"/>
          </a:xfrm>
          <a:prstGeom prst="flowChartConnector">
            <a:avLst/>
          </a:prstGeom>
          <a:noFill/>
          <a:ln>
            <a:noFill/>
          </a:ln>
        </p:spPr>
      </p:pic>
      <p:sp>
        <p:nvSpPr>
          <p:cNvPr id="1064" name="Google Shape;1064;p31"/>
          <p:cNvSpPr txBox="1">
            <a:spLocks noGrp="1" noRot="1" noMove="1" noResize="1" noEditPoints="1" noAdjustHandles="1" noChangeArrowheads="1" noChangeShapeType="1"/>
          </p:cNvSpPr>
          <p:nvPr>
            <p:ph type="title"/>
          </p:nvPr>
        </p:nvSpPr>
        <p:spPr>
          <a:xfrm>
            <a:off x="1729581" y="2311678"/>
            <a:ext cx="7902954" cy="1215293"/>
          </a:xfrm>
          <a:prstGeom prst="rect">
            <a:avLst/>
          </a:prstGeom>
          <a:noFill/>
          <a:ln>
            <a:noFill/>
          </a:ln>
        </p:spPr>
        <p:txBody>
          <a:bodyPr spcFirstLastPara="1" wrap="square" lIns="91426" tIns="45700" rIns="91426" bIns="45700" anchor="t" anchorCtr="0">
            <a:noAutofit/>
          </a:bodyPr>
          <a:lstStyle/>
          <a:p>
            <a:pPr algn="l">
              <a:buClr>
                <a:srgbClr val="525357"/>
              </a:buClr>
              <a:buSzPts val="8000"/>
            </a:pPr>
            <a:r>
              <a:rPr lang="en-US" sz="8800" b="1" dirty="0">
                <a:solidFill>
                  <a:srgbClr val="000000"/>
                </a:solidFill>
              </a:rPr>
              <a:t>La fleur</a:t>
            </a:r>
            <a:endParaRPr sz="8800" b="1" dirty="0">
              <a:solidFill>
                <a:srgbClr val="000000"/>
              </a:solidFill>
            </a:endParaRPr>
          </a:p>
        </p:txBody>
      </p:sp>
      <p:sp>
        <p:nvSpPr>
          <p:cNvPr id="1066" name="Google Shape;1066;p31"/>
          <p:cNvSpPr txBox="1"/>
          <p:nvPr/>
        </p:nvSpPr>
        <p:spPr>
          <a:xfrm>
            <a:off x="1729581" y="3852747"/>
            <a:ext cx="6727924" cy="1623692"/>
          </a:xfrm>
          <a:prstGeom prst="rect">
            <a:avLst/>
          </a:prstGeom>
          <a:noFill/>
          <a:ln>
            <a:noFill/>
          </a:ln>
        </p:spPr>
        <p:txBody>
          <a:bodyPr spcFirstLastPara="1" wrap="square" lIns="91426" tIns="45700" rIns="91426" bIns="45700" anchor="t" anchorCtr="0">
            <a:noAutofit/>
          </a:bodyPr>
          <a:lstStyle/>
          <a:p>
            <a:pPr>
              <a:buClr>
                <a:srgbClr val="393940"/>
              </a:buClr>
              <a:buSzPts val="4400"/>
            </a:pPr>
            <a:r>
              <a:rPr lang="fr-FR" sz="5400" dirty="0">
                <a:latin typeface="Gill Sans MT" panose="020B0502020104020203" pitchFamily="34" charset="77"/>
                <a:ea typeface="Gill Sans"/>
                <a:cs typeface="Gill Sans"/>
                <a:sym typeface="Gill Sans"/>
              </a:rPr>
              <a:t>Intégrer l'influence normative et le changement. </a:t>
            </a:r>
            <a:r>
              <a:rPr lang="en-US" sz="5400" dirty="0">
                <a:latin typeface="Gill Sans MT" panose="020B0502020104020203" pitchFamily="34" charset="77"/>
                <a:ea typeface="Gill Sans"/>
                <a:cs typeface="Gill Sans"/>
                <a:sym typeface="Gill Sans"/>
              </a:rPr>
              <a:t> </a:t>
            </a:r>
            <a:endParaRPr sz="4800" dirty="0">
              <a:latin typeface="Gill Sans MT" panose="020B0502020104020203" pitchFamily="34" charset="77"/>
              <a:ea typeface="Gill Sans"/>
              <a:cs typeface="Gill Sans"/>
              <a:sym typeface="Gill Sans"/>
            </a:endParaRPr>
          </a:p>
          <a:p>
            <a:pPr algn="just">
              <a:buClr>
                <a:srgbClr val="515257"/>
              </a:buClr>
              <a:buSzPts val="4000"/>
            </a:pPr>
            <a:endParaRPr sz="4800" dirty="0">
              <a:latin typeface="Gill Sans MT" panose="020B0502020104020203" pitchFamily="34" charset="77"/>
              <a:ea typeface="Gill Sans"/>
              <a:cs typeface="Gill Sans"/>
              <a:sym typeface="Gill Sans"/>
            </a:endParaRPr>
          </a:p>
          <a:p>
            <a:pPr algn="just">
              <a:buClr>
                <a:srgbClr val="515257"/>
              </a:buClr>
              <a:buSzPts val="4000"/>
            </a:pPr>
            <a:endParaRPr sz="4800" dirty="0">
              <a:latin typeface="Gill Sans MT" panose="020B0502020104020203" pitchFamily="34" charset="77"/>
              <a:ea typeface="Gill Sans"/>
              <a:cs typeface="Gill Sans"/>
              <a:sym typeface="Gill Sans"/>
            </a:endParaRPr>
          </a:p>
          <a:p>
            <a:pPr algn="just">
              <a:buClr>
                <a:srgbClr val="515257"/>
              </a:buClr>
              <a:buSzPts val="4000"/>
            </a:pPr>
            <a:endParaRPr sz="4800" dirty="0">
              <a:latin typeface="Gill Sans MT" panose="020B0502020104020203" pitchFamily="34" charset="77"/>
              <a:ea typeface="Gill Sans"/>
              <a:cs typeface="Gill Sans"/>
              <a:sym typeface="Gill Sans"/>
            </a:endParaRPr>
          </a:p>
          <a:p>
            <a:pPr algn="just">
              <a:buClr>
                <a:srgbClr val="515257"/>
              </a:buClr>
              <a:buSzPts val="4000"/>
            </a:pPr>
            <a:endParaRPr sz="4800" dirty="0">
              <a:latin typeface="Gill Sans MT" panose="020B0502020104020203" pitchFamily="34" charset="77"/>
              <a:ea typeface="Gill Sans"/>
              <a:cs typeface="Gill Sans"/>
              <a:sym typeface="Gill Sans"/>
            </a:endParaRPr>
          </a:p>
        </p:txBody>
      </p:sp>
      <p:sp>
        <p:nvSpPr>
          <p:cNvPr id="1067" name="Google Shape;1067;p31"/>
          <p:cNvSpPr txBox="1"/>
          <p:nvPr/>
        </p:nvSpPr>
        <p:spPr>
          <a:xfrm>
            <a:off x="10018644" y="12650575"/>
            <a:ext cx="12927496" cy="523180"/>
          </a:xfrm>
          <a:prstGeom prst="rect">
            <a:avLst/>
          </a:prstGeom>
          <a:noFill/>
          <a:ln>
            <a:noFill/>
          </a:ln>
        </p:spPr>
        <p:txBody>
          <a:bodyPr spcFirstLastPara="1" wrap="square" lIns="91426" tIns="45700" rIns="91426" bIns="45700" anchor="t" anchorCtr="0">
            <a:spAutoFit/>
          </a:bodyPr>
          <a:lstStyle/>
          <a:p>
            <a:pPr algn="r">
              <a:buClr>
                <a:srgbClr val="393940"/>
              </a:buClr>
              <a:buSzPts val="2800"/>
            </a:pPr>
            <a:r>
              <a:rPr lang="en-US" sz="2800" dirty="0">
                <a:solidFill>
                  <a:srgbClr val="53585F"/>
                </a:solidFill>
                <a:latin typeface="Gill Sans MT" panose="020B0502020104020203" pitchFamily="34" charset="77"/>
                <a:ea typeface="Gill Sans"/>
                <a:cs typeface="Gill Sans"/>
                <a:sym typeface="Gill Sans"/>
              </a:rPr>
              <a:t>Adapted from Cislaghi and Heise by the Learning Collaborative. London, 2017</a:t>
            </a:r>
            <a:endParaRPr sz="2800" dirty="0">
              <a:solidFill>
                <a:srgbClr val="53585F"/>
              </a:solidFill>
              <a:latin typeface="Gill Sans MT" panose="020B0502020104020203" pitchFamily="34" charset="77"/>
              <a:ea typeface="Gill Sans"/>
              <a:cs typeface="Gill Sans"/>
              <a:sym typeface="Gill Sans"/>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8" name="Google Shape;828;p5">
            <a:extLst>
              <a:ext uri="{FF2B5EF4-FFF2-40B4-BE49-F238E27FC236}">
                <a16:creationId xmlns:a16="http://schemas.microsoft.com/office/drawing/2014/main" id="{42E1B38E-C7A1-A846-8F13-9E4372B64D99}"/>
              </a:ext>
            </a:extLst>
          </p:cNvPr>
          <p:cNvSpPr txBox="1">
            <a:spLocks noGrp="1"/>
          </p:cNvSpPr>
          <p:nvPr>
            <p:ph type="title"/>
          </p:nvPr>
        </p:nvSpPr>
        <p:spPr>
          <a:xfrm>
            <a:off x="957310" y="5508312"/>
            <a:ext cx="22469379" cy="6215581"/>
          </a:xfrm>
          <a:prstGeom prst="rect">
            <a:avLst/>
          </a:prstGeom>
          <a:noFill/>
          <a:ln>
            <a:noFill/>
          </a:ln>
        </p:spPr>
        <p:txBody>
          <a:bodyPr spcFirstLastPara="1" wrap="square" lIns="91426" tIns="45700" rIns="91426" bIns="45700" anchor="t" anchorCtr="0">
            <a:noAutofit/>
          </a:bodyPr>
          <a:lstStyle/>
          <a:p>
            <a:pPr>
              <a:lnSpc>
                <a:spcPct val="90000"/>
              </a:lnSpc>
            </a:pPr>
            <a:r>
              <a:rPr lang="fr-FR" sz="11500" b="1" dirty="0">
                <a:solidFill>
                  <a:srgbClr val="FFFFFF"/>
                </a:solidFill>
                <a:cs typeface="Gill Sans" panose="020B0502020104020203" pitchFamily="34" charset="-79"/>
              </a:rPr>
              <a:t>Comment les approches de changement de normes sociales s'intègrent dans le CSC et lui apportent une valeur ajoutée ?</a:t>
            </a:r>
            <a:endParaRPr lang="en-US" sz="11500" b="1" dirty="0">
              <a:solidFill>
                <a:srgbClr val="FFFFFF"/>
              </a:solidFill>
              <a:cs typeface="Gill Sans" panose="020B0502020104020203" pitchFamily="34" charset="-79"/>
            </a:endParaRPr>
          </a:p>
        </p:txBody>
      </p:sp>
      <p:sp>
        <p:nvSpPr>
          <p:cNvPr id="9" name="Google Shape;829;p5">
            <a:extLst>
              <a:ext uri="{FF2B5EF4-FFF2-40B4-BE49-F238E27FC236}">
                <a16:creationId xmlns:a16="http://schemas.microsoft.com/office/drawing/2014/main" id="{081704B8-602B-034E-A088-4CEE316442EA}"/>
              </a:ext>
            </a:extLst>
          </p:cNvPr>
          <p:cNvSpPr txBox="1">
            <a:spLocks/>
          </p:cNvSpPr>
          <p:nvPr/>
        </p:nvSpPr>
        <p:spPr>
          <a:xfrm>
            <a:off x="3883694" y="3657603"/>
            <a:ext cx="16616616" cy="859398"/>
          </a:xfrm>
          <a:prstGeom prst="rect">
            <a:avLst/>
          </a:prstGeom>
          <a:noFill/>
          <a:ln>
            <a:noFill/>
          </a:ln>
        </p:spPr>
        <p:txBody>
          <a:bodyPr spcFirstLastPara="1" wrap="square" lIns="91426" tIns="45700" rIns="91426" bIns="45700" anchor="t" anchorCtr="0">
            <a:noAutofit/>
          </a:bodyPr>
          <a:lstStyle>
            <a:defPPr marR="0" lvl="0" algn="l" rtl="0">
              <a:lnSpc>
                <a:spcPct val="100000"/>
              </a:lnSpc>
              <a:spcBef>
                <a:spcPts val="0"/>
              </a:spcBef>
              <a:spcAft>
                <a:spcPts val="0"/>
              </a:spcAft>
            </a:defPPr>
            <a:lvl1pPr marL="457200" marR="0" lvl="0" indent="-228600" algn="ctr" rtl="0">
              <a:lnSpc>
                <a:spcPct val="100000"/>
              </a:lnSpc>
              <a:spcBef>
                <a:spcPts val="0"/>
              </a:spcBef>
              <a:spcAft>
                <a:spcPts val="0"/>
              </a:spcAft>
              <a:buClr>
                <a:srgbClr val="FFFEFF"/>
              </a:buClr>
              <a:buSzPts val="2400"/>
              <a:buFont typeface="Gill Sans"/>
              <a:buNone/>
              <a:defRPr sz="2400" b="0" i="0" u="none" strike="noStrike" cap="none">
                <a:solidFill>
                  <a:srgbClr val="FFFE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pPr marL="0" indent="0">
              <a:buSzPts val="3600"/>
            </a:pPr>
            <a:r>
              <a:rPr lang="en-US" sz="4000" dirty="0">
                <a:latin typeface="Gill Sans MT" panose="020B0502020104020203" pitchFamily="34" charset="77"/>
              </a:rPr>
              <a:t>SECTION 3</a:t>
            </a:r>
            <a:endParaRPr lang="en-US" sz="2800" dirty="0">
              <a:latin typeface="Gill Sans MT" panose="020B0502020104020203" pitchFamily="34" charset="77"/>
            </a:endParaRPr>
          </a:p>
        </p:txBody>
      </p:sp>
      <p:cxnSp>
        <p:nvCxnSpPr>
          <p:cNvPr id="10" name="Straight Connector 9">
            <a:extLst>
              <a:ext uri="{FF2B5EF4-FFF2-40B4-BE49-F238E27FC236}">
                <a16:creationId xmlns:a16="http://schemas.microsoft.com/office/drawing/2014/main" id="{CBEFC582-A9A9-0845-A6D8-BF3BCD3D702E}"/>
              </a:ext>
            </a:extLst>
          </p:cNvPr>
          <p:cNvCxnSpPr>
            <a:cxnSpLocks/>
          </p:cNvCxnSpPr>
          <p:nvPr/>
        </p:nvCxnSpPr>
        <p:spPr>
          <a:xfrm>
            <a:off x="9636348" y="4724400"/>
            <a:ext cx="5111308"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55900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sp>
        <p:nvSpPr>
          <p:cNvPr id="22" name="Google Shape;180;p107">
            <a:extLst>
              <a:ext uri="{FF2B5EF4-FFF2-40B4-BE49-F238E27FC236}">
                <a16:creationId xmlns:a16="http://schemas.microsoft.com/office/drawing/2014/main" id="{15BE095E-4715-294E-8ADA-57BA7FDC3168}"/>
              </a:ext>
            </a:extLst>
          </p:cNvPr>
          <p:cNvSpPr/>
          <p:nvPr/>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5000"/>
            </a:srgbClr>
          </a:solidFill>
          <a:ln>
            <a:noFill/>
          </a:ln>
        </p:spPr>
        <p:txBody>
          <a:bodyPr spcFirstLastPara="1" wrap="square" lIns="38100" tIns="38100" rIns="38100" bIns="38100" anchor="ctr" anchorCtr="0">
            <a:noAutofit/>
          </a:bodyPr>
          <a:lstStyle/>
          <a:p>
            <a:pPr algn="ctr">
              <a:buClr>
                <a:srgbClr val="FFFFFF"/>
              </a:buClr>
              <a:buSzPts val="2300"/>
            </a:pPr>
            <a:endParaRPr sz="2300" dirty="0">
              <a:solidFill>
                <a:srgbClr val="A6A7AC"/>
              </a:solidFill>
              <a:latin typeface="PT Sans"/>
              <a:ea typeface="PT Sans"/>
              <a:cs typeface="PT Sans"/>
              <a:sym typeface="PT Sans"/>
            </a:endParaRPr>
          </a:p>
        </p:txBody>
      </p:sp>
      <p:sp>
        <p:nvSpPr>
          <p:cNvPr id="1109" name="Google Shape;1109;p37"/>
          <p:cNvSpPr txBox="1">
            <a:spLocks noGrp="1"/>
          </p:cNvSpPr>
          <p:nvPr>
            <p:ph type="title"/>
          </p:nvPr>
        </p:nvSpPr>
        <p:spPr>
          <a:xfrm>
            <a:off x="2121840" y="1632788"/>
            <a:ext cx="18999008" cy="3212716"/>
          </a:xfrm>
          <a:prstGeom prst="rect">
            <a:avLst/>
          </a:prstGeom>
          <a:noFill/>
          <a:ln>
            <a:noFill/>
          </a:ln>
        </p:spPr>
        <p:txBody>
          <a:bodyPr spcFirstLastPara="1" wrap="square" lIns="91426" tIns="45700" rIns="91426" bIns="45700" anchor="t" anchorCtr="0">
            <a:noAutofit/>
          </a:bodyPr>
          <a:lstStyle/>
          <a:p>
            <a:pPr>
              <a:buClr>
                <a:srgbClr val="09904F"/>
              </a:buClr>
              <a:buSzPts val="8000"/>
            </a:pPr>
            <a:r>
              <a:rPr lang="fr-FR" sz="7200" b="1" dirty="0">
                <a:solidFill>
                  <a:srgbClr val="000000"/>
                </a:solidFill>
              </a:rPr>
              <a:t>Une attention accrue</a:t>
            </a:r>
            <a:r>
              <a:rPr lang="fr-FR" sz="7200" b="1" dirty="0">
                <a:solidFill>
                  <a:srgbClr val="FF0000"/>
                </a:solidFill>
              </a:rPr>
              <a:t> </a:t>
            </a:r>
            <a:r>
              <a:rPr lang="fr-FR" sz="7200" b="1" dirty="0">
                <a:solidFill>
                  <a:srgbClr val="000000"/>
                </a:solidFill>
              </a:rPr>
              <a:t>portée</a:t>
            </a:r>
            <a:r>
              <a:rPr lang="fr-FR" sz="7200" b="1" dirty="0">
                <a:solidFill>
                  <a:srgbClr val="FF0000"/>
                </a:solidFill>
              </a:rPr>
              <a:t> </a:t>
            </a:r>
            <a:r>
              <a:rPr lang="fr-FR" sz="7200" b="1" dirty="0">
                <a:solidFill>
                  <a:srgbClr val="000000"/>
                </a:solidFill>
              </a:rPr>
              <a:t>aux normes sociales peut contribuer à améliorer l'impact du développement en...</a:t>
            </a:r>
            <a:endParaRPr sz="8800" b="1" dirty="0">
              <a:solidFill>
                <a:srgbClr val="000000"/>
              </a:solidFill>
            </a:endParaRPr>
          </a:p>
        </p:txBody>
      </p:sp>
      <p:sp>
        <p:nvSpPr>
          <p:cNvPr id="1113" name="Google Shape;1113;p37"/>
          <p:cNvSpPr/>
          <p:nvPr/>
        </p:nvSpPr>
        <p:spPr>
          <a:xfrm>
            <a:off x="4021074" y="6668175"/>
            <a:ext cx="16893928" cy="1873098"/>
          </a:xfrm>
          <a:prstGeom prst="rect">
            <a:avLst/>
          </a:prstGeom>
          <a:noFill/>
          <a:ln>
            <a:noFill/>
          </a:ln>
        </p:spPr>
        <p:txBody>
          <a:bodyPr spcFirstLastPara="1" wrap="square" lIns="91426" tIns="91426" rIns="91426" bIns="91426" anchor="ctr" anchorCtr="0">
            <a:noAutofit/>
          </a:bodyPr>
          <a:lstStyle/>
          <a:p>
            <a:endParaRPr sz="700" dirty="0">
              <a:latin typeface="Gill Sans MT" panose="020B0502020104020203" pitchFamily="34" charset="77"/>
            </a:endParaRPr>
          </a:p>
        </p:txBody>
      </p:sp>
      <p:sp>
        <p:nvSpPr>
          <p:cNvPr id="1117" name="Google Shape;1117;p37"/>
          <p:cNvSpPr/>
          <p:nvPr/>
        </p:nvSpPr>
        <p:spPr>
          <a:xfrm>
            <a:off x="4021073" y="8292520"/>
            <a:ext cx="18277490" cy="2026500"/>
          </a:xfrm>
          <a:prstGeom prst="rect">
            <a:avLst/>
          </a:prstGeom>
          <a:noFill/>
          <a:ln>
            <a:noFill/>
          </a:ln>
        </p:spPr>
        <p:txBody>
          <a:bodyPr spcFirstLastPara="1" wrap="square" lIns="91426" tIns="91426" rIns="91426" bIns="91426" anchor="ctr" anchorCtr="0">
            <a:noAutofit/>
          </a:bodyPr>
          <a:lstStyle/>
          <a:p>
            <a:endParaRPr sz="700" dirty="0">
              <a:latin typeface="Gill Sans MT" panose="020B0502020104020203" pitchFamily="34" charset="77"/>
            </a:endParaRPr>
          </a:p>
        </p:txBody>
      </p:sp>
      <p:sp>
        <p:nvSpPr>
          <p:cNvPr id="1121" name="Google Shape;1121;p37"/>
          <p:cNvSpPr/>
          <p:nvPr/>
        </p:nvSpPr>
        <p:spPr>
          <a:xfrm>
            <a:off x="4085553" y="9755906"/>
            <a:ext cx="18277490" cy="2026500"/>
          </a:xfrm>
          <a:prstGeom prst="rect">
            <a:avLst/>
          </a:prstGeom>
          <a:noFill/>
          <a:ln>
            <a:noFill/>
          </a:ln>
        </p:spPr>
        <p:txBody>
          <a:bodyPr spcFirstLastPara="1" wrap="square" lIns="91426" tIns="91426" rIns="91426" bIns="91426" anchor="ctr" anchorCtr="0">
            <a:noAutofit/>
          </a:bodyPr>
          <a:lstStyle/>
          <a:p>
            <a:endParaRPr sz="700" dirty="0">
              <a:latin typeface="Gill Sans MT" panose="020B0502020104020203" pitchFamily="34" charset="77"/>
            </a:endParaRPr>
          </a:p>
        </p:txBody>
      </p:sp>
      <p:cxnSp>
        <p:nvCxnSpPr>
          <p:cNvPr id="3" name="Straight Connector 2">
            <a:extLst>
              <a:ext uri="{FF2B5EF4-FFF2-40B4-BE49-F238E27FC236}">
                <a16:creationId xmlns:a16="http://schemas.microsoft.com/office/drawing/2014/main" id="{480E2CD1-0E4D-6142-AD8F-A4956E53EEA8}"/>
              </a:ext>
            </a:extLst>
          </p:cNvPr>
          <p:cNvCxnSpPr>
            <a:cxnSpLocks/>
          </p:cNvCxnSpPr>
          <p:nvPr/>
        </p:nvCxnSpPr>
        <p:spPr>
          <a:xfrm>
            <a:off x="9143554" y="5239386"/>
            <a:ext cx="0" cy="5607302"/>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93097AB-FF1E-B64E-9887-622BFDEC04B0}"/>
              </a:ext>
            </a:extLst>
          </p:cNvPr>
          <p:cNvCxnSpPr>
            <a:cxnSpLocks/>
          </p:cNvCxnSpPr>
          <p:nvPr/>
        </p:nvCxnSpPr>
        <p:spPr>
          <a:xfrm>
            <a:off x="15171496" y="5239386"/>
            <a:ext cx="0" cy="5727446"/>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CC1CA9CC-49C9-6C4B-BDF2-D6C134DAE86D}"/>
              </a:ext>
            </a:extLst>
          </p:cNvPr>
          <p:cNvGrpSpPr/>
          <p:nvPr/>
        </p:nvGrpSpPr>
        <p:grpSpPr>
          <a:xfrm>
            <a:off x="9884083" y="5239387"/>
            <a:ext cx="4827900" cy="6183907"/>
            <a:chOff x="9884083" y="5239387"/>
            <a:chExt cx="4827900" cy="6183907"/>
          </a:xfrm>
        </p:grpSpPr>
        <p:sp>
          <p:nvSpPr>
            <p:cNvPr id="1118" name="Google Shape;1118;p37"/>
            <p:cNvSpPr txBox="1"/>
            <p:nvPr/>
          </p:nvSpPr>
          <p:spPr>
            <a:xfrm>
              <a:off x="9884083" y="8770401"/>
              <a:ext cx="4827900" cy="2652893"/>
            </a:xfrm>
            <a:prstGeom prst="rect">
              <a:avLst/>
            </a:prstGeom>
            <a:noFill/>
            <a:ln>
              <a:noFill/>
            </a:ln>
          </p:spPr>
          <p:txBody>
            <a:bodyPr spcFirstLastPara="1" wrap="square" lIns="214450" tIns="214450" rIns="214450" bIns="214450" anchor="t" anchorCtr="0">
              <a:noAutofit/>
            </a:bodyPr>
            <a:lstStyle/>
            <a:p>
              <a:pPr algn="ctr">
                <a:buClr>
                  <a:schemeClr val="dk2"/>
                </a:buClr>
                <a:buSzPts val="4400"/>
              </a:pPr>
              <a:r>
                <a:rPr lang="fr-FR" sz="4400" dirty="0">
                  <a:latin typeface="Gill Sans MT" panose="020B0502020104020203" pitchFamily="34" charset="77"/>
                  <a:ea typeface="PT Sans"/>
                  <a:cs typeface="Gill Sans" panose="020B0502020104020203" pitchFamily="34" charset="-79"/>
                  <a:sym typeface="PT Sans"/>
                </a:rPr>
                <a:t>abordant les normes qui entraînent des comportements multiples.</a:t>
              </a:r>
            </a:p>
            <a:p>
              <a:pPr algn="ctr">
                <a:buClr>
                  <a:schemeClr val="dk2"/>
                </a:buClr>
                <a:buSzPts val="4400"/>
              </a:pPr>
              <a:endParaRPr sz="700" dirty="0">
                <a:latin typeface="Gill Sans MT" panose="020B0502020104020203" pitchFamily="34" charset="77"/>
                <a:cs typeface="Gill Sans" panose="020B0502020104020203" pitchFamily="34" charset="-79"/>
              </a:endParaRPr>
            </a:p>
          </p:txBody>
        </p:sp>
        <p:sp>
          <p:nvSpPr>
            <p:cNvPr id="27" name="Oval 26">
              <a:extLst>
                <a:ext uri="{FF2B5EF4-FFF2-40B4-BE49-F238E27FC236}">
                  <a16:creationId xmlns:a16="http://schemas.microsoft.com/office/drawing/2014/main" id="{1630A521-84DB-0148-A8D0-81C11C97CB7C}"/>
                </a:ext>
              </a:extLst>
            </p:cNvPr>
            <p:cNvSpPr/>
            <p:nvPr/>
          </p:nvSpPr>
          <p:spPr>
            <a:xfrm>
              <a:off x="10743125" y="5239387"/>
              <a:ext cx="3234850" cy="3234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700" dirty="0">
                <a:solidFill>
                  <a:srgbClr val="000000"/>
                </a:solidFill>
                <a:latin typeface="Gill Sans MT" panose="020B0502020104020203" pitchFamily="34" charset="77"/>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4432" y="5269142"/>
              <a:ext cx="2908814" cy="2908814"/>
            </a:xfrm>
            <a:prstGeom prst="rect">
              <a:avLst/>
            </a:prstGeom>
          </p:spPr>
        </p:pic>
      </p:grpSp>
      <p:grpSp>
        <p:nvGrpSpPr>
          <p:cNvPr id="5" name="Group 4">
            <a:extLst>
              <a:ext uri="{FF2B5EF4-FFF2-40B4-BE49-F238E27FC236}">
                <a16:creationId xmlns:a16="http://schemas.microsoft.com/office/drawing/2014/main" id="{1385B1ED-AA6B-CA44-A94C-867D2C7ACF63}"/>
              </a:ext>
            </a:extLst>
          </p:cNvPr>
          <p:cNvGrpSpPr/>
          <p:nvPr/>
        </p:nvGrpSpPr>
        <p:grpSpPr>
          <a:xfrm>
            <a:off x="1833878" y="5239387"/>
            <a:ext cx="6911783" cy="6355019"/>
            <a:chOff x="1833878" y="5239387"/>
            <a:chExt cx="6911783" cy="6355019"/>
          </a:xfrm>
        </p:grpSpPr>
        <p:sp>
          <p:nvSpPr>
            <p:cNvPr id="1114" name="Google Shape;1114;p37"/>
            <p:cNvSpPr txBox="1"/>
            <p:nvPr/>
          </p:nvSpPr>
          <p:spPr>
            <a:xfrm>
              <a:off x="1833878" y="8711017"/>
              <a:ext cx="6911783" cy="2883389"/>
            </a:xfrm>
            <a:prstGeom prst="rect">
              <a:avLst/>
            </a:prstGeom>
            <a:noFill/>
            <a:ln>
              <a:noFill/>
            </a:ln>
          </p:spPr>
          <p:txBody>
            <a:bodyPr spcFirstLastPara="1" wrap="square" lIns="214450" tIns="214450" rIns="214450" bIns="214450" anchor="t" anchorCtr="0">
              <a:noAutofit/>
            </a:bodyPr>
            <a:lstStyle/>
            <a:p>
              <a:pPr algn="ctr">
                <a:buClr>
                  <a:schemeClr val="dk2"/>
                </a:buClr>
                <a:buSzPts val="4400"/>
              </a:pPr>
              <a:r>
                <a:rPr lang="fr-FR" sz="4400" dirty="0">
                  <a:latin typeface="Gill Sans MT" panose="020B0502020104020203" pitchFamily="34" charset="77"/>
                  <a:ea typeface="PT Sans"/>
                  <a:cs typeface="Gill Sans" panose="020B0502020104020203" pitchFamily="34" charset="-79"/>
                  <a:sym typeface="PT Sans"/>
                </a:rPr>
                <a:t>créant un environnement qui soutient et élargit le changement de comportement dans le temps.</a:t>
              </a:r>
              <a:endParaRPr sz="700" dirty="0">
                <a:latin typeface="Gill Sans MT" panose="020B0502020104020203" pitchFamily="34" charset="77"/>
                <a:cs typeface="Gill Sans" panose="020B0502020104020203" pitchFamily="34" charset="-79"/>
              </a:endParaRPr>
            </a:p>
          </p:txBody>
        </p:sp>
        <p:sp>
          <p:nvSpPr>
            <p:cNvPr id="32" name="Oval 31">
              <a:extLst>
                <a:ext uri="{FF2B5EF4-FFF2-40B4-BE49-F238E27FC236}">
                  <a16:creationId xmlns:a16="http://schemas.microsoft.com/office/drawing/2014/main" id="{16AE9C2E-0625-E140-AFE0-82CA91FAD053}"/>
                </a:ext>
              </a:extLst>
            </p:cNvPr>
            <p:cNvSpPr/>
            <p:nvPr/>
          </p:nvSpPr>
          <p:spPr>
            <a:xfrm>
              <a:off x="3884793" y="5239387"/>
              <a:ext cx="3234850" cy="3234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700" dirty="0">
                <a:latin typeface="Gill Sans MT" panose="020B0502020104020203" pitchFamily="34" charset="77"/>
              </a:endParaRPr>
            </a:p>
          </p:txBody>
        </p:sp>
        <p:sp>
          <p:nvSpPr>
            <p:cNvPr id="20" name="TextBox 19">
              <a:extLst>
                <a:ext uri="{FF2B5EF4-FFF2-40B4-BE49-F238E27FC236}">
                  <a16:creationId xmlns:a16="http://schemas.microsoft.com/office/drawing/2014/main" id="{C14F7BFB-DFEF-3444-B40C-7F76CC0AF11F}"/>
                </a:ext>
              </a:extLst>
            </p:cNvPr>
            <p:cNvSpPr txBox="1"/>
            <p:nvPr/>
          </p:nvSpPr>
          <p:spPr>
            <a:xfrm>
              <a:off x="5085949" y="5871356"/>
              <a:ext cx="184731" cy="1446550"/>
            </a:xfrm>
            <a:prstGeom prst="rect">
              <a:avLst/>
            </a:prstGeom>
            <a:noFill/>
          </p:spPr>
          <p:txBody>
            <a:bodyPr wrap="none" rtlCol="0">
              <a:noAutofit/>
            </a:bodyPr>
            <a:lstStyle/>
            <a:p>
              <a:endParaRPr lang="en-US" sz="8800" dirty="0">
                <a:solidFill>
                  <a:srgbClr val="FFFFFF"/>
                </a:solidFill>
              </a:endParaRPr>
            </a:p>
          </p:txBody>
        </p:sp>
      </p:grpSp>
      <p:grpSp>
        <p:nvGrpSpPr>
          <p:cNvPr id="7" name="Group 6">
            <a:extLst>
              <a:ext uri="{FF2B5EF4-FFF2-40B4-BE49-F238E27FC236}">
                <a16:creationId xmlns:a16="http://schemas.microsoft.com/office/drawing/2014/main" id="{75A18921-7FA3-4B46-B71E-FE704394D559}"/>
              </a:ext>
            </a:extLst>
          </p:cNvPr>
          <p:cNvGrpSpPr/>
          <p:nvPr/>
        </p:nvGrpSpPr>
        <p:grpSpPr>
          <a:xfrm>
            <a:off x="15927743" y="5239387"/>
            <a:ext cx="7156598" cy="6124522"/>
            <a:chOff x="15927743" y="5239387"/>
            <a:chExt cx="7156598" cy="6124522"/>
          </a:xfrm>
        </p:grpSpPr>
        <p:sp>
          <p:nvSpPr>
            <p:cNvPr id="1122" name="Google Shape;1122;p37"/>
            <p:cNvSpPr txBox="1"/>
            <p:nvPr/>
          </p:nvSpPr>
          <p:spPr>
            <a:xfrm>
              <a:off x="15927743" y="8711016"/>
              <a:ext cx="7156598" cy="2652893"/>
            </a:xfrm>
            <a:prstGeom prst="rect">
              <a:avLst/>
            </a:prstGeom>
            <a:noFill/>
            <a:ln>
              <a:noFill/>
            </a:ln>
          </p:spPr>
          <p:txBody>
            <a:bodyPr spcFirstLastPara="1" wrap="square" lIns="214450" tIns="214450" rIns="214450" bIns="214450" anchor="t" anchorCtr="0">
              <a:noAutofit/>
            </a:bodyPr>
            <a:lstStyle/>
            <a:p>
              <a:pPr algn="ctr">
                <a:buClr>
                  <a:schemeClr val="dk2"/>
                </a:buClr>
                <a:buSzPts val="4400"/>
              </a:pPr>
              <a:r>
                <a:rPr lang="fr-FR" sz="4400" dirty="0">
                  <a:latin typeface="Gill Sans MT" panose="020B0502020104020203" pitchFamily="34" charset="77"/>
                  <a:ea typeface="PT Sans"/>
                  <a:cs typeface="Gill Sans" panose="020B0502020104020203" pitchFamily="34" charset="-79"/>
                  <a:sym typeface="PT Sans"/>
                </a:rPr>
                <a:t>créant une voie commune de collaboration pour les projets entre secteurs/divisions.</a:t>
              </a:r>
              <a:endParaRPr sz="700" dirty="0">
                <a:latin typeface="Gill Sans MT" panose="020B0502020104020203" pitchFamily="34" charset="77"/>
                <a:cs typeface="Gill Sans" panose="020B0502020104020203" pitchFamily="34" charset="-79"/>
              </a:endParaRPr>
            </a:p>
          </p:txBody>
        </p:sp>
        <p:sp>
          <p:nvSpPr>
            <p:cNvPr id="30" name="Oval 29">
              <a:extLst>
                <a:ext uri="{FF2B5EF4-FFF2-40B4-BE49-F238E27FC236}">
                  <a16:creationId xmlns:a16="http://schemas.microsoft.com/office/drawing/2014/main" id="{4A265309-FDBF-D848-9885-06131FE8C9D9}"/>
                </a:ext>
              </a:extLst>
            </p:cNvPr>
            <p:cNvSpPr/>
            <p:nvPr/>
          </p:nvSpPr>
          <p:spPr>
            <a:xfrm>
              <a:off x="17905593" y="5239387"/>
              <a:ext cx="3234850" cy="3234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700" dirty="0">
                <a:solidFill>
                  <a:srgbClr val="000000"/>
                </a:solidFill>
                <a:latin typeface="Gill Sans MT" panose="020B0502020104020203" pitchFamily="34" charset="77"/>
              </a:endParaRPr>
            </a:p>
          </p:txBody>
        </p:sp>
        <p:pic>
          <p:nvPicPr>
            <p:cNvPr id="2" name="Picture 1">
              <a:extLst>
                <a:ext uri="{FF2B5EF4-FFF2-40B4-BE49-F238E27FC236}">
                  <a16:creationId xmlns:a16="http://schemas.microsoft.com/office/drawing/2014/main" id="{8361C3CC-3D8E-1142-9ABD-ABC71E1CF200}"/>
                </a:ext>
              </a:extLst>
            </p:cNvPr>
            <p:cNvPicPr>
              <a:picLocks/>
            </p:cNvPicPr>
            <p:nvPr/>
          </p:nvPicPr>
          <p:blipFill>
            <a:blip r:embed="rId5"/>
            <a:srcRect/>
            <a:stretch/>
          </p:blipFill>
          <p:spPr>
            <a:xfrm>
              <a:off x="18385882" y="5890393"/>
              <a:ext cx="2240319" cy="2036654"/>
            </a:xfrm>
            <a:prstGeom prst="rect">
              <a:avLst/>
            </a:prstGeom>
          </p:spPr>
        </p:pic>
      </p:gr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3405" y="5723161"/>
            <a:ext cx="2110199" cy="2110199"/>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2" name="Rectangle 1">
            <a:extLst>
              <a:ext uri="{FF2B5EF4-FFF2-40B4-BE49-F238E27FC236}">
                <a16:creationId xmlns:a16="http://schemas.microsoft.com/office/drawing/2014/main" id="{C70ACCD7-0856-854C-855E-CFE8D723D1DC}"/>
              </a:ext>
            </a:extLst>
          </p:cNvPr>
          <p:cNvSpPr/>
          <p:nvPr/>
        </p:nvSpPr>
        <p:spPr>
          <a:xfrm>
            <a:off x="11337796" y="945757"/>
            <a:ext cx="10596242" cy="4524315"/>
          </a:xfrm>
          <a:prstGeom prst="rect">
            <a:avLst/>
          </a:prstGeom>
        </p:spPr>
        <p:txBody>
          <a:bodyPr wrap="square">
            <a:noAutofit/>
          </a:bodyPr>
          <a:lstStyle/>
          <a:p>
            <a:r>
              <a:rPr lang="en-US" sz="9600" b="1" dirty="0">
                <a:solidFill>
                  <a:srgbClr val="FFFFFF"/>
                </a:solidFill>
                <a:latin typeface="Gill Sans MT" panose="020B0502020104020203" pitchFamily="34" charset="77"/>
                <a:cs typeface="Gill Sans" panose="020B0502020104020203" pitchFamily="34" charset="-79"/>
              </a:rPr>
              <a:t>ÉTUDE DE CAS TÉKPONON JIKUAGOU</a:t>
            </a:r>
          </a:p>
        </p:txBody>
      </p:sp>
      <p:cxnSp>
        <p:nvCxnSpPr>
          <p:cNvPr id="12" name="Straight Connector 11">
            <a:extLst>
              <a:ext uri="{FF2B5EF4-FFF2-40B4-BE49-F238E27FC236}">
                <a16:creationId xmlns:a16="http://schemas.microsoft.com/office/drawing/2014/main" id="{E8DF89E1-F25E-DF4E-9A7C-4D54689B609B}"/>
              </a:ext>
            </a:extLst>
          </p:cNvPr>
          <p:cNvCxnSpPr>
            <a:cxnSpLocks/>
          </p:cNvCxnSpPr>
          <p:nvPr/>
        </p:nvCxnSpPr>
        <p:spPr>
          <a:xfrm>
            <a:off x="11337796" y="7933900"/>
            <a:ext cx="9860628" cy="0"/>
          </a:xfrm>
          <a:prstGeom prst="line">
            <a:avLst/>
          </a:prstGeom>
          <a:ln w="139700">
            <a:solidFill>
              <a:srgbClr val="FFFFFF"/>
            </a:solidFill>
          </a:ln>
        </p:spPr>
        <p:style>
          <a:lnRef idx="1">
            <a:schemeClr val="accent1"/>
          </a:lnRef>
          <a:fillRef idx="0">
            <a:schemeClr val="accent1"/>
          </a:fillRef>
          <a:effectRef idx="0">
            <a:schemeClr val="accent1"/>
          </a:effectRef>
          <a:fontRef idx="minor">
            <a:schemeClr val="tx1"/>
          </a:fontRef>
        </p:style>
      </p:cxnSp>
      <p:pic>
        <p:nvPicPr>
          <p:cNvPr id="7" name="Picture Placeholder 6">
            <a:extLst>
              <a:ext uri="{FF2B5EF4-FFF2-40B4-BE49-F238E27FC236}">
                <a16:creationId xmlns:a16="http://schemas.microsoft.com/office/drawing/2014/main" id="{3150EBDA-8296-AE4E-A988-E81CAD81613C}"/>
              </a:ext>
            </a:extLst>
          </p:cNvPr>
          <p:cNvPicPr>
            <a:picLocks noGrp="1" noChangeAspect="1"/>
          </p:cNvPicPr>
          <p:nvPr>
            <p:ph type="pic" sz="quarter" idx="10"/>
          </p:nvPr>
        </p:nvPicPr>
        <p:blipFill>
          <a:blip r:embed="rId4"/>
          <a:srcRect l="12494" r="12494"/>
          <a:stretch>
            <a:fillRect/>
          </a:stretch>
        </p:blipFill>
        <p:spPr/>
      </p:pic>
      <p:pic>
        <p:nvPicPr>
          <p:cNvPr id="13" name="Picture 12">
            <a:extLst>
              <a:ext uri="{FF2B5EF4-FFF2-40B4-BE49-F238E27FC236}">
                <a16:creationId xmlns:a16="http://schemas.microsoft.com/office/drawing/2014/main" id="{F316F8E3-508B-F440-8711-80FA660D4F80}"/>
              </a:ext>
            </a:extLst>
          </p:cNvPr>
          <p:cNvPicPr>
            <a:picLocks noChangeAspect="1"/>
          </p:cNvPicPr>
          <p:nvPr/>
        </p:nvPicPr>
        <p:blipFill>
          <a:blip r:embed="rId5"/>
          <a:stretch>
            <a:fillRect/>
          </a:stretch>
        </p:blipFill>
        <p:spPr>
          <a:xfrm>
            <a:off x="11002547" y="8337242"/>
            <a:ext cx="3763696" cy="1439614"/>
          </a:xfrm>
          <a:prstGeom prst="rect">
            <a:avLst/>
          </a:prstGeom>
        </p:spPr>
      </p:pic>
      <p:pic>
        <p:nvPicPr>
          <p:cNvPr id="6" name="Picture 5">
            <a:extLst>
              <a:ext uri="{FF2B5EF4-FFF2-40B4-BE49-F238E27FC236}">
                <a16:creationId xmlns:a16="http://schemas.microsoft.com/office/drawing/2014/main" id="{E4FA1B7C-4746-C74D-A46E-FD566C531D44}"/>
              </a:ext>
            </a:extLst>
          </p:cNvPr>
          <p:cNvPicPr>
            <a:picLocks noChangeAspect="1"/>
          </p:cNvPicPr>
          <p:nvPr/>
        </p:nvPicPr>
        <p:blipFill>
          <a:blip r:embed="rId6"/>
          <a:stretch>
            <a:fillRect/>
          </a:stretch>
        </p:blipFill>
        <p:spPr>
          <a:xfrm>
            <a:off x="18346791" y="8503433"/>
            <a:ext cx="4148910" cy="955876"/>
          </a:xfrm>
          <a:prstGeom prst="rect">
            <a:avLst/>
          </a:prstGeom>
        </p:spPr>
      </p:pic>
      <p:pic>
        <p:nvPicPr>
          <p:cNvPr id="11" name="Picture 10">
            <a:extLst>
              <a:ext uri="{FF2B5EF4-FFF2-40B4-BE49-F238E27FC236}">
                <a16:creationId xmlns:a16="http://schemas.microsoft.com/office/drawing/2014/main" id="{754EDB24-FE47-5049-8313-6347A7AFE7A2}"/>
              </a:ext>
            </a:extLst>
          </p:cNvPr>
          <p:cNvPicPr>
            <a:picLocks noChangeAspect="1"/>
          </p:cNvPicPr>
          <p:nvPr/>
        </p:nvPicPr>
        <p:blipFill>
          <a:blip r:embed="rId7"/>
          <a:stretch>
            <a:fillRect/>
          </a:stretch>
        </p:blipFill>
        <p:spPr>
          <a:xfrm>
            <a:off x="14883401" y="8467209"/>
            <a:ext cx="2985430" cy="1179680"/>
          </a:xfrm>
          <a:prstGeom prst="rect">
            <a:avLst/>
          </a:prstGeom>
        </p:spPr>
      </p:pic>
      <p:sp>
        <p:nvSpPr>
          <p:cNvPr id="8" name="TextBox 7">
            <a:extLst>
              <a:ext uri="{FF2B5EF4-FFF2-40B4-BE49-F238E27FC236}">
                <a16:creationId xmlns:a16="http://schemas.microsoft.com/office/drawing/2014/main" id="{2D04FDDF-F284-094D-94F7-86408CA60B23}"/>
              </a:ext>
            </a:extLst>
          </p:cNvPr>
          <p:cNvSpPr txBox="1"/>
          <p:nvPr/>
        </p:nvSpPr>
        <p:spPr>
          <a:xfrm>
            <a:off x="229282" y="13058930"/>
            <a:ext cx="6214047" cy="307777"/>
          </a:xfrm>
          <a:prstGeom prst="rect">
            <a:avLst/>
          </a:prstGeom>
          <a:noFill/>
        </p:spPr>
        <p:txBody>
          <a:bodyPr wrap="square" rtlCol="0">
            <a:spAutoFit/>
          </a:bodyPr>
          <a:lstStyle/>
          <a:p>
            <a:r>
              <a:rPr lang="en-US" dirty="0">
                <a:solidFill>
                  <a:srgbClr val="00C075"/>
                </a:solidFill>
                <a:latin typeface="Gill Sans MT" panose="020B0502020104020203" pitchFamily="34" charset="77"/>
              </a:rPr>
              <a:t>Photo credit: Institute for Reproductive Health</a:t>
            </a:r>
          </a:p>
        </p:txBody>
      </p:sp>
    </p:spTree>
    <p:custDataLst>
      <p:tags r:id="rId1"/>
    </p:custDataLst>
    <p:extLst>
      <p:ext uri="{BB962C8B-B14F-4D97-AF65-F5344CB8AC3E}">
        <p14:creationId xmlns:p14="http://schemas.microsoft.com/office/powerpoint/2010/main" val="3629088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sp>
        <p:nvSpPr>
          <p:cNvPr id="2" name="Title 1">
            <a:extLst>
              <a:ext uri="{FF2B5EF4-FFF2-40B4-BE49-F238E27FC236}">
                <a16:creationId xmlns:a16="http://schemas.microsoft.com/office/drawing/2014/main" id="{69921E03-FF4F-C344-8C03-5EFA7BF01056}"/>
              </a:ext>
            </a:extLst>
          </p:cNvPr>
          <p:cNvSpPr>
            <a:spLocks noGrp="1"/>
          </p:cNvSpPr>
          <p:nvPr>
            <p:ph type="title"/>
          </p:nvPr>
        </p:nvSpPr>
        <p:spPr>
          <a:xfrm>
            <a:off x="7349281" y="2474960"/>
            <a:ext cx="15295613" cy="2176836"/>
          </a:xfrm>
        </p:spPr>
        <p:txBody>
          <a:bodyPr/>
          <a:lstStyle/>
          <a:p>
            <a:pPr algn="l"/>
            <a:r>
              <a:rPr lang="en-US" sz="9600" b="1" dirty="0">
                <a:solidFill>
                  <a:srgbClr val="000000"/>
                </a:solidFill>
              </a:rPr>
              <a:t>Vue d’ensemble de TJ</a:t>
            </a:r>
          </a:p>
        </p:txBody>
      </p:sp>
      <p:sp>
        <p:nvSpPr>
          <p:cNvPr id="11" name="Text Placeholder 4">
            <a:extLst>
              <a:ext uri="{FF2B5EF4-FFF2-40B4-BE49-F238E27FC236}">
                <a16:creationId xmlns:a16="http://schemas.microsoft.com/office/drawing/2014/main" id="{BE46BFC4-0382-6649-A233-9929DBA0F6EF}"/>
              </a:ext>
            </a:extLst>
          </p:cNvPr>
          <p:cNvSpPr>
            <a:spLocks noGrp="1"/>
          </p:cNvSpPr>
          <p:nvPr>
            <p:ph type="body" idx="1"/>
          </p:nvPr>
        </p:nvSpPr>
        <p:spPr>
          <a:xfrm>
            <a:off x="7349281" y="4713969"/>
            <a:ext cx="15295613" cy="7761060"/>
          </a:xfrm>
        </p:spPr>
        <p:txBody>
          <a:bodyPr>
            <a:noAutofit/>
          </a:bodyPr>
          <a:lstStyle/>
          <a:p>
            <a:pPr marL="476250" indent="-476250" algn="l">
              <a:lnSpc>
                <a:spcPct val="90000"/>
              </a:lnSpc>
              <a:spcAft>
                <a:spcPts val="2400"/>
              </a:spcAft>
              <a:buClr>
                <a:srgbClr val="515257"/>
              </a:buClr>
              <a:buSzPts val="4000"/>
              <a:buFont typeface="Arial"/>
              <a:buChar char="•"/>
            </a:pPr>
            <a:r>
              <a:rPr lang="fr-FR" sz="4800" b="1" dirty="0">
                <a:solidFill>
                  <a:srgbClr val="000000"/>
                </a:solidFill>
              </a:rPr>
              <a:t>Lieu : Bénin.</a:t>
            </a:r>
          </a:p>
          <a:p>
            <a:pPr marL="476250" indent="-476250" algn="l">
              <a:lnSpc>
                <a:spcPct val="90000"/>
              </a:lnSpc>
              <a:spcAft>
                <a:spcPts val="2400"/>
              </a:spcAft>
              <a:buClr>
                <a:srgbClr val="515257"/>
              </a:buClr>
              <a:buSzPts val="4000"/>
              <a:buFont typeface="Arial"/>
              <a:buChar char="•"/>
            </a:pPr>
            <a:r>
              <a:rPr lang="fr-FR" sz="4800" b="1" dirty="0">
                <a:solidFill>
                  <a:srgbClr val="000000"/>
                </a:solidFill>
              </a:rPr>
              <a:t>Objectif : S'attaquer aux faibles taux d'utilisation des méthodes modernes de planification familiale. </a:t>
            </a:r>
          </a:p>
          <a:p>
            <a:pPr marL="476250" indent="-476250" algn="l">
              <a:lnSpc>
                <a:spcPct val="90000"/>
              </a:lnSpc>
              <a:spcAft>
                <a:spcPts val="2400"/>
              </a:spcAft>
              <a:buClr>
                <a:srgbClr val="515257"/>
              </a:buClr>
              <a:buSzPts val="4000"/>
              <a:buFont typeface="Arial"/>
              <a:buChar char="•"/>
            </a:pPr>
            <a:r>
              <a:rPr lang="fr-FR" sz="4800" b="1" dirty="0">
                <a:solidFill>
                  <a:srgbClr val="000000"/>
                </a:solidFill>
              </a:rPr>
              <a:t>Accent mis sur les normes : Réduire les barrières normatives en brisant les tabous de communication et en modifiant les rôles sur le genre liés à la santé reproductive.</a:t>
            </a:r>
          </a:p>
          <a:p>
            <a:pPr marL="476250" indent="-476250" algn="l">
              <a:lnSpc>
                <a:spcPct val="90000"/>
              </a:lnSpc>
              <a:spcAft>
                <a:spcPts val="2400"/>
              </a:spcAft>
              <a:buClr>
                <a:srgbClr val="515257"/>
              </a:buClr>
              <a:buSzPts val="4000"/>
              <a:buFont typeface="Arial"/>
              <a:buChar char="•"/>
            </a:pPr>
            <a:r>
              <a:rPr lang="fr-FR" sz="4800" b="1" dirty="0">
                <a:solidFill>
                  <a:srgbClr val="000000"/>
                </a:solidFill>
              </a:rPr>
              <a:t>Valeur ajoutée : L'intégration de TJ dans d’autres projets, non liés à la planification familiale, a eu des avantages intersectoriels. </a:t>
            </a:r>
            <a:endParaRPr lang="en-US" sz="4800" dirty="0">
              <a:solidFill>
                <a:srgbClr val="000000"/>
              </a:solidFill>
            </a:endParaRPr>
          </a:p>
        </p:txBody>
      </p:sp>
      <p:pic>
        <p:nvPicPr>
          <p:cNvPr id="7" name="Picture Placeholder 6">
            <a:extLst>
              <a:ext uri="{FF2B5EF4-FFF2-40B4-BE49-F238E27FC236}">
                <a16:creationId xmlns:a16="http://schemas.microsoft.com/office/drawing/2014/main" id="{070A9EE9-FBD9-CF48-8C8D-87AAE2B953D1}"/>
              </a:ext>
            </a:extLst>
          </p:cNvPr>
          <p:cNvPicPr>
            <a:picLocks noGrp="1" noChangeAspect="1"/>
          </p:cNvPicPr>
          <p:nvPr>
            <p:ph type="pic" sz="quarter" idx="10"/>
          </p:nvPr>
        </p:nvPicPr>
        <p:blipFill rotWithShape="1">
          <a:blip r:embed="rId4"/>
          <a:srcRect l="27833" r="-2845"/>
          <a:stretch/>
        </p:blipFill>
        <p:spPr>
          <a:xfrm flipH="1">
            <a:off x="-3058370" y="2227264"/>
            <a:ext cx="9263064" cy="9261476"/>
          </a:xfrm>
        </p:spPr>
      </p:pic>
      <p:sp>
        <p:nvSpPr>
          <p:cNvPr id="6" name="TextBox 5">
            <a:extLst>
              <a:ext uri="{FF2B5EF4-FFF2-40B4-BE49-F238E27FC236}">
                <a16:creationId xmlns:a16="http://schemas.microsoft.com/office/drawing/2014/main" id="{7F99C030-DA1C-604E-ADD2-A895A053BEB7}"/>
              </a:ext>
            </a:extLst>
          </p:cNvPr>
          <p:cNvSpPr txBox="1"/>
          <p:nvPr/>
        </p:nvSpPr>
        <p:spPr>
          <a:xfrm>
            <a:off x="229282" y="13058930"/>
            <a:ext cx="6214047" cy="307777"/>
          </a:xfrm>
          <a:prstGeom prst="rect">
            <a:avLst/>
          </a:prstGeom>
          <a:noFill/>
        </p:spPr>
        <p:txBody>
          <a:bodyPr wrap="square" rtlCol="0">
            <a:spAutoFit/>
          </a:bodyPr>
          <a:lstStyle/>
          <a:p>
            <a:r>
              <a:rPr lang="en-US" dirty="0">
                <a:solidFill>
                  <a:schemeClr val="bg2"/>
                </a:solidFill>
                <a:latin typeface="Gill Sans MT" panose="020B0502020104020203" pitchFamily="34" charset="77"/>
              </a:rPr>
              <a:t>Photo credit: Institute for Reproductive Health</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33"/>
        <p:cNvGrpSpPr/>
        <p:nvPr/>
      </p:nvGrpSpPr>
      <p:grpSpPr>
        <a:xfrm>
          <a:off x="0" y="0"/>
          <a:ext cx="0" cy="0"/>
          <a:chOff x="0" y="0"/>
          <a:chExt cx="0" cy="0"/>
        </a:xfrm>
      </p:grpSpPr>
      <p:sp>
        <p:nvSpPr>
          <p:cNvPr id="16" name="Text Placeholder 4">
            <a:extLst>
              <a:ext uri="{FF2B5EF4-FFF2-40B4-BE49-F238E27FC236}">
                <a16:creationId xmlns:a16="http://schemas.microsoft.com/office/drawing/2014/main" id="{8637CA0D-2CD1-384F-B2E6-6E0241406D52}"/>
              </a:ext>
            </a:extLst>
          </p:cNvPr>
          <p:cNvSpPr>
            <a:spLocks noGrp="1"/>
          </p:cNvSpPr>
          <p:nvPr>
            <p:ph type="body" idx="1"/>
          </p:nvPr>
        </p:nvSpPr>
        <p:spPr>
          <a:xfrm>
            <a:off x="7349281" y="3377121"/>
            <a:ext cx="16637770" cy="8443714"/>
          </a:xfrm>
        </p:spPr>
        <p:txBody>
          <a:bodyPr>
            <a:noAutofit/>
          </a:bodyPr>
          <a:lstStyle/>
          <a:p>
            <a:pPr marL="0" indent="0" algn="l">
              <a:spcAft>
                <a:spcPts val="2400"/>
              </a:spcAft>
              <a:buSzPts val="4000"/>
              <a:buNone/>
            </a:pPr>
            <a:r>
              <a:rPr lang="fr-FR" sz="4800" dirty="0">
                <a:solidFill>
                  <a:srgbClr val="000000"/>
                </a:solidFill>
              </a:rPr>
              <a:t>Tirer parti des connexions sociales pour réduire les obstacles liés au genre et autres barrières socio-normatives pour agir sur les besoins non-satisfaits.</a:t>
            </a:r>
          </a:p>
          <a:p>
            <a:pPr marL="0" indent="0" algn="l">
              <a:spcAft>
                <a:spcPts val="2400"/>
              </a:spcAft>
              <a:buSzPts val="4000"/>
              <a:buNone/>
            </a:pPr>
            <a:r>
              <a:rPr lang="fr-FR" sz="4800" dirty="0">
                <a:solidFill>
                  <a:srgbClr val="000000"/>
                </a:solidFill>
              </a:rPr>
              <a:t>Composantes de l'intervention </a:t>
            </a:r>
            <a:r>
              <a:rPr lang="en-US" sz="4800" b="1" dirty="0">
                <a:solidFill>
                  <a:srgbClr val="000000"/>
                </a:solidFill>
              </a:rPr>
              <a:t>:</a:t>
            </a:r>
          </a:p>
          <a:p>
            <a:pPr marL="971550" lvl="1" indent="-514350" algn="l">
              <a:spcAft>
                <a:spcPts val="2400"/>
              </a:spcAft>
              <a:buSzPts val="4000"/>
              <a:buFont typeface="Gill Sans"/>
              <a:buAutoNum type="arabicPeriod"/>
            </a:pPr>
            <a:r>
              <a:rPr lang="fr-FR" sz="4800" dirty="0">
                <a:solidFill>
                  <a:srgbClr val="000000"/>
                </a:solidFill>
                <a:latin typeface="Gill Sans MT" panose="020B0502020104020203" pitchFamily="34" charset="77"/>
              </a:rPr>
              <a:t>Engager les communautés dans la cartographie sociale.</a:t>
            </a:r>
          </a:p>
          <a:p>
            <a:pPr marL="971550" lvl="1" indent="-514350" algn="l">
              <a:spcAft>
                <a:spcPts val="2400"/>
              </a:spcAft>
              <a:buSzPts val="4000"/>
              <a:buFont typeface="Gill Sans"/>
              <a:buAutoNum type="arabicPeriod"/>
            </a:pPr>
            <a:r>
              <a:rPr lang="fr-FR" sz="4800" dirty="0">
                <a:solidFill>
                  <a:srgbClr val="000000"/>
                </a:solidFill>
                <a:latin typeface="Gill Sans MT" panose="020B0502020104020203" pitchFamily="34" charset="77"/>
              </a:rPr>
              <a:t>Soutenir les groupes influents dans un dialogue critique.</a:t>
            </a:r>
          </a:p>
          <a:p>
            <a:pPr marL="971550" lvl="1" indent="-514350" algn="l">
              <a:spcAft>
                <a:spcPts val="2400"/>
              </a:spcAft>
              <a:buSzPts val="4000"/>
              <a:buFont typeface="Gill Sans"/>
              <a:buAutoNum type="arabicPeriod"/>
            </a:pPr>
            <a:r>
              <a:rPr lang="fr-FR" sz="4800" dirty="0">
                <a:solidFill>
                  <a:srgbClr val="000000"/>
                </a:solidFill>
                <a:latin typeface="Gill Sans MT" panose="020B0502020104020203" pitchFamily="34" charset="77"/>
              </a:rPr>
              <a:t>Encourager les individus influents à agir.</a:t>
            </a:r>
          </a:p>
          <a:p>
            <a:pPr marL="971550" lvl="1" indent="-514350" algn="l">
              <a:spcAft>
                <a:spcPts val="2400"/>
              </a:spcAft>
              <a:buSzPts val="4000"/>
              <a:buFont typeface="Gill Sans"/>
              <a:buAutoNum type="arabicPeriod"/>
            </a:pPr>
            <a:r>
              <a:rPr lang="fr-FR" sz="4800" dirty="0">
                <a:solidFill>
                  <a:srgbClr val="000000"/>
                </a:solidFill>
                <a:latin typeface="Gill Sans MT" panose="020B0502020104020203" pitchFamily="34" charset="77"/>
              </a:rPr>
              <a:t>Mettre en relation les prestataires de planning familial avec les groupes influents.</a:t>
            </a:r>
          </a:p>
          <a:p>
            <a:pPr marL="971550" lvl="1" indent="-514350" algn="l">
              <a:spcAft>
                <a:spcPts val="2400"/>
              </a:spcAft>
              <a:buSzPts val="4000"/>
              <a:buFont typeface="Gill Sans"/>
              <a:buAutoNum type="arabicPeriod"/>
            </a:pPr>
            <a:r>
              <a:rPr lang="fr-FR" sz="4800" dirty="0">
                <a:solidFill>
                  <a:srgbClr val="000000"/>
                </a:solidFill>
                <a:latin typeface="Gill Sans MT" panose="020B0502020104020203" pitchFamily="34" charset="77"/>
              </a:rPr>
              <a:t>Utiliser la radio pour élargir la portée et créer un environnement favorable.</a:t>
            </a:r>
            <a:endParaRPr lang="en-US" sz="4800" dirty="0">
              <a:solidFill>
                <a:srgbClr val="000000"/>
              </a:solidFill>
              <a:latin typeface="Gill Sans MT" panose="020B0502020104020203" pitchFamily="34" charset="77"/>
            </a:endParaRPr>
          </a:p>
        </p:txBody>
      </p:sp>
      <p:sp>
        <p:nvSpPr>
          <p:cNvPr id="19" name="TextBox 18">
            <a:extLst>
              <a:ext uri="{FF2B5EF4-FFF2-40B4-BE49-F238E27FC236}">
                <a16:creationId xmlns:a16="http://schemas.microsoft.com/office/drawing/2014/main" id="{E2118E42-B00B-9543-8F69-5C09A0547D6C}"/>
              </a:ext>
            </a:extLst>
          </p:cNvPr>
          <p:cNvSpPr txBox="1"/>
          <p:nvPr/>
        </p:nvSpPr>
        <p:spPr>
          <a:xfrm>
            <a:off x="914691" y="11171238"/>
            <a:ext cx="2024913" cy="400110"/>
          </a:xfrm>
          <a:prstGeom prst="rect">
            <a:avLst/>
          </a:prstGeom>
          <a:noFill/>
        </p:spPr>
        <p:txBody>
          <a:bodyPr wrap="none" rtlCol="0">
            <a:spAutoFit/>
          </a:bodyPr>
          <a:lstStyle/>
          <a:p>
            <a:r>
              <a:rPr lang="en-US" sz="2000" dirty="0">
                <a:solidFill>
                  <a:srgbClr val="FFFFFF"/>
                </a:solidFill>
                <a:latin typeface="Gill Sans MT" panose="020B0502020104020203" pitchFamily="34" charset="77"/>
                <a:cs typeface="Gill Sans Light" panose="020B0302020104020203" pitchFamily="34" charset="-79"/>
              </a:rPr>
              <a:t>Photo credit: IRH</a:t>
            </a:r>
          </a:p>
        </p:txBody>
      </p:sp>
      <p:sp>
        <p:nvSpPr>
          <p:cNvPr id="17" name="Title 1">
            <a:extLst>
              <a:ext uri="{FF2B5EF4-FFF2-40B4-BE49-F238E27FC236}">
                <a16:creationId xmlns:a16="http://schemas.microsoft.com/office/drawing/2014/main" id="{3A8041DC-D601-9F4B-B09E-41ADD55D975E}"/>
              </a:ext>
            </a:extLst>
          </p:cNvPr>
          <p:cNvSpPr>
            <a:spLocks noGrp="1"/>
          </p:cNvSpPr>
          <p:nvPr>
            <p:ph type="title"/>
          </p:nvPr>
        </p:nvSpPr>
        <p:spPr>
          <a:xfrm>
            <a:off x="7349281" y="1895165"/>
            <a:ext cx="15295613" cy="2176836"/>
          </a:xfrm>
        </p:spPr>
        <p:txBody>
          <a:bodyPr/>
          <a:lstStyle/>
          <a:p>
            <a:pPr algn="l"/>
            <a:r>
              <a:rPr lang="en-US" sz="9600" b="1" dirty="0">
                <a:solidFill>
                  <a:srgbClr val="000000"/>
                </a:solidFill>
              </a:rPr>
              <a:t>Approches TJ</a:t>
            </a:r>
          </a:p>
        </p:txBody>
      </p:sp>
      <p:pic>
        <p:nvPicPr>
          <p:cNvPr id="5" name="Picture Placeholder 4">
            <a:extLst>
              <a:ext uri="{FF2B5EF4-FFF2-40B4-BE49-F238E27FC236}">
                <a16:creationId xmlns:a16="http://schemas.microsoft.com/office/drawing/2014/main" id="{88B6D2F8-030B-5B47-9449-533F68C36A75}"/>
              </a:ext>
            </a:extLst>
          </p:cNvPr>
          <p:cNvPicPr>
            <a:picLocks noGrp="1" noChangeAspect="1"/>
          </p:cNvPicPr>
          <p:nvPr>
            <p:ph type="pic" sz="quarter" idx="10"/>
          </p:nvPr>
        </p:nvPicPr>
        <p:blipFill rotWithShape="1">
          <a:blip r:embed="rId4"/>
          <a:srcRect l="34444" t="-539" r="-9456" b="539"/>
          <a:stretch/>
        </p:blipFill>
        <p:spPr>
          <a:xfrm flipH="1">
            <a:off x="-3058370" y="2227264"/>
            <a:ext cx="9263064" cy="9261476"/>
          </a:xfrm>
        </p:spPr>
      </p:pic>
      <p:sp>
        <p:nvSpPr>
          <p:cNvPr id="6" name="TextBox 5">
            <a:extLst>
              <a:ext uri="{FF2B5EF4-FFF2-40B4-BE49-F238E27FC236}">
                <a16:creationId xmlns:a16="http://schemas.microsoft.com/office/drawing/2014/main" id="{E9920F9B-0AC2-CC4C-8977-9815C3658DA9}"/>
              </a:ext>
            </a:extLst>
          </p:cNvPr>
          <p:cNvSpPr txBox="1"/>
          <p:nvPr/>
        </p:nvSpPr>
        <p:spPr>
          <a:xfrm>
            <a:off x="229282" y="13058930"/>
            <a:ext cx="6214047" cy="307777"/>
          </a:xfrm>
          <a:prstGeom prst="rect">
            <a:avLst/>
          </a:prstGeom>
          <a:noFill/>
        </p:spPr>
        <p:txBody>
          <a:bodyPr wrap="square" rtlCol="0">
            <a:spAutoFit/>
          </a:bodyPr>
          <a:lstStyle/>
          <a:p>
            <a:r>
              <a:rPr lang="en-US" dirty="0">
                <a:solidFill>
                  <a:schemeClr val="bg2"/>
                </a:solidFill>
                <a:latin typeface="Gill Sans MT" panose="020B0502020104020203" pitchFamily="34" charset="77"/>
              </a:rPr>
              <a:t>Photo credit: Institute for Reproductive Health</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40"/>
        <p:cNvGrpSpPr/>
        <p:nvPr/>
      </p:nvGrpSpPr>
      <p:grpSpPr>
        <a:xfrm>
          <a:off x="0" y="0"/>
          <a:ext cx="0" cy="0"/>
          <a:chOff x="0" y="0"/>
          <a:chExt cx="0" cy="0"/>
        </a:xfrm>
      </p:grpSpPr>
      <p:sp>
        <p:nvSpPr>
          <p:cNvPr id="15" name="Title 1">
            <a:extLst>
              <a:ext uri="{FF2B5EF4-FFF2-40B4-BE49-F238E27FC236}">
                <a16:creationId xmlns:a16="http://schemas.microsoft.com/office/drawing/2014/main" id="{146D40AB-A25B-924D-99F1-866A35261508}"/>
              </a:ext>
            </a:extLst>
          </p:cNvPr>
          <p:cNvSpPr>
            <a:spLocks noGrp="1"/>
          </p:cNvSpPr>
          <p:nvPr>
            <p:ph type="title"/>
          </p:nvPr>
        </p:nvSpPr>
        <p:spPr>
          <a:xfrm>
            <a:off x="7349281" y="2481422"/>
            <a:ext cx="15295613" cy="2176836"/>
          </a:xfrm>
        </p:spPr>
        <p:txBody>
          <a:bodyPr/>
          <a:lstStyle/>
          <a:p>
            <a:pPr algn="l"/>
            <a:r>
              <a:rPr lang="fr-FR" sz="9600" b="1" dirty="0">
                <a:solidFill>
                  <a:srgbClr val="000000"/>
                </a:solidFill>
              </a:rPr>
              <a:t>Réalités sociales de la communauté TJ</a:t>
            </a:r>
            <a:br>
              <a:rPr lang="en-US" sz="9600" b="1" dirty="0">
                <a:solidFill>
                  <a:srgbClr val="000000"/>
                </a:solidFill>
              </a:rPr>
            </a:br>
            <a:endParaRPr lang="en-US" sz="9600" b="1" dirty="0">
              <a:solidFill>
                <a:srgbClr val="000000"/>
              </a:solidFill>
            </a:endParaRPr>
          </a:p>
        </p:txBody>
      </p:sp>
      <p:sp>
        <p:nvSpPr>
          <p:cNvPr id="16" name="Text Placeholder 4">
            <a:extLst>
              <a:ext uri="{FF2B5EF4-FFF2-40B4-BE49-F238E27FC236}">
                <a16:creationId xmlns:a16="http://schemas.microsoft.com/office/drawing/2014/main" id="{E3C4BBD1-1B7A-6846-A8A3-6F89A59C1310}"/>
              </a:ext>
            </a:extLst>
          </p:cNvPr>
          <p:cNvSpPr>
            <a:spLocks noGrp="1"/>
          </p:cNvSpPr>
          <p:nvPr>
            <p:ph type="body" idx="1"/>
          </p:nvPr>
        </p:nvSpPr>
        <p:spPr>
          <a:xfrm>
            <a:off x="7349281" y="5249333"/>
            <a:ext cx="15299053" cy="8466667"/>
          </a:xfrm>
        </p:spPr>
        <p:txBody>
          <a:bodyPr>
            <a:noAutofit/>
          </a:bodyPr>
          <a:lstStyle/>
          <a:p>
            <a:pPr marL="0" indent="0" algn="l">
              <a:lnSpc>
                <a:spcPct val="90000"/>
              </a:lnSpc>
              <a:spcAft>
                <a:spcPts val="1200"/>
              </a:spcAft>
              <a:buSzPts val="3977"/>
              <a:buNone/>
            </a:pPr>
            <a:r>
              <a:rPr lang="fr-FR" sz="4800" i="1" dirty="0">
                <a:solidFill>
                  <a:srgbClr val="000000"/>
                </a:solidFill>
              </a:rPr>
              <a:t>« </a:t>
            </a:r>
            <a:r>
              <a:rPr lang="fr-FR" dirty="0"/>
              <a:t>Je ne sais pas ce que ma femme pense de la PF ; nous n'en avons jamais parlé. Dans notre culture, les hommes et les femmes ne doivent pas parler de ces choses - c'est la raison pour laquelle je n'ai jamais discuté de la PF avec ma femme</a:t>
            </a:r>
            <a:r>
              <a:rPr lang="fr-FR" sz="4800" i="1" dirty="0">
                <a:solidFill>
                  <a:srgbClr val="000000"/>
                </a:solidFill>
              </a:rPr>
              <a:t>. » </a:t>
            </a:r>
          </a:p>
          <a:p>
            <a:pPr marL="571500" indent="-571500" algn="l">
              <a:lnSpc>
                <a:spcPct val="90000"/>
              </a:lnSpc>
              <a:spcAft>
                <a:spcPts val="3600"/>
              </a:spcAft>
              <a:buClr>
                <a:srgbClr val="515257"/>
              </a:buClr>
              <a:buSzPts val="3977"/>
              <a:buFont typeface="Gill Sans"/>
              <a:buChar char="-"/>
            </a:pPr>
            <a:r>
              <a:rPr lang="fr-FR" sz="4800" dirty="0">
                <a:solidFill>
                  <a:srgbClr val="000000"/>
                </a:solidFill>
              </a:rPr>
              <a:t>Mari</a:t>
            </a:r>
          </a:p>
          <a:p>
            <a:pPr marL="0" indent="0" algn="l">
              <a:lnSpc>
                <a:spcPct val="90000"/>
              </a:lnSpc>
              <a:spcAft>
                <a:spcPts val="1200"/>
              </a:spcAft>
              <a:buSzPts val="3977"/>
              <a:buNone/>
            </a:pPr>
            <a:r>
              <a:rPr lang="fr-FR" sz="4800" i="1" dirty="0">
                <a:solidFill>
                  <a:srgbClr val="000000"/>
                </a:solidFill>
              </a:rPr>
              <a:t>« </a:t>
            </a:r>
            <a:r>
              <a:rPr lang="fr-FR" dirty="0"/>
              <a:t>Il n'y a pas une seule personne dans tout mon entourage qui puisse me donner des informations positives sur la PF - elles sont toutes contre</a:t>
            </a:r>
            <a:r>
              <a:rPr lang="fr-FR" sz="4800" i="1" dirty="0">
                <a:solidFill>
                  <a:srgbClr val="000000"/>
                </a:solidFill>
              </a:rPr>
              <a:t>. »</a:t>
            </a:r>
          </a:p>
          <a:p>
            <a:pPr marL="0" indent="0" algn="l">
              <a:lnSpc>
                <a:spcPct val="90000"/>
              </a:lnSpc>
              <a:spcAft>
                <a:spcPts val="2400"/>
              </a:spcAft>
              <a:buClr>
                <a:srgbClr val="515257"/>
              </a:buClr>
              <a:buSzPts val="3977"/>
              <a:buNone/>
            </a:pPr>
            <a:r>
              <a:rPr lang="en-US" sz="4800" dirty="0">
                <a:solidFill>
                  <a:srgbClr val="000000"/>
                </a:solidFill>
              </a:rPr>
              <a:t>- 	Femme</a:t>
            </a:r>
          </a:p>
        </p:txBody>
      </p:sp>
      <p:pic>
        <p:nvPicPr>
          <p:cNvPr id="5" name="Picture Placeholder 4">
            <a:extLst>
              <a:ext uri="{FF2B5EF4-FFF2-40B4-BE49-F238E27FC236}">
                <a16:creationId xmlns:a16="http://schemas.microsoft.com/office/drawing/2014/main" id="{22DBDB32-021B-B840-8D27-DAB700770370}"/>
              </a:ext>
            </a:extLst>
          </p:cNvPr>
          <p:cNvPicPr>
            <a:picLocks noGrp="1" noChangeAspect="1"/>
          </p:cNvPicPr>
          <p:nvPr>
            <p:ph type="pic" sz="quarter" idx="10"/>
          </p:nvPr>
        </p:nvPicPr>
        <p:blipFill rotWithShape="1">
          <a:blip r:embed="rId4"/>
          <a:srcRect l="30287" t="32748" r="20968" b="2269"/>
          <a:stretch/>
        </p:blipFill>
        <p:spPr>
          <a:xfrm>
            <a:off x="-3058370" y="2227264"/>
            <a:ext cx="9263064" cy="9261476"/>
          </a:xfrm>
        </p:spPr>
      </p:pic>
      <p:sp>
        <p:nvSpPr>
          <p:cNvPr id="6" name="TextBox 5">
            <a:extLst>
              <a:ext uri="{FF2B5EF4-FFF2-40B4-BE49-F238E27FC236}">
                <a16:creationId xmlns:a16="http://schemas.microsoft.com/office/drawing/2014/main" id="{44226D39-3CD1-314F-BE65-0C8BF891A60E}"/>
              </a:ext>
            </a:extLst>
          </p:cNvPr>
          <p:cNvSpPr txBox="1"/>
          <p:nvPr/>
        </p:nvSpPr>
        <p:spPr>
          <a:xfrm>
            <a:off x="229282" y="13058930"/>
            <a:ext cx="6214047" cy="307777"/>
          </a:xfrm>
          <a:prstGeom prst="rect">
            <a:avLst/>
          </a:prstGeom>
          <a:noFill/>
        </p:spPr>
        <p:txBody>
          <a:bodyPr wrap="square" rtlCol="0">
            <a:spAutoFit/>
          </a:bodyPr>
          <a:lstStyle/>
          <a:p>
            <a:r>
              <a:rPr lang="en-US" dirty="0">
                <a:solidFill>
                  <a:schemeClr val="bg2"/>
                </a:solidFill>
                <a:latin typeface="Gill Sans MT" panose="020B0502020104020203" pitchFamily="34" charset="77"/>
              </a:rPr>
              <a:t>Photo credit: Institute for Reproductive Health</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47"/>
        <p:cNvGrpSpPr/>
        <p:nvPr/>
      </p:nvGrpSpPr>
      <p:grpSpPr>
        <a:xfrm>
          <a:off x="0" y="0"/>
          <a:ext cx="0" cy="0"/>
          <a:chOff x="0" y="0"/>
          <a:chExt cx="0" cy="0"/>
        </a:xfrm>
      </p:grpSpPr>
      <p:sp>
        <p:nvSpPr>
          <p:cNvPr id="12" name="Title 1">
            <a:extLst>
              <a:ext uri="{FF2B5EF4-FFF2-40B4-BE49-F238E27FC236}">
                <a16:creationId xmlns:a16="http://schemas.microsoft.com/office/drawing/2014/main" id="{3C33C5DB-8559-EF49-B4B9-1A1F97B89DD1}"/>
              </a:ext>
            </a:extLst>
          </p:cNvPr>
          <p:cNvSpPr>
            <a:spLocks noGrp="1"/>
          </p:cNvSpPr>
          <p:nvPr>
            <p:ph type="title"/>
          </p:nvPr>
        </p:nvSpPr>
        <p:spPr>
          <a:xfrm>
            <a:off x="7349281" y="2479315"/>
            <a:ext cx="16255786" cy="1550818"/>
          </a:xfrm>
        </p:spPr>
        <p:txBody>
          <a:bodyPr/>
          <a:lstStyle/>
          <a:p>
            <a:pPr algn="l"/>
            <a:r>
              <a:rPr lang="en-US" sz="9600" b="1" dirty="0">
                <a:solidFill>
                  <a:srgbClr val="000000"/>
                </a:solidFill>
              </a:rPr>
              <a:t>Changement de normes TJ</a:t>
            </a:r>
          </a:p>
        </p:txBody>
      </p:sp>
      <p:sp>
        <p:nvSpPr>
          <p:cNvPr id="13" name="Text Placeholder 4">
            <a:extLst>
              <a:ext uri="{FF2B5EF4-FFF2-40B4-BE49-F238E27FC236}">
                <a16:creationId xmlns:a16="http://schemas.microsoft.com/office/drawing/2014/main" id="{CE1F65C2-71A0-574B-BF45-D394294B5F79}"/>
              </a:ext>
            </a:extLst>
          </p:cNvPr>
          <p:cNvSpPr>
            <a:spLocks noGrp="1"/>
          </p:cNvSpPr>
          <p:nvPr>
            <p:ph type="body" idx="1"/>
          </p:nvPr>
        </p:nvSpPr>
        <p:spPr>
          <a:xfrm>
            <a:off x="7349281" y="4236725"/>
            <a:ext cx="16595240" cy="9129982"/>
          </a:xfrm>
        </p:spPr>
        <p:txBody>
          <a:bodyPr>
            <a:noAutofit/>
          </a:bodyPr>
          <a:lstStyle/>
          <a:p>
            <a:pPr marL="0" indent="0" algn="l">
              <a:lnSpc>
                <a:spcPct val="90000"/>
              </a:lnSpc>
              <a:spcAft>
                <a:spcPts val="2400"/>
              </a:spcAft>
              <a:buSzPts val="4000"/>
              <a:buNone/>
            </a:pPr>
            <a:r>
              <a:rPr lang="fr-FR" b="1" dirty="0">
                <a:solidFill>
                  <a:srgbClr val="000000"/>
                </a:solidFill>
              </a:rPr>
              <a:t>TJ a répondu à la demande en :</a:t>
            </a:r>
          </a:p>
          <a:p>
            <a:pPr marL="0" indent="0" algn="l">
              <a:lnSpc>
                <a:spcPct val="90000"/>
              </a:lnSpc>
              <a:spcAft>
                <a:spcPts val="2400"/>
              </a:spcAft>
              <a:buSzPts val="4000"/>
              <a:buNone/>
            </a:pPr>
            <a:r>
              <a:rPr lang="fr-FR" dirty="0">
                <a:solidFill>
                  <a:srgbClr val="000000"/>
                </a:solidFill>
              </a:rPr>
              <a:t>Améliorant les connaissances et les attitudes en matière de planification familiale (PF) et en brisant les barrières normatives.</a:t>
            </a:r>
          </a:p>
          <a:p>
            <a:pPr marL="0" indent="0" algn="l">
              <a:lnSpc>
                <a:spcPct val="90000"/>
              </a:lnSpc>
              <a:spcAft>
                <a:spcPts val="2400"/>
              </a:spcAft>
              <a:buSzPts val="4000"/>
              <a:buNone/>
            </a:pPr>
            <a:r>
              <a:rPr lang="fr-FR" dirty="0">
                <a:solidFill>
                  <a:srgbClr val="000000"/>
                </a:solidFill>
              </a:rPr>
              <a:t>Réduisant la stigmatisation des pairs concernant le fait de parler de la PF en public.</a:t>
            </a:r>
          </a:p>
          <a:p>
            <a:pPr marL="0" indent="0" algn="l">
              <a:lnSpc>
                <a:spcPct val="90000"/>
              </a:lnSpc>
              <a:spcAft>
                <a:spcPts val="2400"/>
              </a:spcAft>
              <a:buSzPts val="4000"/>
              <a:buNone/>
            </a:pPr>
            <a:r>
              <a:rPr lang="fr-FR" dirty="0">
                <a:solidFill>
                  <a:srgbClr val="000000"/>
                </a:solidFill>
              </a:rPr>
              <a:t>Réduisant les sanctions des pairs relatives à l'utilisation de la PF, par exemple ce que les autres disent de quelqu'un qui utilise ou parle de la PF.</a:t>
            </a:r>
          </a:p>
          <a:p>
            <a:pPr marL="0" indent="0" algn="l">
              <a:lnSpc>
                <a:spcPct val="90000"/>
              </a:lnSpc>
              <a:spcAft>
                <a:spcPts val="2400"/>
              </a:spcAft>
              <a:buSzPts val="4000"/>
              <a:buNone/>
            </a:pPr>
            <a:r>
              <a:rPr lang="fr-FR" dirty="0">
                <a:solidFill>
                  <a:srgbClr val="000000"/>
                </a:solidFill>
              </a:rPr>
              <a:t>Donnant la permission aux hommes de s'engager dans un dialogue sur ce qui est/ce qui pourrait être.</a:t>
            </a:r>
          </a:p>
          <a:p>
            <a:pPr marL="0" indent="0" algn="l">
              <a:lnSpc>
                <a:spcPct val="90000"/>
              </a:lnSpc>
              <a:spcAft>
                <a:spcPts val="2400"/>
              </a:spcAft>
              <a:buSzPts val="4000"/>
              <a:buNone/>
            </a:pPr>
            <a:r>
              <a:rPr lang="fr-FR" b="1" dirty="0">
                <a:solidFill>
                  <a:srgbClr val="000000"/>
                </a:solidFill>
              </a:rPr>
              <a:t>Impact : </a:t>
            </a:r>
            <a:r>
              <a:rPr lang="fr-FR" dirty="0">
                <a:solidFill>
                  <a:srgbClr val="000000"/>
                </a:solidFill>
              </a:rPr>
              <a:t>L'utilisation de la PF par les femmes et les hommes a presque doublé en moins d'un an.</a:t>
            </a:r>
            <a:endParaRPr lang="en-US" dirty="0">
              <a:solidFill>
                <a:srgbClr val="000000"/>
              </a:solidFill>
            </a:endParaRPr>
          </a:p>
        </p:txBody>
      </p:sp>
      <p:sp>
        <p:nvSpPr>
          <p:cNvPr id="14" name="TextBox 13">
            <a:extLst>
              <a:ext uri="{FF2B5EF4-FFF2-40B4-BE49-F238E27FC236}">
                <a16:creationId xmlns:a16="http://schemas.microsoft.com/office/drawing/2014/main" id="{F7264855-B263-CE45-AAF4-3E1452B52732}"/>
              </a:ext>
            </a:extLst>
          </p:cNvPr>
          <p:cNvSpPr txBox="1"/>
          <p:nvPr/>
        </p:nvSpPr>
        <p:spPr>
          <a:xfrm>
            <a:off x="914691" y="11171238"/>
            <a:ext cx="2024913" cy="400110"/>
          </a:xfrm>
          <a:prstGeom prst="rect">
            <a:avLst/>
          </a:prstGeom>
          <a:noFill/>
        </p:spPr>
        <p:txBody>
          <a:bodyPr wrap="none" rtlCol="0">
            <a:spAutoFit/>
          </a:bodyPr>
          <a:lstStyle/>
          <a:p>
            <a:r>
              <a:rPr lang="en-US" sz="2000" dirty="0">
                <a:solidFill>
                  <a:srgbClr val="FFFFFF"/>
                </a:solidFill>
                <a:latin typeface="Gill Sans MT" panose="020B0502020104020203" pitchFamily="34" charset="77"/>
                <a:cs typeface="Gill Sans Light" panose="020B0302020104020203" pitchFamily="34" charset="-79"/>
              </a:rPr>
              <a:t>Photo credit: IRH</a:t>
            </a:r>
          </a:p>
        </p:txBody>
      </p:sp>
      <p:pic>
        <p:nvPicPr>
          <p:cNvPr id="5" name="Picture Placeholder 4">
            <a:extLst>
              <a:ext uri="{FF2B5EF4-FFF2-40B4-BE49-F238E27FC236}">
                <a16:creationId xmlns:a16="http://schemas.microsoft.com/office/drawing/2014/main" id="{BF1E2CDB-5FE8-5C45-8ED5-1A392520CF1A}"/>
              </a:ext>
            </a:extLst>
          </p:cNvPr>
          <p:cNvPicPr>
            <a:picLocks noGrp="1" noChangeAspect="1"/>
          </p:cNvPicPr>
          <p:nvPr>
            <p:ph type="pic" sz="quarter" idx="10"/>
          </p:nvPr>
        </p:nvPicPr>
        <p:blipFill rotWithShape="1">
          <a:blip r:embed="rId4"/>
          <a:srcRect l="-9455" r="34443"/>
          <a:stretch/>
        </p:blipFill>
        <p:spPr>
          <a:xfrm>
            <a:off x="-3058370" y="2227264"/>
            <a:ext cx="9263064" cy="9261476"/>
          </a:xfrm>
        </p:spPr>
      </p:pic>
      <p:sp>
        <p:nvSpPr>
          <p:cNvPr id="6" name="TextBox 5">
            <a:extLst>
              <a:ext uri="{FF2B5EF4-FFF2-40B4-BE49-F238E27FC236}">
                <a16:creationId xmlns:a16="http://schemas.microsoft.com/office/drawing/2014/main" id="{0BF944A3-FC88-C948-973C-9C9C0276107D}"/>
              </a:ext>
            </a:extLst>
          </p:cNvPr>
          <p:cNvSpPr txBox="1"/>
          <p:nvPr/>
        </p:nvSpPr>
        <p:spPr>
          <a:xfrm>
            <a:off x="229282" y="13058930"/>
            <a:ext cx="6214047" cy="307777"/>
          </a:xfrm>
          <a:prstGeom prst="rect">
            <a:avLst/>
          </a:prstGeom>
          <a:noFill/>
        </p:spPr>
        <p:txBody>
          <a:bodyPr wrap="square" rtlCol="0">
            <a:spAutoFit/>
          </a:bodyPr>
          <a:lstStyle/>
          <a:p>
            <a:r>
              <a:rPr lang="en-US" dirty="0">
                <a:solidFill>
                  <a:schemeClr val="bg2"/>
                </a:solidFill>
                <a:latin typeface="Gill Sans MT" panose="020B0502020104020203" pitchFamily="34" charset="77"/>
              </a:rPr>
              <a:t>Photo credit: Institute for Reproductive Health</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54"/>
        <p:cNvGrpSpPr/>
        <p:nvPr/>
      </p:nvGrpSpPr>
      <p:grpSpPr>
        <a:xfrm>
          <a:off x="0" y="0"/>
          <a:ext cx="0" cy="0"/>
          <a:chOff x="0" y="0"/>
          <a:chExt cx="0" cy="0"/>
        </a:xfrm>
      </p:grpSpPr>
      <p:sp>
        <p:nvSpPr>
          <p:cNvPr id="11" name="Oval 10">
            <a:extLst>
              <a:ext uri="{FF2B5EF4-FFF2-40B4-BE49-F238E27FC236}">
                <a16:creationId xmlns:a16="http://schemas.microsoft.com/office/drawing/2014/main" id="{53F68353-00FF-FE4D-A2BC-5282338FAE9C}"/>
              </a:ext>
            </a:extLst>
          </p:cNvPr>
          <p:cNvSpPr/>
          <p:nvPr/>
        </p:nvSpPr>
        <p:spPr>
          <a:xfrm>
            <a:off x="14203680" y="2894806"/>
            <a:ext cx="7721600" cy="77216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C632DEC4-B3B4-534A-B11F-FD98E24B6D37}"/>
              </a:ext>
            </a:extLst>
          </p:cNvPr>
          <p:cNvSpPr txBox="1"/>
          <p:nvPr/>
        </p:nvSpPr>
        <p:spPr>
          <a:xfrm>
            <a:off x="15498801" y="4523684"/>
            <a:ext cx="5728184" cy="5262979"/>
          </a:xfrm>
          <a:prstGeom prst="rect">
            <a:avLst/>
          </a:prstGeom>
          <a:noFill/>
        </p:spPr>
        <p:txBody>
          <a:bodyPr wrap="square" rtlCol="0">
            <a:spAutoFit/>
          </a:bodyPr>
          <a:lstStyle/>
          <a:p>
            <a:pPr algn="ctr"/>
            <a:r>
              <a:rPr lang="fr-FR" sz="4800" dirty="0">
                <a:solidFill>
                  <a:srgbClr val="FFFFFF"/>
                </a:solidFill>
                <a:latin typeface="Gill Sans MT" panose="020B0502020104020203" pitchFamily="34" charset="77"/>
              </a:rPr>
              <a:t>TJ : Changement des normes et des comportements tabous en matière d'inégalité des genres et de PF.</a:t>
            </a:r>
            <a:endParaRPr lang="en-US" sz="4800" dirty="0">
              <a:solidFill>
                <a:srgbClr val="FFFFFF"/>
              </a:solidFill>
              <a:latin typeface="Gill Sans MT" panose="020B0502020104020203" pitchFamily="34" charset="77"/>
            </a:endParaRPr>
          </a:p>
          <a:p>
            <a:pPr algn="ctr"/>
            <a:endParaRPr lang="en-US" sz="4800" dirty="0">
              <a:solidFill>
                <a:srgbClr val="FFFFFF"/>
              </a:solidFill>
              <a:latin typeface="Gill Sans MT" panose="020B0502020104020203" pitchFamily="34" charset="77"/>
            </a:endParaRPr>
          </a:p>
        </p:txBody>
      </p:sp>
      <p:sp>
        <p:nvSpPr>
          <p:cNvPr id="13" name="Oval 12">
            <a:extLst>
              <a:ext uri="{FF2B5EF4-FFF2-40B4-BE49-F238E27FC236}">
                <a16:creationId xmlns:a16="http://schemas.microsoft.com/office/drawing/2014/main" id="{AEE48C9C-24F9-F442-8331-1D2B1028C731}"/>
              </a:ext>
            </a:extLst>
          </p:cNvPr>
          <p:cNvSpPr/>
          <p:nvPr/>
        </p:nvSpPr>
        <p:spPr>
          <a:xfrm>
            <a:off x="12964160" y="7713183"/>
            <a:ext cx="3239454" cy="3239454"/>
          </a:xfrm>
          <a:prstGeom prst="ellipse">
            <a:avLst/>
          </a:prstGeom>
          <a:solidFill>
            <a:srgbClr val="00C075">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D23D3D3D-BB87-E84B-93DE-8B32FFCD30D3}"/>
              </a:ext>
            </a:extLst>
          </p:cNvPr>
          <p:cNvSpPr/>
          <p:nvPr/>
        </p:nvSpPr>
        <p:spPr>
          <a:xfrm>
            <a:off x="16063474" y="8769822"/>
            <a:ext cx="4123932" cy="3442864"/>
          </a:xfrm>
          <a:prstGeom prst="ellipse">
            <a:avLst/>
          </a:prstGeom>
          <a:solidFill>
            <a:srgbClr val="00C075">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1CB5BE84-01BD-A748-AD66-EAE46D13C1FB}"/>
              </a:ext>
            </a:extLst>
          </p:cNvPr>
          <p:cNvSpPr/>
          <p:nvPr/>
        </p:nvSpPr>
        <p:spPr>
          <a:xfrm>
            <a:off x="19852640" y="7713183"/>
            <a:ext cx="3239454" cy="3239454"/>
          </a:xfrm>
          <a:prstGeom prst="ellipse">
            <a:avLst/>
          </a:prstGeom>
          <a:solidFill>
            <a:srgbClr val="00C075">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D682F593-19EE-424A-BEAB-419D6E123125}"/>
              </a:ext>
            </a:extLst>
          </p:cNvPr>
          <p:cNvSpPr txBox="1"/>
          <p:nvPr/>
        </p:nvSpPr>
        <p:spPr>
          <a:xfrm>
            <a:off x="12629394" y="8398092"/>
            <a:ext cx="3908986" cy="1938992"/>
          </a:xfrm>
          <a:prstGeom prst="rect">
            <a:avLst/>
          </a:prstGeom>
          <a:noFill/>
        </p:spPr>
        <p:txBody>
          <a:bodyPr wrap="square" rtlCol="0">
            <a:spAutoFit/>
          </a:bodyPr>
          <a:lstStyle/>
          <a:p>
            <a:pPr algn="ctr"/>
            <a:r>
              <a:rPr lang="en-US" sz="4000" dirty="0">
                <a:solidFill>
                  <a:srgbClr val="FFFFFF"/>
                </a:solidFill>
                <a:latin typeface="Gill Sans MT" panose="020B0502020104020203" pitchFamily="34" charset="77"/>
              </a:rPr>
              <a:t>Eau et assainissement/</a:t>
            </a:r>
          </a:p>
          <a:p>
            <a:pPr algn="ctr"/>
            <a:r>
              <a:rPr lang="en-US" sz="4000" dirty="0">
                <a:solidFill>
                  <a:srgbClr val="FFFFFF"/>
                </a:solidFill>
                <a:latin typeface="Gill Sans MT" panose="020B0502020104020203" pitchFamily="34" charset="77"/>
              </a:rPr>
              <a:t>hygiène</a:t>
            </a:r>
          </a:p>
        </p:txBody>
      </p:sp>
      <p:sp>
        <p:nvSpPr>
          <p:cNvPr id="17" name="TextBox 16">
            <a:extLst>
              <a:ext uri="{FF2B5EF4-FFF2-40B4-BE49-F238E27FC236}">
                <a16:creationId xmlns:a16="http://schemas.microsoft.com/office/drawing/2014/main" id="{10FDEE73-A608-DC49-B53A-468210986633}"/>
              </a:ext>
            </a:extLst>
          </p:cNvPr>
          <p:cNvSpPr txBox="1"/>
          <p:nvPr/>
        </p:nvSpPr>
        <p:spPr>
          <a:xfrm>
            <a:off x="16063474" y="9646910"/>
            <a:ext cx="3908986" cy="1938992"/>
          </a:xfrm>
          <a:prstGeom prst="rect">
            <a:avLst/>
          </a:prstGeom>
          <a:noFill/>
        </p:spPr>
        <p:txBody>
          <a:bodyPr wrap="square" rtlCol="0">
            <a:spAutoFit/>
          </a:bodyPr>
          <a:lstStyle/>
          <a:p>
            <a:pPr algn="ctr"/>
            <a:r>
              <a:rPr lang="fr-FR" sz="4000" dirty="0">
                <a:solidFill>
                  <a:srgbClr val="FFFFFF"/>
                </a:solidFill>
                <a:latin typeface="Gill Sans MT" panose="020B0502020104020203" pitchFamily="34" charset="77"/>
              </a:rPr>
              <a:t>Nutrition du nouveau-né et nutrition infantile</a:t>
            </a:r>
            <a:endParaRPr lang="en-US" sz="4000" dirty="0">
              <a:solidFill>
                <a:srgbClr val="FFFFFF"/>
              </a:solidFill>
              <a:latin typeface="Gill Sans MT" panose="020B0502020104020203" pitchFamily="34" charset="77"/>
            </a:endParaRPr>
          </a:p>
        </p:txBody>
      </p:sp>
      <p:sp>
        <p:nvSpPr>
          <p:cNvPr id="18" name="TextBox 17">
            <a:extLst>
              <a:ext uri="{FF2B5EF4-FFF2-40B4-BE49-F238E27FC236}">
                <a16:creationId xmlns:a16="http://schemas.microsoft.com/office/drawing/2014/main" id="{DAE0EDB8-5F85-BD4C-8ABB-E1221872C3CF}"/>
              </a:ext>
            </a:extLst>
          </p:cNvPr>
          <p:cNvSpPr txBox="1"/>
          <p:nvPr/>
        </p:nvSpPr>
        <p:spPr>
          <a:xfrm>
            <a:off x="19517874" y="8718179"/>
            <a:ext cx="3908986" cy="1323439"/>
          </a:xfrm>
          <a:prstGeom prst="rect">
            <a:avLst/>
          </a:prstGeom>
          <a:noFill/>
        </p:spPr>
        <p:txBody>
          <a:bodyPr wrap="square" rtlCol="0">
            <a:spAutoFit/>
          </a:bodyPr>
          <a:lstStyle/>
          <a:p>
            <a:pPr algn="ctr"/>
            <a:r>
              <a:rPr lang="en-US" sz="4000" dirty="0">
                <a:solidFill>
                  <a:srgbClr val="FFFFFF"/>
                </a:solidFill>
                <a:latin typeface="Gill Sans MT" panose="020B0502020104020203" pitchFamily="34" charset="77"/>
              </a:rPr>
              <a:t>Alphabétisation des adultes</a:t>
            </a:r>
          </a:p>
        </p:txBody>
      </p:sp>
      <p:pic>
        <p:nvPicPr>
          <p:cNvPr id="19" name="Picture 18">
            <a:extLst>
              <a:ext uri="{FF2B5EF4-FFF2-40B4-BE49-F238E27FC236}">
                <a16:creationId xmlns:a16="http://schemas.microsoft.com/office/drawing/2014/main" id="{44291C37-FDBB-B940-BDEB-5B94865114BB}"/>
              </a:ext>
            </a:extLst>
          </p:cNvPr>
          <p:cNvPicPr>
            <a:picLocks noChangeAspect="1"/>
          </p:cNvPicPr>
          <p:nvPr/>
        </p:nvPicPr>
        <p:blipFill>
          <a:blip r:embed="rId4"/>
          <a:stretch>
            <a:fillRect/>
          </a:stretch>
        </p:blipFill>
        <p:spPr>
          <a:xfrm>
            <a:off x="17436921" y="3099594"/>
            <a:ext cx="1204370" cy="1599555"/>
          </a:xfrm>
          <a:prstGeom prst="rect">
            <a:avLst/>
          </a:prstGeom>
        </p:spPr>
      </p:pic>
      <p:sp>
        <p:nvSpPr>
          <p:cNvPr id="35" name="Title 1">
            <a:extLst>
              <a:ext uri="{FF2B5EF4-FFF2-40B4-BE49-F238E27FC236}">
                <a16:creationId xmlns:a16="http://schemas.microsoft.com/office/drawing/2014/main" id="{3C1F8A77-FEC3-B749-9130-B392B934AB3F}"/>
              </a:ext>
            </a:extLst>
          </p:cNvPr>
          <p:cNvSpPr>
            <a:spLocks noGrp="1"/>
          </p:cNvSpPr>
          <p:nvPr>
            <p:ph type="title"/>
          </p:nvPr>
        </p:nvSpPr>
        <p:spPr>
          <a:xfrm>
            <a:off x="1485900" y="1298526"/>
            <a:ext cx="20915314" cy="2176836"/>
          </a:xfrm>
        </p:spPr>
        <p:txBody>
          <a:bodyPr/>
          <a:lstStyle/>
          <a:p>
            <a:pPr algn="l"/>
            <a:r>
              <a:rPr lang="en-US" b="1" dirty="0">
                <a:solidFill>
                  <a:srgbClr val="000000"/>
                </a:solidFill>
                <a:cs typeface="Gill Sans" panose="020B0502020104020203" pitchFamily="34" charset="-79"/>
              </a:rPr>
              <a:t>Connexions TJ entre secteurs</a:t>
            </a:r>
            <a:endParaRPr lang="en-US" b="1" dirty="0">
              <a:solidFill>
                <a:srgbClr val="000000"/>
              </a:solidFill>
            </a:endParaRPr>
          </a:p>
        </p:txBody>
      </p:sp>
      <p:sp>
        <p:nvSpPr>
          <p:cNvPr id="36" name="Text Placeholder 2">
            <a:extLst>
              <a:ext uri="{FF2B5EF4-FFF2-40B4-BE49-F238E27FC236}">
                <a16:creationId xmlns:a16="http://schemas.microsoft.com/office/drawing/2014/main" id="{3C912C3C-B3BD-654B-825E-AC9413DE0288}"/>
              </a:ext>
            </a:extLst>
          </p:cNvPr>
          <p:cNvSpPr>
            <a:spLocks noGrp="1"/>
          </p:cNvSpPr>
          <p:nvPr>
            <p:ph type="body" idx="1"/>
          </p:nvPr>
        </p:nvSpPr>
        <p:spPr>
          <a:xfrm>
            <a:off x="1485900" y="3295476"/>
            <a:ext cx="11478260" cy="5967412"/>
          </a:xfrm>
        </p:spPr>
        <p:txBody>
          <a:bodyPr/>
          <a:lstStyle/>
          <a:p>
            <a:pPr lvl="0" algn="l">
              <a:lnSpc>
                <a:spcPct val="90000"/>
              </a:lnSpc>
              <a:spcAft>
                <a:spcPts val="2400"/>
              </a:spcAft>
              <a:buClr>
                <a:srgbClr val="525357"/>
              </a:buClr>
              <a:buSzPts val="3977"/>
            </a:pPr>
            <a:r>
              <a:rPr lang="fr-FR" dirty="0">
                <a:solidFill>
                  <a:srgbClr val="000000"/>
                </a:solidFill>
              </a:rPr>
              <a:t>L'accent mis sur les normes sociales a créé une connexion multisectorielle.</a:t>
            </a:r>
          </a:p>
          <a:p>
            <a:pPr lvl="0" algn="l">
              <a:lnSpc>
                <a:spcPct val="90000"/>
              </a:lnSpc>
              <a:spcAft>
                <a:spcPts val="2400"/>
              </a:spcAft>
              <a:buClr>
                <a:srgbClr val="525357"/>
              </a:buClr>
              <a:buSzPts val="3977"/>
            </a:pPr>
            <a:r>
              <a:rPr lang="fr-FR" dirty="0">
                <a:solidFill>
                  <a:srgbClr val="000000"/>
                </a:solidFill>
              </a:rPr>
              <a:t>TJ a été intégré aux projets de nutrition, d'alphabétisation et de WASH. </a:t>
            </a:r>
          </a:p>
          <a:p>
            <a:pPr lvl="0" algn="l">
              <a:lnSpc>
                <a:spcPct val="90000"/>
              </a:lnSpc>
              <a:spcAft>
                <a:spcPts val="2400"/>
              </a:spcAft>
              <a:buClr>
                <a:srgbClr val="525357"/>
              </a:buClr>
              <a:buSzPts val="3977"/>
            </a:pPr>
            <a:r>
              <a:rPr lang="fr-FR" dirty="0">
                <a:solidFill>
                  <a:srgbClr val="000000"/>
                </a:solidFill>
              </a:rPr>
              <a:t>Les quatre ONG souhaitaient ajouter la PF pour augmenter leur impact sur le développement.</a:t>
            </a:r>
          </a:p>
          <a:p>
            <a:pPr marL="0" lvl="0" indent="0" algn="l">
              <a:lnSpc>
                <a:spcPct val="90000"/>
              </a:lnSpc>
              <a:spcAft>
                <a:spcPts val="2400"/>
              </a:spcAft>
              <a:buClr>
                <a:srgbClr val="525357"/>
              </a:buClr>
              <a:buSzPts val="3977"/>
              <a:buNone/>
            </a:pPr>
            <a:r>
              <a:rPr lang="fr-FR" dirty="0">
                <a:solidFill>
                  <a:srgbClr val="000000"/>
                </a:solidFill>
              </a:rPr>
              <a:t>Impact : </a:t>
            </a:r>
          </a:p>
          <a:p>
            <a:pPr lvl="0" algn="l">
              <a:lnSpc>
                <a:spcPct val="90000"/>
              </a:lnSpc>
              <a:spcAft>
                <a:spcPts val="2400"/>
              </a:spcAft>
              <a:buClr>
                <a:srgbClr val="525357"/>
              </a:buClr>
              <a:buSzPts val="3977"/>
            </a:pPr>
            <a:r>
              <a:rPr lang="fr-FR" dirty="0">
                <a:solidFill>
                  <a:srgbClr val="000000"/>
                </a:solidFill>
              </a:rPr>
              <a:t>Une plus grande participation de la communauté aux activités des autres secteurs.</a:t>
            </a:r>
          </a:p>
          <a:p>
            <a:pPr lvl="0" algn="l">
              <a:lnSpc>
                <a:spcPct val="90000"/>
              </a:lnSpc>
              <a:spcAft>
                <a:spcPts val="2400"/>
              </a:spcAft>
              <a:buClr>
                <a:srgbClr val="525357"/>
              </a:buClr>
              <a:buSzPts val="3977"/>
            </a:pPr>
            <a:r>
              <a:rPr lang="fr-FR" dirty="0">
                <a:solidFill>
                  <a:srgbClr val="000000"/>
                </a:solidFill>
              </a:rPr>
              <a:t>L'évolution des normes sur le genre via l'engagement des hommes a permis à ces derniers de soutenir les efforts de santé et de développement des autres secteurs.</a:t>
            </a:r>
            <a:endParaRPr lang="en-US" sz="1600" dirty="0">
              <a:solidFill>
                <a:srgbClr val="000000"/>
              </a:solidFill>
            </a:endParaRPr>
          </a:p>
        </p:txBody>
      </p:sp>
    </p:spTree>
    <p:custDataLst>
      <p:tags r:id="rId1"/>
    </p:custDataLst>
    <p:extLst>
      <p:ext uri="{BB962C8B-B14F-4D97-AF65-F5344CB8AC3E}">
        <p14:creationId xmlns:p14="http://schemas.microsoft.com/office/powerpoint/2010/main" val="422022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8F4DD"/>
        </a:solidFill>
        <a:effectLst/>
      </p:bgPr>
    </p:bg>
    <p:spTree>
      <p:nvGrpSpPr>
        <p:cNvPr id="1" name=""/>
        <p:cNvGrpSpPr/>
        <p:nvPr/>
      </p:nvGrpSpPr>
      <p:grpSpPr>
        <a:xfrm>
          <a:off x="0" y="0"/>
          <a:ext cx="0" cy="0"/>
          <a:chOff x="0" y="0"/>
          <a:chExt cx="0" cy="0"/>
        </a:xfrm>
      </p:grpSpPr>
      <p:sp>
        <p:nvSpPr>
          <p:cNvPr id="14" name="Freeform 14"/>
          <p:cNvSpPr/>
          <p:nvPr/>
        </p:nvSpPr>
        <p:spPr>
          <a:xfrm>
            <a:off x="0" y="1"/>
            <a:ext cx="4340404" cy="13738918"/>
          </a:xfrm>
          <a:custGeom>
            <a:avLst/>
            <a:gdLst/>
            <a:ahLst/>
            <a:cxnLst/>
            <a:rect l="l" t="t" r="r" b="b"/>
            <a:pathLst>
              <a:path w="1741842" h="5528549">
                <a:moveTo>
                  <a:pt x="0" y="0"/>
                </a:moveTo>
                <a:lnTo>
                  <a:pt x="1741842" y="0"/>
                </a:lnTo>
                <a:lnTo>
                  <a:pt x="1741842" y="5528549"/>
                </a:lnTo>
                <a:lnTo>
                  <a:pt x="0" y="5528549"/>
                </a:lnTo>
                <a:close/>
              </a:path>
            </a:pathLst>
          </a:custGeom>
          <a:solidFill>
            <a:srgbClr val="09904F"/>
          </a:solidFill>
        </p:spPr>
      </p:sp>
      <p:sp>
        <p:nvSpPr>
          <p:cNvPr id="16" name="Title 3">
            <a:extLst>
              <a:ext uri="{FF2B5EF4-FFF2-40B4-BE49-F238E27FC236}">
                <a16:creationId xmlns:a16="http://schemas.microsoft.com/office/drawing/2014/main" id="{B23813CC-F57F-469D-A5F2-9BB16958C6F7}"/>
              </a:ext>
            </a:extLst>
          </p:cNvPr>
          <p:cNvSpPr txBox="1">
            <a:spLocks/>
          </p:cNvSpPr>
          <p:nvPr/>
        </p:nvSpPr>
        <p:spPr>
          <a:xfrm>
            <a:off x="3824390" y="2366163"/>
            <a:ext cx="9089568" cy="5189538"/>
          </a:xfrm>
          <a:prstGeom prst="rect">
            <a:avLst/>
          </a:prstGeom>
        </p:spPr>
        <p:txBody>
          <a:bodyPr>
            <a:normAutofit/>
          </a:bodyPr>
          <a:lstStyle>
            <a:lvl1pPr marL="0" marR="0" indent="0" algn="r" defTabSz="825500" rtl="0" eaLnBrk="1" fontAlgn="auto" latinLnBrk="0" hangingPunct="0">
              <a:lnSpc>
                <a:spcPct val="70000"/>
              </a:lnSpc>
              <a:spcBef>
                <a:spcPts val="0"/>
              </a:spcBef>
              <a:spcAft>
                <a:spcPts val="0"/>
              </a:spcAft>
              <a:buClrTx/>
              <a:buSzTx/>
              <a:buFontTx/>
              <a:buNone/>
              <a:tabLst/>
              <a:defRPr lang="en-US" sz="8800" b="0" i="0" u="none" strike="noStrike" cap="none" spc="0" baseline="0" smtClean="0">
                <a:ln>
                  <a:noFill/>
                </a:ln>
                <a:solidFill>
                  <a:srgbClr val="009457"/>
                </a:solidFill>
                <a:uFillTx/>
                <a:latin typeface="+mj-lt"/>
                <a:ea typeface="PT Sans"/>
                <a:cs typeface="PT Sans"/>
                <a:sym typeface="PT Sans"/>
              </a:defRPr>
            </a:lvl1pPr>
            <a:lvl2pPr marL="0" marR="0" indent="2286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2pPr>
            <a:lvl3pPr marL="0" marR="0" indent="4572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3pPr>
            <a:lvl4pPr marL="0" marR="0" indent="6858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4pPr>
            <a:lvl5pPr marL="0" marR="0" indent="914400" algn="just" defTabSz="825500" rtl="0" latinLnBrk="0">
              <a:lnSpc>
                <a:spcPct val="100000"/>
              </a:lnSpc>
              <a:spcBef>
                <a:spcPts val="0"/>
              </a:spcBef>
              <a:spcAft>
                <a:spcPts val="0"/>
              </a:spcAft>
              <a:buClrTx/>
              <a:buSzTx/>
              <a:buFontTx/>
              <a:buNone/>
              <a:tabLst/>
              <a:defRPr sz="3600" b="0" i="0" u="none" strike="noStrike" cap="none" spc="0" baseline="0">
                <a:ln>
                  <a:noFill/>
                </a:ln>
                <a:solidFill>
                  <a:schemeClr val="tx1">
                    <a:lumMod val="50000"/>
                  </a:schemeClr>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algn="l">
              <a:spcAft>
                <a:spcPts val="1200"/>
              </a:spcAft>
              <a:defRPr/>
            </a:pPr>
            <a:r>
              <a:rPr lang="en-US" sz="8000" b="1" dirty="0">
                <a:solidFill>
                  <a:prstClr val="black">
                    <a:lumMod val="85000"/>
                    <a:lumOff val="15000"/>
                  </a:prstClr>
                </a:solidFill>
                <a:latin typeface="Gill Sans MT" panose="020B0502020104020203"/>
              </a:rPr>
              <a:t> </a:t>
            </a:r>
          </a:p>
        </p:txBody>
      </p:sp>
      <p:sp>
        <p:nvSpPr>
          <p:cNvPr id="15" name="Title 1">
            <a:extLst>
              <a:ext uri="{FF2B5EF4-FFF2-40B4-BE49-F238E27FC236}">
                <a16:creationId xmlns:a16="http://schemas.microsoft.com/office/drawing/2014/main" id="{23FA10D2-44A1-432A-986F-A60F00B52C2A}"/>
              </a:ext>
            </a:extLst>
          </p:cNvPr>
          <p:cNvSpPr txBox="1">
            <a:spLocks/>
          </p:cNvSpPr>
          <p:nvPr/>
        </p:nvSpPr>
        <p:spPr>
          <a:xfrm>
            <a:off x="5303574" y="1335293"/>
            <a:ext cx="16482720" cy="1403384"/>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defRPr/>
            </a:pPr>
            <a:r>
              <a:rPr lang="en-US" sz="8800" dirty="0">
                <a:solidFill>
                  <a:srgbClr val="000000"/>
                </a:solidFill>
                <a:latin typeface="Gill Sans MT" panose="020B0502020104020203"/>
              </a:rPr>
              <a:t>Outils virtuels</a:t>
            </a:r>
          </a:p>
        </p:txBody>
      </p:sp>
      <p:cxnSp>
        <p:nvCxnSpPr>
          <p:cNvPr id="41" name="Straight Connector 40">
            <a:extLst>
              <a:ext uri="{FF2B5EF4-FFF2-40B4-BE49-F238E27FC236}">
                <a16:creationId xmlns:a16="http://schemas.microsoft.com/office/drawing/2014/main" id="{6A236921-7823-2041-8542-9747AFA4445F}"/>
              </a:ext>
            </a:extLst>
          </p:cNvPr>
          <p:cNvCxnSpPr/>
          <p:nvPr/>
        </p:nvCxnSpPr>
        <p:spPr>
          <a:xfrm>
            <a:off x="8056236" y="6963150"/>
            <a:ext cx="0" cy="1407636"/>
          </a:xfrm>
          <a:prstGeom prst="line">
            <a:avLst/>
          </a:prstGeom>
          <a:ln w="63500">
            <a:solidFill>
              <a:srgbClr val="007043"/>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2CA9962-C506-DC4A-95E1-B5E3AE17D7F9}"/>
              </a:ext>
            </a:extLst>
          </p:cNvPr>
          <p:cNvCxnSpPr/>
          <p:nvPr/>
        </p:nvCxnSpPr>
        <p:spPr>
          <a:xfrm>
            <a:off x="13533186" y="6963150"/>
            <a:ext cx="0" cy="1407636"/>
          </a:xfrm>
          <a:prstGeom prst="line">
            <a:avLst/>
          </a:prstGeom>
          <a:ln w="63500">
            <a:solidFill>
              <a:srgbClr val="007043"/>
            </a:solidFill>
            <a:prstDash val="sysDot"/>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D53B07EC-5238-5749-8B89-02D3C27A507D}"/>
              </a:ext>
            </a:extLst>
          </p:cNvPr>
          <p:cNvGrpSpPr/>
          <p:nvPr/>
        </p:nvGrpSpPr>
        <p:grpSpPr>
          <a:xfrm>
            <a:off x="5623301" y="8370786"/>
            <a:ext cx="4890870" cy="4386900"/>
            <a:chOff x="5623300" y="8706270"/>
            <a:chExt cx="5341286" cy="4790904"/>
          </a:xfrm>
        </p:grpSpPr>
        <p:pic>
          <p:nvPicPr>
            <p:cNvPr id="23" name="Picture 22">
              <a:extLst>
                <a:ext uri="{FF2B5EF4-FFF2-40B4-BE49-F238E27FC236}">
                  <a16:creationId xmlns:a16="http://schemas.microsoft.com/office/drawing/2014/main" id="{A19DB99C-BDCF-9A4F-8A0B-F9E83082E887}"/>
                </a:ext>
              </a:extLst>
            </p:cNvPr>
            <p:cNvPicPr>
              <a:picLocks noChangeAspect="1"/>
            </p:cNvPicPr>
            <p:nvPr/>
          </p:nvPicPr>
          <p:blipFill rotWithShape="1">
            <a:blip r:embed="rId4"/>
            <a:srcRect b="13432"/>
            <a:stretch/>
          </p:blipFill>
          <p:spPr>
            <a:xfrm>
              <a:off x="5623300" y="9302223"/>
              <a:ext cx="5341286" cy="4194951"/>
            </a:xfrm>
            <a:prstGeom prst="rect">
              <a:avLst/>
            </a:prstGeom>
          </p:spPr>
        </p:pic>
        <p:sp>
          <p:nvSpPr>
            <p:cNvPr id="24" name="Rectangle 23">
              <a:extLst>
                <a:ext uri="{FF2B5EF4-FFF2-40B4-BE49-F238E27FC236}">
                  <a16:creationId xmlns:a16="http://schemas.microsoft.com/office/drawing/2014/main" id="{C949AB55-7BD6-EA45-801F-9994D4C9601B}"/>
                </a:ext>
              </a:extLst>
            </p:cNvPr>
            <p:cNvSpPr/>
            <p:nvPr/>
          </p:nvSpPr>
          <p:spPr>
            <a:xfrm>
              <a:off x="5623300" y="8706270"/>
              <a:ext cx="5341286" cy="591671"/>
            </a:xfrm>
            <a:prstGeom prst="rect">
              <a:avLst/>
            </a:prstGeom>
            <a:solidFill>
              <a:srgbClr val="2BB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FF"/>
                  </a:solidFill>
                  <a:latin typeface="Gill Sans MT" panose="020B0502020104020203" pitchFamily="34" charset="77"/>
                  <a:cs typeface="Gill Sans" panose="020B0502020104020203" pitchFamily="34" charset="-79"/>
                </a:rPr>
                <a:t>GOOGLE SHEETS</a:t>
              </a:r>
            </a:p>
          </p:txBody>
        </p:sp>
      </p:grpSp>
      <p:grpSp>
        <p:nvGrpSpPr>
          <p:cNvPr id="31" name="Group 30">
            <a:extLst>
              <a:ext uri="{FF2B5EF4-FFF2-40B4-BE49-F238E27FC236}">
                <a16:creationId xmlns:a16="http://schemas.microsoft.com/office/drawing/2014/main" id="{A2E6BF02-478A-1C45-B1F2-454B85F8DFC9}"/>
              </a:ext>
            </a:extLst>
          </p:cNvPr>
          <p:cNvGrpSpPr/>
          <p:nvPr/>
        </p:nvGrpSpPr>
        <p:grpSpPr>
          <a:xfrm>
            <a:off x="11099501" y="8375223"/>
            <a:ext cx="4890870" cy="4377066"/>
            <a:chOff x="17767757" y="8730807"/>
            <a:chExt cx="5341286" cy="4780168"/>
          </a:xfrm>
        </p:grpSpPr>
        <p:pic>
          <p:nvPicPr>
            <p:cNvPr id="25" name="Picture 24" descr="Graphical user interface, application&#10;&#10;Description automatically generated">
              <a:extLst>
                <a:ext uri="{FF2B5EF4-FFF2-40B4-BE49-F238E27FC236}">
                  <a16:creationId xmlns:a16="http://schemas.microsoft.com/office/drawing/2014/main" id="{74DE428A-04E5-4C45-A401-19691925D21E}"/>
                </a:ext>
              </a:extLst>
            </p:cNvPr>
            <p:cNvPicPr>
              <a:picLocks noChangeAspect="1"/>
            </p:cNvPicPr>
            <p:nvPr/>
          </p:nvPicPr>
          <p:blipFill rotWithShape="1">
            <a:blip r:embed="rId5"/>
            <a:srcRect l="679" t="33414" r="37169"/>
            <a:stretch/>
          </p:blipFill>
          <p:spPr>
            <a:xfrm>
              <a:off x="17767757" y="9321641"/>
              <a:ext cx="5327853" cy="4189334"/>
            </a:xfrm>
            <a:prstGeom prst="rect">
              <a:avLst/>
            </a:prstGeom>
            <a:solidFill>
              <a:srgbClr val="242424"/>
            </a:solidFill>
          </p:spPr>
        </p:pic>
        <p:sp>
          <p:nvSpPr>
            <p:cNvPr id="26" name="Rectangle 25">
              <a:extLst>
                <a:ext uri="{FF2B5EF4-FFF2-40B4-BE49-F238E27FC236}">
                  <a16:creationId xmlns:a16="http://schemas.microsoft.com/office/drawing/2014/main" id="{5056CBD8-ED0C-564B-9D0D-4F4F47200856}"/>
                </a:ext>
              </a:extLst>
            </p:cNvPr>
            <p:cNvSpPr/>
            <p:nvPr/>
          </p:nvSpPr>
          <p:spPr>
            <a:xfrm>
              <a:off x="17767757" y="8730807"/>
              <a:ext cx="5341286" cy="591672"/>
            </a:xfrm>
            <a:prstGeom prst="rect">
              <a:avLst/>
            </a:prstGeom>
            <a:solidFill>
              <a:srgbClr val="2BB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FF"/>
                  </a:solidFill>
                  <a:latin typeface="Gill Sans MT" panose="020B0502020104020203" pitchFamily="34" charset="77"/>
                  <a:cs typeface="Gill Sans" panose="020B0502020104020203" pitchFamily="34" charset="-79"/>
                </a:rPr>
                <a:t>CHAT</a:t>
              </a:r>
            </a:p>
          </p:txBody>
        </p:sp>
      </p:grpSp>
      <p:cxnSp>
        <p:nvCxnSpPr>
          <p:cNvPr id="44" name="Straight Connector 43">
            <a:extLst>
              <a:ext uri="{FF2B5EF4-FFF2-40B4-BE49-F238E27FC236}">
                <a16:creationId xmlns:a16="http://schemas.microsoft.com/office/drawing/2014/main" id="{7AF33CD7-F965-BC41-AEE5-3A86F2FFAC71}"/>
              </a:ext>
            </a:extLst>
          </p:cNvPr>
          <p:cNvCxnSpPr>
            <a:cxnSpLocks/>
          </p:cNvCxnSpPr>
          <p:nvPr/>
        </p:nvCxnSpPr>
        <p:spPr>
          <a:xfrm>
            <a:off x="4340405" y="3756992"/>
            <a:ext cx="12688422" cy="0"/>
          </a:xfrm>
          <a:prstGeom prst="line">
            <a:avLst/>
          </a:prstGeom>
          <a:ln w="63500">
            <a:solidFill>
              <a:srgbClr val="007043"/>
            </a:solidFill>
            <a:prstDash val="sysDot"/>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51E9ED18-5A6F-E146-81A9-8B480C35733F}"/>
              </a:ext>
            </a:extLst>
          </p:cNvPr>
          <p:cNvGrpSpPr/>
          <p:nvPr/>
        </p:nvGrpSpPr>
        <p:grpSpPr>
          <a:xfrm>
            <a:off x="5623301" y="3442587"/>
            <a:ext cx="4890870" cy="4391542"/>
            <a:chOff x="5623300" y="3796698"/>
            <a:chExt cx="5341286" cy="4795973"/>
          </a:xfrm>
        </p:grpSpPr>
        <p:pic>
          <p:nvPicPr>
            <p:cNvPr id="18" name="Picture 17">
              <a:extLst>
                <a:ext uri="{FF2B5EF4-FFF2-40B4-BE49-F238E27FC236}">
                  <a16:creationId xmlns:a16="http://schemas.microsoft.com/office/drawing/2014/main" id="{D5690E30-2A7C-B74E-9802-B470A041AEE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623300" y="4388370"/>
              <a:ext cx="5341286" cy="4204301"/>
            </a:xfrm>
            <a:prstGeom prst="rect">
              <a:avLst/>
            </a:prstGeom>
          </p:spPr>
        </p:pic>
        <p:sp>
          <p:nvSpPr>
            <p:cNvPr id="9" name="Rectangle 8">
              <a:extLst>
                <a:ext uri="{FF2B5EF4-FFF2-40B4-BE49-F238E27FC236}">
                  <a16:creationId xmlns:a16="http://schemas.microsoft.com/office/drawing/2014/main" id="{7398E4C8-B4AB-D440-96BF-E482DFF52946}"/>
                </a:ext>
              </a:extLst>
            </p:cNvPr>
            <p:cNvSpPr/>
            <p:nvPr/>
          </p:nvSpPr>
          <p:spPr>
            <a:xfrm>
              <a:off x="5623300" y="3796698"/>
              <a:ext cx="5341286" cy="591671"/>
            </a:xfrm>
            <a:prstGeom prst="rect">
              <a:avLst/>
            </a:prstGeom>
            <a:solidFill>
              <a:srgbClr val="2BB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FF"/>
                  </a:solidFill>
                  <a:latin typeface="Gill Sans MT" panose="020B0502020104020203" pitchFamily="34" charset="77"/>
                  <a:cs typeface="Gill Sans" panose="020B0502020104020203" pitchFamily="34" charset="-79"/>
                </a:rPr>
                <a:t>POLLS</a:t>
              </a:r>
            </a:p>
          </p:txBody>
        </p:sp>
      </p:grpSp>
      <p:grpSp>
        <p:nvGrpSpPr>
          <p:cNvPr id="29" name="Group 28">
            <a:extLst>
              <a:ext uri="{FF2B5EF4-FFF2-40B4-BE49-F238E27FC236}">
                <a16:creationId xmlns:a16="http://schemas.microsoft.com/office/drawing/2014/main" id="{ECC589ED-BE82-AB45-BA5D-645F8A00B299}"/>
              </a:ext>
            </a:extLst>
          </p:cNvPr>
          <p:cNvGrpSpPr/>
          <p:nvPr/>
        </p:nvGrpSpPr>
        <p:grpSpPr>
          <a:xfrm>
            <a:off x="11099499" y="3444426"/>
            <a:ext cx="4893514" cy="4395672"/>
            <a:chOff x="11674476" y="3796698"/>
            <a:chExt cx="5344172" cy="4800483"/>
          </a:xfrm>
        </p:grpSpPr>
        <p:pic>
          <p:nvPicPr>
            <p:cNvPr id="21" name="Picture 2">
              <a:extLst>
                <a:ext uri="{FF2B5EF4-FFF2-40B4-BE49-F238E27FC236}">
                  <a16:creationId xmlns:a16="http://schemas.microsoft.com/office/drawing/2014/main" id="{DDEBF543-5D18-9642-A994-0F6CEC82DE84}"/>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l="15687" r="14635"/>
            <a:stretch/>
          </p:blipFill>
          <p:spPr bwMode="auto">
            <a:xfrm>
              <a:off x="11677363" y="4392880"/>
              <a:ext cx="5341285" cy="4204301"/>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001A5B23-F513-5E48-A9CE-5FEE9634B50F}"/>
                </a:ext>
              </a:extLst>
            </p:cNvPr>
            <p:cNvSpPr/>
            <p:nvPr/>
          </p:nvSpPr>
          <p:spPr>
            <a:xfrm>
              <a:off x="11674476" y="3796698"/>
              <a:ext cx="5341286" cy="591671"/>
            </a:xfrm>
            <a:prstGeom prst="rect">
              <a:avLst/>
            </a:prstGeom>
            <a:solidFill>
              <a:srgbClr val="2BB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FF"/>
                  </a:solidFill>
                  <a:latin typeface="Gill Sans MT" panose="020B0502020104020203" pitchFamily="34" charset="77"/>
                  <a:cs typeface="Gill Sans" panose="020B0502020104020203" pitchFamily="34" charset="-79"/>
                </a:rPr>
                <a:t>BREAKOUT ROOMS</a:t>
              </a:r>
            </a:p>
          </p:txBody>
        </p:sp>
      </p:grpSp>
      <p:grpSp>
        <p:nvGrpSpPr>
          <p:cNvPr id="30" name="Group 29">
            <a:extLst>
              <a:ext uri="{FF2B5EF4-FFF2-40B4-BE49-F238E27FC236}">
                <a16:creationId xmlns:a16="http://schemas.microsoft.com/office/drawing/2014/main" id="{2F26E981-8FD8-FB4E-9ADE-D0AB8FE9AA04}"/>
              </a:ext>
            </a:extLst>
          </p:cNvPr>
          <p:cNvGrpSpPr/>
          <p:nvPr/>
        </p:nvGrpSpPr>
        <p:grpSpPr>
          <a:xfrm>
            <a:off x="16470765" y="3442587"/>
            <a:ext cx="4890870" cy="4395286"/>
            <a:chOff x="16335852" y="3796698"/>
            <a:chExt cx="5341286" cy="4800062"/>
          </a:xfrm>
        </p:grpSpPr>
        <p:sp>
          <p:nvSpPr>
            <p:cNvPr id="20" name="Rectangle 19">
              <a:extLst>
                <a:ext uri="{FF2B5EF4-FFF2-40B4-BE49-F238E27FC236}">
                  <a16:creationId xmlns:a16="http://schemas.microsoft.com/office/drawing/2014/main" id="{55787A75-7657-1E40-88D6-0B46FEB10645}"/>
                </a:ext>
              </a:extLst>
            </p:cNvPr>
            <p:cNvSpPr/>
            <p:nvPr/>
          </p:nvSpPr>
          <p:spPr>
            <a:xfrm>
              <a:off x="16335852" y="3796698"/>
              <a:ext cx="5341286" cy="591671"/>
            </a:xfrm>
            <a:prstGeom prst="rect">
              <a:avLst/>
            </a:prstGeom>
            <a:solidFill>
              <a:srgbClr val="2BB5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FF"/>
                  </a:solidFill>
                  <a:latin typeface="Gill Sans MT" panose="020B0502020104020203" pitchFamily="34" charset="77"/>
                  <a:cs typeface="Gill Sans" panose="020B0502020104020203" pitchFamily="34" charset="-79"/>
                </a:rPr>
                <a:t>WHITEBOARD</a:t>
              </a:r>
            </a:p>
          </p:txBody>
        </p:sp>
        <p:pic>
          <p:nvPicPr>
            <p:cNvPr id="19" name="Picture 18">
              <a:extLst>
                <a:ext uri="{FF2B5EF4-FFF2-40B4-BE49-F238E27FC236}">
                  <a16:creationId xmlns:a16="http://schemas.microsoft.com/office/drawing/2014/main" id="{EE82D522-D9C0-1146-98D1-960A0975BF3A}"/>
                </a:ext>
              </a:extLst>
            </p:cNvPr>
            <p:cNvPicPr>
              <a:picLocks noChangeAspect="1"/>
            </p:cNvPicPr>
            <p:nvPr/>
          </p:nvPicPr>
          <p:blipFill>
            <a:blip r:embed="rId8"/>
            <a:stretch>
              <a:fillRect/>
            </a:stretch>
          </p:blipFill>
          <p:spPr>
            <a:xfrm>
              <a:off x="16335852" y="4388369"/>
              <a:ext cx="5341286" cy="4208391"/>
            </a:xfrm>
            <a:prstGeom prst="rect">
              <a:avLst/>
            </a:prstGeom>
          </p:spPr>
        </p:pic>
      </p:grpSp>
      <p:grpSp>
        <p:nvGrpSpPr>
          <p:cNvPr id="2" name="Group 1">
            <a:extLst>
              <a:ext uri="{FF2B5EF4-FFF2-40B4-BE49-F238E27FC236}">
                <a16:creationId xmlns:a16="http://schemas.microsoft.com/office/drawing/2014/main" id="{4783BA79-8FA9-0142-938E-7E6FBB459647}"/>
              </a:ext>
            </a:extLst>
          </p:cNvPr>
          <p:cNvGrpSpPr/>
          <p:nvPr/>
        </p:nvGrpSpPr>
        <p:grpSpPr>
          <a:xfrm>
            <a:off x="480197" y="1990947"/>
            <a:ext cx="3532094" cy="3532094"/>
            <a:chOff x="480196" y="5603617"/>
            <a:chExt cx="3532094" cy="3532094"/>
          </a:xfrm>
        </p:grpSpPr>
        <p:pic>
          <p:nvPicPr>
            <p:cNvPr id="32" name="Picture 31">
              <a:extLst>
                <a:ext uri="{FF2B5EF4-FFF2-40B4-BE49-F238E27FC236}">
                  <a16:creationId xmlns:a16="http://schemas.microsoft.com/office/drawing/2014/main" id="{EBBA1F6C-722A-F94B-ACA3-9F61556C0B4B}"/>
                </a:ext>
              </a:extLst>
            </p:cNvPr>
            <p:cNvPicPr>
              <a:picLocks noChangeAspect="1"/>
            </p:cNvPicPr>
            <p:nvPr/>
          </p:nvPicPr>
          <p:blipFill>
            <a:blip r:embed="rId9"/>
            <a:stretch>
              <a:fillRect/>
            </a:stretch>
          </p:blipFill>
          <p:spPr>
            <a:xfrm>
              <a:off x="959756" y="6510088"/>
              <a:ext cx="2528330" cy="2007792"/>
            </a:xfrm>
            <a:prstGeom prst="rect">
              <a:avLst/>
            </a:prstGeom>
          </p:spPr>
        </p:pic>
        <p:sp>
          <p:nvSpPr>
            <p:cNvPr id="33" name="Oval 32">
              <a:extLst>
                <a:ext uri="{FF2B5EF4-FFF2-40B4-BE49-F238E27FC236}">
                  <a16:creationId xmlns:a16="http://schemas.microsoft.com/office/drawing/2014/main" id="{7081F88F-9394-7241-85A0-CC8BDAFDE7BF}"/>
                </a:ext>
              </a:extLst>
            </p:cNvPr>
            <p:cNvSpPr/>
            <p:nvPr/>
          </p:nvSpPr>
          <p:spPr>
            <a:xfrm>
              <a:off x="480196" y="5603617"/>
              <a:ext cx="3532094" cy="3532094"/>
            </a:xfrm>
            <a:prstGeom prst="ellipse">
              <a:avLst/>
            </a:prstGeom>
            <a:no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grpSp>
    </p:spTree>
    <p:custDataLst>
      <p:tags r:id="rId1"/>
    </p:custDataLst>
    <p:extLst>
      <p:ext uri="{BB962C8B-B14F-4D97-AF65-F5344CB8AC3E}">
        <p14:creationId xmlns:p14="http://schemas.microsoft.com/office/powerpoint/2010/main" val="246860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2" name="Rectangle 1">
            <a:extLst>
              <a:ext uri="{FF2B5EF4-FFF2-40B4-BE49-F238E27FC236}">
                <a16:creationId xmlns:a16="http://schemas.microsoft.com/office/drawing/2014/main" id="{C70ACCD7-0856-854C-855E-CFE8D723D1DC}"/>
              </a:ext>
            </a:extLst>
          </p:cNvPr>
          <p:cNvSpPr/>
          <p:nvPr/>
        </p:nvSpPr>
        <p:spPr>
          <a:xfrm>
            <a:off x="11337796" y="3985958"/>
            <a:ext cx="10596242" cy="3046988"/>
          </a:xfrm>
          <a:prstGeom prst="rect">
            <a:avLst/>
          </a:prstGeom>
        </p:spPr>
        <p:txBody>
          <a:bodyPr wrap="square">
            <a:noAutofit/>
          </a:bodyPr>
          <a:lstStyle/>
          <a:p>
            <a:r>
              <a:rPr lang="en-US" sz="9600" b="1" dirty="0">
                <a:solidFill>
                  <a:srgbClr val="FFFFFF"/>
                </a:solidFill>
                <a:latin typeface="Gill Sans MT" panose="020B0502020104020203" pitchFamily="34" charset="77"/>
                <a:cs typeface="Gill Sans" panose="020B0502020104020203" pitchFamily="34" charset="-79"/>
              </a:rPr>
              <a:t>ÉTUDE DE CAS SALEEMA </a:t>
            </a:r>
          </a:p>
        </p:txBody>
      </p:sp>
      <p:cxnSp>
        <p:nvCxnSpPr>
          <p:cNvPr id="12" name="Straight Connector 11">
            <a:extLst>
              <a:ext uri="{FF2B5EF4-FFF2-40B4-BE49-F238E27FC236}">
                <a16:creationId xmlns:a16="http://schemas.microsoft.com/office/drawing/2014/main" id="{E8DF89E1-F25E-DF4E-9A7C-4D54689B609B}"/>
              </a:ext>
            </a:extLst>
          </p:cNvPr>
          <p:cNvCxnSpPr>
            <a:cxnSpLocks/>
          </p:cNvCxnSpPr>
          <p:nvPr/>
        </p:nvCxnSpPr>
        <p:spPr>
          <a:xfrm>
            <a:off x="11337796" y="7607328"/>
            <a:ext cx="9860628" cy="0"/>
          </a:xfrm>
          <a:prstGeom prst="line">
            <a:avLst/>
          </a:prstGeom>
          <a:ln w="139700">
            <a:solidFill>
              <a:srgbClr val="FFFFFF"/>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3D46C5F2-82AE-A44B-A70B-2175E22E38A6}"/>
              </a:ext>
            </a:extLst>
          </p:cNvPr>
          <p:cNvPicPr>
            <a:picLocks noChangeAspect="1"/>
          </p:cNvPicPr>
          <p:nvPr/>
        </p:nvPicPr>
        <p:blipFill>
          <a:blip r:embed="rId4">
            <a:biLevel thresh="25000"/>
          </a:blip>
          <a:stretch>
            <a:fillRect/>
          </a:stretch>
        </p:blipFill>
        <p:spPr>
          <a:xfrm>
            <a:off x="11535019" y="8215102"/>
            <a:ext cx="3477806" cy="869452"/>
          </a:xfrm>
          <a:prstGeom prst="rect">
            <a:avLst/>
          </a:prstGeom>
        </p:spPr>
      </p:pic>
      <p:pic>
        <p:nvPicPr>
          <p:cNvPr id="6" name="Picture Placeholder 5">
            <a:extLst>
              <a:ext uri="{FF2B5EF4-FFF2-40B4-BE49-F238E27FC236}">
                <a16:creationId xmlns:a16="http://schemas.microsoft.com/office/drawing/2014/main" id="{8E83558E-2EF6-0A4B-A83E-A90867E28114}"/>
              </a:ext>
            </a:extLst>
          </p:cNvPr>
          <p:cNvPicPr>
            <a:picLocks noGrp="1" noChangeAspect="1"/>
          </p:cNvPicPr>
          <p:nvPr>
            <p:ph type="pic" sz="quarter" idx="10"/>
          </p:nvPr>
        </p:nvPicPr>
        <p:blipFill rotWithShape="1">
          <a:blip r:embed="rId5"/>
          <a:srcRect l="27202" t="14467" r="16264" b="747"/>
          <a:stretch/>
        </p:blipFill>
        <p:spPr>
          <a:xfrm>
            <a:off x="1380894" y="2227264"/>
            <a:ext cx="9263064" cy="9261476"/>
          </a:xfrm>
        </p:spPr>
      </p:pic>
      <p:sp>
        <p:nvSpPr>
          <p:cNvPr id="8" name="TextBox 7">
            <a:extLst>
              <a:ext uri="{FF2B5EF4-FFF2-40B4-BE49-F238E27FC236}">
                <a16:creationId xmlns:a16="http://schemas.microsoft.com/office/drawing/2014/main" id="{A6874FEB-C24F-0F49-9248-3811F09EEB35}"/>
              </a:ext>
            </a:extLst>
          </p:cNvPr>
          <p:cNvSpPr txBox="1"/>
          <p:nvPr/>
        </p:nvSpPr>
        <p:spPr>
          <a:xfrm>
            <a:off x="229282" y="13058930"/>
            <a:ext cx="6214047" cy="307777"/>
          </a:xfrm>
          <a:prstGeom prst="rect">
            <a:avLst/>
          </a:prstGeom>
          <a:noFill/>
        </p:spPr>
        <p:txBody>
          <a:bodyPr wrap="square" rtlCol="0">
            <a:spAutoFit/>
          </a:bodyPr>
          <a:lstStyle/>
          <a:p>
            <a:r>
              <a:rPr lang="en-US" dirty="0">
                <a:solidFill>
                  <a:srgbClr val="00C075"/>
                </a:solidFill>
                <a:latin typeface="Gill Sans MT" panose="020B0502020104020203" pitchFamily="34" charset="77"/>
              </a:rPr>
              <a:t>Photo credit: UNICEF Sudan/Omer</a:t>
            </a:r>
          </a:p>
        </p:txBody>
      </p:sp>
    </p:spTree>
    <p:custDataLst>
      <p:tags r:id="rId1"/>
    </p:custDataLst>
    <p:extLst>
      <p:ext uri="{BB962C8B-B14F-4D97-AF65-F5344CB8AC3E}">
        <p14:creationId xmlns:p14="http://schemas.microsoft.com/office/powerpoint/2010/main" val="3346576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3" name="Title 2">
            <a:extLst>
              <a:ext uri="{FF2B5EF4-FFF2-40B4-BE49-F238E27FC236}">
                <a16:creationId xmlns:a16="http://schemas.microsoft.com/office/drawing/2014/main" id="{AFF21952-8190-E446-8409-19CA69A84E64}"/>
              </a:ext>
            </a:extLst>
          </p:cNvPr>
          <p:cNvSpPr>
            <a:spLocks noGrp="1"/>
          </p:cNvSpPr>
          <p:nvPr>
            <p:ph type="title"/>
          </p:nvPr>
        </p:nvSpPr>
        <p:spPr>
          <a:xfrm>
            <a:off x="7620214" y="1632857"/>
            <a:ext cx="15295613" cy="2176836"/>
          </a:xfrm>
        </p:spPr>
        <p:txBody>
          <a:bodyPr/>
          <a:lstStyle/>
          <a:p>
            <a:pPr algn="l"/>
            <a:r>
              <a:rPr lang="en-US" b="1" dirty="0">
                <a:solidFill>
                  <a:srgbClr val="000000"/>
                </a:solidFill>
              </a:rPr>
              <a:t>Vue d’ensemble de l’étude de cas Saleema</a:t>
            </a:r>
          </a:p>
        </p:txBody>
      </p:sp>
      <p:sp>
        <p:nvSpPr>
          <p:cNvPr id="5" name="Text Placeholder 4">
            <a:extLst>
              <a:ext uri="{FF2B5EF4-FFF2-40B4-BE49-F238E27FC236}">
                <a16:creationId xmlns:a16="http://schemas.microsoft.com/office/drawing/2014/main" id="{2B0B080B-0BFB-344C-92D8-2CE213BA1E67}"/>
              </a:ext>
            </a:extLst>
          </p:cNvPr>
          <p:cNvSpPr>
            <a:spLocks noGrp="1"/>
          </p:cNvSpPr>
          <p:nvPr>
            <p:ph type="body" idx="1"/>
          </p:nvPr>
        </p:nvSpPr>
        <p:spPr>
          <a:xfrm>
            <a:off x="7349281" y="4917395"/>
            <a:ext cx="15295612" cy="7165748"/>
          </a:xfrm>
        </p:spPr>
        <p:txBody>
          <a:bodyPr/>
          <a:lstStyle/>
          <a:p>
            <a:pPr marL="571500" indent="-571500" algn="l">
              <a:lnSpc>
                <a:spcPct val="90000"/>
              </a:lnSpc>
              <a:spcAft>
                <a:spcPts val="2400"/>
              </a:spcAft>
              <a:buSzPts val="4000"/>
            </a:pPr>
            <a:r>
              <a:rPr lang="en-US" b="1" dirty="0">
                <a:solidFill>
                  <a:srgbClr val="000000"/>
                </a:solidFill>
              </a:rPr>
              <a:t>Lieu : </a:t>
            </a:r>
            <a:r>
              <a:rPr lang="en-US" dirty="0">
                <a:solidFill>
                  <a:srgbClr val="000000"/>
                </a:solidFill>
              </a:rPr>
              <a:t>Soudan.</a:t>
            </a:r>
            <a:endParaRPr lang="en-US" sz="3600" dirty="0">
              <a:solidFill>
                <a:srgbClr val="000000"/>
              </a:solidFill>
            </a:endParaRPr>
          </a:p>
          <a:p>
            <a:pPr marL="571500" indent="-571500" algn="l">
              <a:lnSpc>
                <a:spcPct val="90000"/>
              </a:lnSpc>
              <a:spcBef>
                <a:spcPts val="1200"/>
              </a:spcBef>
              <a:spcAft>
                <a:spcPts val="2400"/>
              </a:spcAft>
              <a:buSzPts val="4000"/>
            </a:pPr>
            <a:r>
              <a:rPr lang="fr-FR" dirty="0">
                <a:solidFill>
                  <a:srgbClr val="000000"/>
                </a:solidFill>
              </a:rPr>
              <a:t>la pratique tolérée des mutilations génitales féminines et de l'excision (MGF/E).</a:t>
            </a:r>
          </a:p>
          <a:p>
            <a:pPr marL="571500" indent="-571500" algn="l">
              <a:lnSpc>
                <a:spcPct val="90000"/>
              </a:lnSpc>
              <a:spcBef>
                <a:spcPts val="1200"/>
              </a:spcBef>
              <a:spcAft>
                <a:spcPts val="2400"/>
              </a:spcAft>
              <a:buSzPts val="4000"/>
            </a:pPr>
            <a:r>
              <a:rPr lang="fr-FR" dirty="0">
                <a:solidFill>
                  <a:srgbClr val="000000"/>
                </a:solidFill>
              </a:rPr>
              <a:t>Concentration sur les normes : Remplacer les normes d'excision par de nouvelles normes de NON excision.</a:t>
            </a:r>
          </a:p>
          <a:p>
            <a:pPr marL="571500" indent="-571500" algn="l">
              <a:lnSpc>
                <a:spcPct val="90000"/>
              </a:lnSpc>
              <a:spcBef>
                <a:spcPts val="1200"/>
              </a:spcBef>
              <a:spcAft>
                <a:spcPts val="2400"/>
              </a:spcAft>
              <a:buSzPts val="4000"/>
            </a:pPr>
            <a:r>
              <a:rPr lang="fr-FR" dirty="0">
                <a:solidFill>
                  <a:srgbClr val="000000"/>
                </a:solidFill>
              </a:rPr>
              <a:t>Valeur ajoutée : L'effort de Saleema pour remplacer les normes de la MGF/E pourrait également réduire les pratiques nocives connexes du mariage et de la grossesse précoces.</a:t>
            </a:r>
            <a:endParaRPr lang="en-US" sz="3600" dirty="0">
              <a:solidFill>
                <a:srgbClr val="000000"/>
              </a:solidFill>
            </a:endParaRPr>
          </a:p>
        </p:txBody>
      </p:sp>
      <p:pic>
        <p:nvPicPr>
          <p:cNvPr id="12" name="Picture Placeholder 11">
            <a:extLst>
              <a:ext uri="{FF2B5EF4-FFF2-40B4-BE49-F238E27FC236}">
                <a16:creationId xmlns:a16="http://schemas.microsoft.com/office/drawing/2014/main" id="{0D309DE3-E932-2B49-B041-C057342413AA}"/>
              </a:ext>
            </a:extLst>
          </p:cNvPr>
          <p:cNvPicPr>
            <a:picLocks noGrp="1" noChangeAspect="1"/>
          </p:cNvPicPr>
          <p:nvPr>
            <p:ph type="pic" sz="quarter" idx="10"/>
          </p:nvPr>
        </p:nvPicPr>
        <p:blipFill rotWithShape="1">
          <a:blip r:embed="rId4"/>
          <a:srcRect l="9609" r="23714"/>
          <a:stretch/>
        </p:blipFill>
        <p:spPr>
          <a:xfrm>
            <a:off x="-3145632" y="2227262"/>
            <a:ext cx="9263064" cy="9261476"/>
          </a:xfrm>
        </p:spPr>
      </p:pic>
      <p:sp>
        <p:nvSpPr>
          <p:cNvPr id="6" name="TextBox 5">
            <a:extLst>
              <a:ext uri="{FF2B5EF4-FFF2-40B4-BE49-F238E27FC236}">
                <a16:creationId xmlns:a16="http://schemas.microsoft.com/office/drawing/2014/main" id="{80587936-18C0-1941-BAC4-849C0AEB5A1B}"/>
              </a:ext>
            </a:extLst>
          </p:cNvPr>
          <p:cNvSpPr txBox="1"/>
          <p:nvPr/>
        </p:nvSpPr>
        <p:spPr>
          <a:xfrm>
            <a:off x="229282" y="13058930"/>
            <a:ext cx="6214047" cy="307777"/>
          </a:xfrm>
          <a:prstGeom prst="rect">
            <a:avLst/>
          </a:prstGeom>
          <a:noFill/>
        </p:spPr>
        <p:txBody>
          <a:bodyPr wrap="square" rtlCol="0">
            <a:spAutoFit/>
          </a:bodyPr>
          <a:lstStyle/>
          <a:p>
            <a:r>
              <a:rPr lang="en-US" dirty="0">
                <a:solidFill>
                  <a:schemeClr val="bg2"/>
                </a:solidFill>
                <a:latin typeface="Gill Sans MT" panose="020B0502020104020203" pitchFamily="34" charset="77"/>
              </a:rPr>
              <a:t>Photo credit: UNICEF/Sari Omer</a:t>
            </a:r>
          </a:p>
        </p:txBody>
      </p:sp>
    </p:spTree>
    <p:custDataLst>
      <p:tags r:id="rId1"/>
    </p:custDataLst>
    <p:extLst>
      <p:ext uri="{BB962C8B-B14F-4D97-AF65-F5344CB8AC3E}">
        <p14:creationId xmlns:p14="http://schemas.microsoft.com/office/powerpoint/2010/main" val="183065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80"/>
        <p:cNvGrpSpPr/>
        <p:nvPr/>
      </p:nvGrpSpPr>
      <p:grpSpPr>
        <a:xfrm>
          <a:off x="0" y="0"/>
          <a:ext cx="0" cy="0"/>
          <a:chOff x="0" y="0"/>
          <a:chExt cx="0" cy="0"/>
        </a:xfrm>
      </p:grpSpPr>
      <p:sp>
        <p:nvSpPr>
          <p:cNvPr id="3" name="Title 2">
            <a:extLst>
              <a:ext uri="{FF2B5EF4-FFF2-40B4-BE49-F238E27FC236}">
                <a16:creationId xmlns:a16="http://schemas.microsoft.com/office/drawing/2014/main" id="{8F44281E-4286-7D45-894B-FF65D0A28A48}"/>
              </a:ext>
            </a:extLst>
          </p:cNvPr>
          <p:cNvSpPr>
            <a:spLocks noGrp="1"/>
          </p:cNvSpPr>
          <p:nvPr>
            <p:ph type="title"/>
          </p:nvPr>
        </p:nvSpPr>
        <p:spPr>
          <a:xfrm>
            <a:off x="8602348" y="1744952"/>
            <a:ext cx="15295613" cy="2176836"/>
          </a:xfrm>
        </p:spPr>
        <p:txBody>
          <a:bodyPr/>
          <a:lstStyle/>
          <a:p>
            <a:pPr algn="l"/>
            <a:r>
              <a:rPr lang="en-US" b="1" dirty="0">
                <a:solidFill>
                  <a:srgbClr val="000000"/>
                </a:solidFill>
              </a:rPr>
              <a:t>Approches Saleema</a:t>
            </a:r>
          </a:p>
        </p:txBody>
      </p:sp>
      <p:sp>
        <p:nvSpPr>
          <p:cNvPr id="5" name="Text Placeholder 4">
            <a:extLst>
              <a:ext uri="{FF2B5EF4-FFF2-40B4-BE49-F238E27FC236}">
                <a16:creationId xmlns:a16="http://schemas.microsoft.com/office/drawing/2014/main" id="{86E790B4-04EF-314D-B546-5A85BADB88CF}"/>
              </a:ext>
            </a:extLst>
          </p:cNvPr>
          <p:cNvSpPr>
            <a:spLocks noGrp="1"/>
          </p:cNvSpPr>
          <p:nvPr>
            <p:ph type="body" idx="1"/>
          </p:nvPr>
        </p:nvSpPr>
        <p:spPr>
          <a:xfrm>
            <a:off x="7965755" y="4660036"/>
            <a:ext cx="15295034" cy="5967412"/>
          </a:xfrm>
        </p:spPr>
        <p:txBody>
          <a:bodyPr/>
          <a:lstStyle/>
          <a:p>
            <a:pPr marL="0" indent="0" algn="l">
              <a:lnSpc>
                <a:spcPct val="90000"/>
              </a:lnSpc>
              <a:spcAft>
                <a:spcPts val="2400"/>
              </a:spcAft>
              <a:buSzPts val="4000"/>
              <a:buNone/>
            </a:pPr>
            <a:r>
              <a:rPr lang="fr-FR" dirty="0">
                <a:solidFill>
                  <a:srgbClr val="000000"/>
                </a:solidFill>
              </a:rPr>
              <a:t>Tirer parti des médias pour changer la façon dont les communautés parlent de l'excision, afin d'établir des normes positives autour du concept de NE PAS exciser.</a:t>
            </a:r>
          </a:p>
          <a:p>
            <a:pPr marL="0" indent="0" algn="l">
              <a:lnSpc>
                <a:spcPct val="90000"/>
              </a:lnSpc>
              <a:spcAft>
                <a:spcPts val="2400"/>
              </a:spcAft>
              <a:buSzPts val="4000"/>
              <a:buNone/>
            </a:pPr>
            <a:r>
              <a:rPr lang="fr-FR" dirty="0">
                <a:solidFill>
                  <a:srgbClr val="000000"/>
                </a:solidFill>
              </a:rPr>
              <a:t>Composantes de l'intervention</a:t>
            </a:r>
          </a:p>
          <a:p>
            <a:pPr marL="0" indent="0" algn="l">
              <a:lnSpc>
                <a:spcPct val="90000"/>
              </a:lnSpc>
              <a:spcAft>
                <a:spcPts val="2400"/>
              </a:spcAft>
              <a:buSzPts val="4000"/>
              <a:buNone/>
            </a:pPr>
            <a:r>
              <a:rPr lang="fr-FR" dirty="0">
                <a:solidFill>
                  <a:srgbClr val="000000"/>
                </a:solidFill>
              </a:rPr>
              <a:t>Campagnes dans les médias et marketing social.</a:t>
            </a:r>
          </a:p>
          <a:p>
            <a:pPr marL="0" indent="0" algn="l">
              <a:lnSpc>
                <a:spcPct val="90000"/>
              </a:lnSpc>
              <a:spcAft>
                <a:spcPts val="2400"/>
              </a:spcAft>
              <a:buSzPts val="4000"/>
              <a:buNone/>
            </a:pPr>
            <a:r>
              <a:rPr lang="fr-FR" dirty="0">
                <a:solidFill>
                  <a:srgbClr val="000000"/>
                </a:solidFill>
              </a:rPr>
              <a:t>Dialogues communautaires et intergénérationnels.</a:t>
            </a:r>
            <a:endParaRPr lang="en-US" dirty="0">
              <a:solidFill>
                <a:srgbClr val="000000"/>
              </a:solidFill>
            </a:endParaRPr>
          </a:p>
        </p:txBody>
      </p:sp>
      <p:pic>
        <p:nvPicPr>
          <p:cNvPr id="8" name="Picture Placeholder 7">
            <a:extLst>
              <a:ext uri="{FF2B5EF4-FFF2-40B4-BE49-F238E27FC236}">
                <a16:creationId xmlns:a16="http://schemas.microsoft.com/office/drawing/2014/main" id="{FC965507-E5A5-EE4D-8025-0B758DECEE70}"/>
              </a:ext>
            </a:extLst>
          </p:cNvPr>
          <p:cNvPicPr>
            <a:picLocks noGrp="1" noChangeAspect="1"/>
          </p:cNvPicPr>
          <p:nvPr>
            <p:ph type="pic" sz="quarter" idx="10"/>
          </p:nvPr>
        </p:nvPicPr>
        <p:blipFill>
          <a:blip r:embed="rId4"/>
          <a:srcRect l="16661" r="16661"/>
          <a:stretch/>
        </p:blipFill>
        <p:spPr>
          <a:xfrm flipH="1">
            <a:off x="-3058370" y="2227264"/>
            <a:ext cx="9263064" cy="9261476"/>
          </a:xfrm>
        </p:spPr>
      </p:pic>
      <p:sp>
        <p:nvSpPr>
          <p:cNvPr id="6" name="TextBox 5">
            <a:extLst>
              <a:ext uri="{FF2B5EF4-FFF2-40B4-BE49-F238E27FC236}">
                <a16:creationId xmlns:a16="http://schemas.microsoft.com/office/drawing/2014/main" id="{090CFE14-4C32-1A4E-8F4A-734F2375C7E7}"/>
              </a:ext>
            </a:extLst>
          </p:cNvPr>
          <p:cNvSpPr txBox="1"/>
          <p:nvPr/>
        </p:nvSpPr>
        <p:spPr>
          <a:xfrm>
            <a:off x="229282" y="13058930"/>
            <a:ext cx="6214047" cy="307777"/>
          </a:xfrm>
          <a:prstGeom prst="rect">
            <a:avLst/>
          </a:prstGeom>
          <a:noFill/>
        </p:spPr>
        <p:txBody>
          <a:bodyPr wrap="square" rtlCol="0">
            <a:spAutoFit/>
          </a:bodyPr>
          <a:lstStyle/>
          <a:p>
            <a:r>
              <a:rPr lang="en-US" dirty="0">
                <a:solidFill>
                  <a:schemeClr val="bg2"/>
                </a:solidFill>
                <a:latin typeface="Gill Sans MT" panose="020B0502020104020203" pitchFamily="34" charset="77"/>
              </a:rPr>
              <a:t>Photo credit: UNICEF Sudan</a:t>
            </a:r>
          </a:p>
        </p:txBody>
      </p:sp>
    </p:spTree>
    <p:custDataLst>
      <p:tags r:id="rId1"/>
    </p:custDataLst>
    <p:extLst>
      <p:ext uri="{BB962C8B-B14F-4D97-AF65-F5344CB8AC3E}">
        <p14:creationId xmlns:p14="http://schemas.microsoft.com/office/powerpoint/2010/main" val="2349696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17" name="Title 3">
            <a:extLst>
              <a:ext uri="{FF2B5EF4-FFF2-40B4-BE49-F238E27FC236}">
                <a16:creationId xmlns:a16="http://schemas.microsoft.com/office/drawing/2014/main" id="{53D12940-00C3-E744-81F8-CE719617CBC8}"/>
              </a:ext>
            </a:extLst>
          </p:cNvPr>
          <p:cNvSpPr>
            <a:spLocks noGrp="1"/>
          </p:cNvSpPr>
          <p:nvPr>
            <p:ph type="title"/>
          </p:nvPr>
        </p:nvSpPr>
        <p:spPr>
          <a:xfrm>
            <a:off x="6443329" y="460982"/>
            <a:ext cx="15295613" cy="2176836"/>
          </a:xfrm>
        </p:spPr>
        <p:txBody>
          <a:bodyPr/>
          <a:lstStyle/>
          <a:p>
            <a:pPr algn="l"/>
            <a:r>
              <a:rPr lang="fr-FR" b="1" dirty="0">
                <a:solidFill>
                  <a:srgbClr val="000000"/>
                </a:solidFill>
              </a:rPr>
              <a:t>Réalités sociales de la communauté de Saleema</a:t>
            </a:r>
            <a:br>
              <a:rPr lang="en-US" b="1" dirty="0">
                <a:solidFill>
                  <a:srgbClr val="000000"/>
                </a:solidFill>
              </a:rPr>
            </a:br>
            <a:r>
              <a:rPr lang="en-US" b="1" dirty="0">
                <a:solidFill>
                  <a:srgbClr val="000000"/>
                </a:solidFill>
              </a:rPr>
              <a:t> </a:t>
            </a:r>
          </a:p>
        </p:txBody>
      </p:sp>
      <p:sp>
        <p:nvSpPr>
          <p:cNvPr id="15" name="Text Placeholder 4">
            <a:extLst>
              <a:ext uri="{FF2B5EF4-FFF2-40B4-BE49-F238E27FC236}">
                <a16:creationId xmlns:a16="http://schemas.microsoft.com/office/drawing/2014/main" id="{C6A50D95-608B-1643-8F4F-25E3302826F5}"/>
              </a:ext>
            </a:extLst>
          </p:cNvPr>
          <p:cNvSpPr>
            <a:spLocks noGrp="1"/>
          </p:cNvSpPr>
          <p:nvPr>
            <p:ph type="body" idx="1"/>
          </p:nvPr>
        </p:nvSpPr>
        <p:spPr>
          <a:xfrm>
            <a:off x="7349067" y="4906736"/>
            <a:ext cx="15706876" cy="7259864"/>
          </a:xfrm>
        </p:spPr>
        <p:txBody>
          <a:bodyPr>
            <a:noAutofit/>
          </a:bodyPr>
          <a:lstStyle/>
          <a:p>
            <a:pPr marL="0" indent="0" algn="l">
              <a:lnSpc>
                <a:spcPct val="90000"/>
              </a:lnSpc>
              <a:spcAft>
                <a:spcPts val="1200"/>
              </a:spcAft>
              <a:buSzPts val="3700"/>
              <a:buNone/>
            </a:pPr>
            <a:r>
              <a:rPr lang="fr-FR" b="1" dirty="0">
                <a:solidFill>
                  <a:srgbClr val="000000"/>
                </a:solidFill>
              </a:rPr>
              <a:t>Croyances de la communauté : </a:t>
            </a:r>
          </a:p>
          <a:p>
            <a:pPr marL="0" indent="0" algn="l">
              <a:lnSpc>
                <a:spcPct val="90000"/>
              </a:lnSpc>
              <a:spcAft>
                <a:spcPts val="1200"/>
              </a:spcAft>
              <a:buSzPts val="3700"/>
              <a:buNone/>
            </a:pPr>
            <a:r>
              <a:rPr lang="fr-FR" dirty="0">
                <a:solidFill>
                  <a:srgbClr val="000000"/>
                </a:solidFill>
              </a:rPr>
              <a:t>L'excision précoce des filles garantit qu'elles suivront les traditions de la communauté (et seront disponibles pour un mariage précoce).</a:t>
            </a:r>
          </a:p>
          <a:p>
            <a:pPr marL="0" indent="0" algn="l">
              <a:lnSpc>
                <a:spcPct val="90000"/>
              </a:lnSpc>
              <a:spcAft>
                <a:spcPts val="1200"/>
              </a:spcAft>
              <a:buSzPts val="3700"/>
              <a:buNone/>
            </a:pPr>
            <a:r>
              <a:rPr lang="fr-FR" dirty="0">
                <a:solidFill>
                  <a:srgbClr val="000000"/>
                </a:solidFill>
              </a:rPr>
              <a:t>Si elles vont à l'école sans être excisées, elles seront « influencées » par les opinions et les pratiques des autres.</a:t>
            </a:r>
          </a:p>
          <a:p>
            <a:pPr marL="0" indent="0" algn="l">
              <a:lnSpc>
                <a:spcPct val="90000"/>
              </a:lnSpc>
              <a:spcAft>
                <a:spcPts val="1200"/>
              </a:spcAft>
              <a:buSzPts val="3700"/>
              <a:buNone/>
            </a:pPr>
            <a:r>
              <a:rPr lang="fr-FR" b="1" dirty="0">
                <a:solidFill>
                  <a:srgbClr val="000000"/>
                </a:solidFill>
              </a:rPr>
              <a:t>Le langage reflète les croyances : </a:t>
            </a:r>
          </a:p>
          <a:p>
            <a:pPr marL="0" indent="0" algn="l">
              <a:lnSpc>
                <a:spcPct val="90000"/>
              </a:lnSpc>
              <a:spcAft>
                <a:spcPts val="1200"/>
              </a:spcAft>
              <a:buSzPts val="3700"/>
              <a:buNone/>
            </a:pPr>
            <a:r>
              <a:rPr lang="fr-FR" dirty="0">
                <a:solidFill>
                  <a:srgbClr val="000000"/>
                </a:solidFill>
              </a:rPr>
              <a:t>Traditionnellement, l'excision est «  tahoor », ce qui signifie pure  et donc les femmes excisées sont pures. </a:t>
            </a:r>
          </a:p>
          <a:p>
            <a:pPr marL="0" indent="0" algn="l">
              <a:lnSpc>
                <a:spcPct val="90000"/>
              </a:lnSpc>
              <a:spcAft>
                <a:spcPts val="1200"/>
              </a:spcAft>
              <a:buSzPts val="3700"/>
              <a:buNone/>
            </a:pPr>
            <a:r>
              <a:rPr lang="fr-FR" dirty="0">
                <a:solidFill>
                  <a:srgbClr val="000000"/>
                </a:solidFill>
              </a:rPr>
              <a:t>Les femmes et les filles qui ne subissent pas l'excision sont appelées « ghalfaa » ce qui signifie impure et obscène.</a:t>
            </a:r>
            <a:endParaRPr lang="en-US" dirty="0">
              <a:solidFill>
                <a:srgbClr val="000000"/>
              </a:solidFill>
            </a:endParaRPr>
          </a:p>
        </p:txBody>
      </p:sp>
      <p:pic>
        <p:nvPicPr>
          <p:cNvPr id="5" name="Picture Placeholder 4">
            <a:extLst>
              <a:ext uri="{FF2B5EF4-FFF2-40B4-BE49-F238E27FC236}">
                <a16:creationId xmlns:a16="http://schemas.microsoft.com/office/drawing/2014/main" id="{24A782AD-54BE-C84F-BAFA-FF278AEECFC2}"/>
              </a:ext>
            </a:extLst>
          </p:cNvPr>
          <p:cNvPicPr>
            <a:picLocks noGrp="1" noChangeAspect="1"/>
          </p:cNvPicPr>
          <p:nvPr>
            <p:ph type="pic" sz="quarter" idx="10"/>
          </p:nvPr>
        </p:nvPicPr>
        <p:blipFill rotWithShape="1">
          <a:blip r:embed="rId4"/>
          <a:srcRect l="12900" r="20422"/>
          <a:stretch/>
        </p:blipFill>
        <p:spPr>
          <a:xfrm flipH="1">
            <a:off x="-3058370" y="2227264"/>
            <a:ext cx="9263064" cy="9261476"/>
          </a:xfrm>
        </p:spPr>
      </p:pic>
      <p:sp>
        <p:nvSpPr>
          <p:cNvPr id="6" name="TextBox 5">
            <a:extLst>
              <a:ext uri="{FF2B5EF4-FFF2-40B4-BE49-F238E27FC236}">
                <a16:creationId xmlns:a16="http://schemas.microsoft.com/office/drawing/2014/main" id="{D2EC77E1-75E6-6446-A324-318A6C4AE9B0}"/>
              </a:ext>
            </a:extLst>
          </p:cNvPr>
          <p:cNvSpPr txBox="1"/>
          <p:nvPr/>
        </p:nvSpPr>
        <p:spPr>
          <a:xfrm>
            <a:off x="229282" y="13058930"/>
            <a:ext cx="6214047" cy="307777"/>
          </a:xfrm>
          <a:prstGeom prst="rect">
            <a:avLst/>
          </a:prstGeom>
          <a:noFill/>
        </p:spPr>
        <p:txBody>
          <a:bodyPr wrap="square" rtlCol="0">
            <a:spAutoFit/>
          </a:bodyPr>
          <a:lstStyle/>
          <a:p>
            <a:r>
              <a:rPr lang="en-US" dirty="0">
                <a:solidFill>
                  <a:schemeClr val="bg2"/>
                </a:solidFill>
                <a:latin typeface="Gill Sans MT" panose="020B0502020104020203" pitchFamily="34" charset="77"/>
              </a:rPr>
              <a:t>Photo credit: UNICEF Sudan/Omer</a:t>
            </a:r>
          </a:p>
        </p:txBody>
      </p:sp>
    </p:spTree>
    <p:custDataLst>
      <p:tags r:id="rId1"/>
    </p:custDataLst>
    <p:extLst>
      <p:ext uri="{BB962C8B-B14F-4D97-AF65-F5344CB8AC3E}">
        <p14:creationId xmlns:p14="http://schemas.microsoft.com/office/powerpoint/2010/main" val="1764666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95"/>
        <p:cNvGrpSpPr/>
        <p:nvPr/>
      </p:nvGrpSpPr>
      <p:grpSpPr>
        <a:xfrm>
          <a:off x="0" y="0"/>
          <a:ext cx="0" cy="0"/>
          <a:chOff x="0" y="0"/>
          <a:chExt cx="0" cy="0"/>
        </a:xfrm>
      </p:grpSpPr>
      <p:sp>
        <p:nvSpPr>
          <p:cNvPr id="7" name="Title 6">
            <a:extLst>
              <a:ext uri="{FF2B5EF4-FFF2-40B4-BE49-F238E27FC236}">
                <a16:creationId xmlns:a16="http://schemas.microsoft.com/office/drawing/2014/main" id="{360CC436-89CA-DA48-A68C-AE4180892908}"/>
              </a:ext>
            </a:extLst>
          </p:cNvPr>
          <p:cNvSpPr>
            <a:spLocks noGrp="1"/>
          </p:cNvSpPr>
          <p:nvPr>
            <p:ph type="title"/>
          </p:nvPr>
        </p:nvSpPr>
        <p:spPr>
          <a:xfrm>
            <a:off x="8263681" y="1138846"/>
            <a:ext cx="15295613" cy="2176836"/>
          </a:xfrm>
        </p:spPr>
        <p:txBody>
          <a:bodyPr/>
          <a:lstStyle/>
          <a:p>
            <a:pPr algn="l"/>
            <a:r>
              <a:rPr lang="en-US" b="1" dirty="0">
                <a:solidFill>
                  <a:srgbClr val="000000"/>
                </a:solidFill>
              </a:rPr>
              <a:t>Changement de normes Saleema</a:t>
            </a:r>
          </a:p>
        </p:txBody>
      </p:sp>
      <p:sp>
        <p:nvSpPr>
          <p:cNvPr id="16" name="Text Placeholder 4">
            <a:extLst>
              <a:ext uri="{FF2B5EF4-FFF2-40B4-BE49-F238E27FC236}">
                <a16:creationId xmlns:a16="http://schemas.microsoft.com/office/drawing/2014/main" id="{4B8D633A-D751-C141-AF34-9C7AD9BFC265}"/>
              </a:ext>
            </a:extLst>
          </p:cNvPr>
          <p:cNvSpPr>
            <a:spLocks noGrp="1"/>
          </p:cNvSpPr>
          <p:nvPr>
            <p:ph type="body" idx="1"/>
          </p:nvPr>
        </p:nvSpPr>
        <p:spPr>
          <a:xfrm>
            <a:off x="7349281" y="4235750"/>
            <a:ext cx="16210013" cy="8341404"/>
          </a:xfrm>
        </p:spPr>
        <p:txBody>
          <a:bodyPr>
            <a:noAutofit/>
          </a:bodyPr>
          <a:lstStyle/>
          <a:p>
            <a:pPr marL="0" indent="0" algn="l">
              <a:lnSpc>
                <a:spcPct val="90000"/>
              </a:lnSpc>
              <a:spcAft>
                <a:spcPts val="2400"/>
              </a:spcAft>
              <a:buSzPts val="4000"/>
              <a:buNone/>
            </a:pPr>
            <a:r>
              <a:rPr lang="fr-FR" b="1" dirty="0">
                <a:solidFill>
                  <a:srgbClr val="000000"/>
                </a:solidFill>
              </a:rPr>
              <a:t>Saleema aborde la MGF en fournissant des informations mais aussi : </a:t>
            </a:r>
          </a:p>
          <a:p>
            <a:pPr marL="0" indent="0" algn="l">
              <a:lnSpc>
                <a:spcPct val="90000"/>
              </a:lnSpc>
              <a:spcAft>
                <a:spcPts val="2400"/>
              </a:spcAft>
              <a:buSzPts val="4000"/>
              <a:buNone/>
            </a:pPr>
            <a:r>
              <a:rPr lang="fr-FR" dirty="0">
                <a:solidFill>
                  <a:srgbClr val="000000"/>
                </a:solidFill>
              </a:rPr>
              <a:t>Modifie les perceptions de la communauté en changeant la façon dont les gens parlent de l'excision.</a:t>
            </a:r>
          </a:p>
          <a:p>
            <a:pPr marL="0" indent="0" algn="l">
              <a:lnSpc>
                <a:spcPct val="90000"/>
              </a:lnSpc>
              <a:spcAft>
                <a:spcPts val="2400"/>
              </a:spcAft>
              <a:buSzPts val="4000"/>
              <a:buNone/>
            </a:pPr>
            <a:r>
              <a:rPr lang="fr-FR" dirty="0">
                <a:solidFill>
                  <a:srgbClr val="000000"/>
                </a:solidFill>
              </a:rPr>
              <a:t>Promouvoir à grande échelle l'établissement d'une nouvelle norme de désirabilité des filles non excisées par le biais de l'image de marque et du dialogue social.</a:t>
            </a:r>
          </a:p>
          <a:p>
            <a:pPr marL="0" indent="0" algn="l">
              <a:lnSpc>
                <a:spcPct val="90000"/>
              </a:lnSpc>
              <a:spcAft>
                <a:spcPts val="2400"/>
              </a:spcAft>
              <a:buSzPts val="4000"/>
              <a:buNone/>
            </a:pPr>
            <a:r>
              <a:rPr lang="fr-FR" b="1" dirty="0">
                <a:solidFill>
                  <a:srgbClr val="000000"/>
                </a:solidFill>
              </a:rPr>
              <a:t>Impact :</a:t>
            </a:r>
          </a:p>
          <a:p>
            <a:pPr marL="0" indent="0" algn="l">
              <a:lnSpc>
                <a:spcPct val="90000"/>
              </a:lnSpc>
              <a:spcAft>
                <a:spcPts val="2400"/>
              </a:spcAft>
              <a:buSzPts val="4000"/>
              <a:buNone/>
            </a:pPr>
            <a:r>
              <a:rPr lang="fr-FR" dirty="0">
                <a:solidFill>
                  <a:srgbClr val="000000"/>
                </a:solidFill>
              </a:rPr>
              <a:t>Les femmes participant à Saleema sont six fois plus susceptibles de croire que la MGF devrait être abandonnée.</a:t>
            </a:r>
          </a:p>
          <a:p>
            <a:pPr marL="0" indent="0" algn="l">
              <a:lnSpc>
                <a:spcPct val="90000"/>
              </a:lnSpc>
              <a:spcAft>
                <a:spcPts val="2400"/>
              </a:spcAft>
              <a:buSzPts val="4000"/>
              <a:buNone/>
            </a:pPr>
            <a:r>
              <a:rPr lang="fr-FR" dirty="0">
                <a:solidFill>
                  <a:srgbClr val="000000"/>
                </a:solidFill>
              </a:rPr>
              <a:t>Le projet a permis de réduire les croyances normatives concernant la poursuite de l'excision dans 18 États.</a:t>
            </a:r>
            <a:endParaRPr lang="en-US" dirty="0">
              <a:solidFill>
                <a:srgbClr val="000000"/>
              </a:solidFill>
            </a:endParaRPr>
          </a:p>
        </p:txBody>
      </p:sp>
      <p:pic>
        <p:nvPicPr>
          <p:cNvPr id="6" name="Picture Placeholder 5">
            <a:extLst>
              <a:ext uri="{FF2B5EF4-FFF2-40B4-BE49-F238E27FC236}">
                <a16:creationId xmlns:a16="http://schemas.microsoft.com/office/drawing/2014/main" id="{CFAE954C-9C24-6246-BCC6-BECC3F60753E}"/>
              </a:ext>
            </a:extLst>
          </p:cNvPr>
          <p:cNvPicPr>
            <a:picLocks noGrp="1" noChangeAspect="1"/>
          </p:cNvPicPr>
          <p:nvPr>
            <p:ph type="pic" sz="quarter" idx="10"/>
          </p:nvPr>
        </p:nvPicPr>
        <p:blipFill rotWithShape="1">
          <a:blip r:embed="rId4"/>
          <a:srcRect l="-25929" t="5318" r="32826" b="5318"/>
          <a:stretch/>
        </p:blipFill>
        <p:spPr>
          <a:xfrm>
            <a:off x="-3058370" y="2227264"/>
            <a:ext cx="9263064" cy="9261476"/>
          </a:xfrm>
        </p:spPr>
      </p:pic>
      <p:sp>
        <p:nvSpPr>
          <p:cNvPr id="5" name="TextBox 4">
            <a:extLst>
              <a:ext uri="{FF2B5EF4-FFF2-40B4-BE49-F238E27FC236}">
                <a16:creationId xmlns:a16="http://schemas.microsoft.com/office/drawing/2014/main" id="{4055770A-19E0-8144-844E-F51365593E8D}"/>
              </a:ext>
            </a:extLst>
          </p:cNvPr>
          <p:cNvSpPr txBox="1"/>
          <p:nvPr/>
        </p:nvSpPr>
        <p:spPr>
          <a:xfrm>
            <a:off x="229282" y="13058930"/>
            <a:ext cx="6214047" cy="307777"/>
          </a:xfrm>
          <a:prstGeom prst="rect">
            <a:avLst/>
          </a:prstGeom>
          <a:noFill/>
        </p:spPr>
        <p:txBody>
          <a:bodyPr wrap="square" rtlCol="0">
            <a:spAutoFit/>
          </a:bodyPr>
          <a:lstStyle/>
          <a:p>
            <a:r>
              <a:rPr lang="en-US" dirty="0">
                <a:solidFill>
                  <a:schemeClr val="bg2"/>
                </a:solidFill>
                <a:latin typeface="Gill Sans MT" panose="020B0502020104020203" pitchFamily="34" charset="77"/>
              </a:rPr>
              <a:t>Photo credit:: UNICEF Sudan</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FF"/>
                </a:solidFill>
              </a:rPr>
              <a:t>Session II</a:t>
            </a:r>
          </a:p>
        </p:txBody>
      </p:sp>
    </p:spTree>
    <p:extLst>
      <p:ext uri="{BB962C8B-B14F-4D97-AF65-F5344CB8AC3E}">
        <p14:creationId xmlns:p14="http://schemas.microsoft.com/office/powerpoint/2010/main" val="2715821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5" name="Google Shape;845;p7"/>
          <p:cNvSpPr txBox="1">
            <a:spLocks noGrp="1"/>
          </p:cNvSpPr>
          <p:nvPr>
            <p:ph type="body" sz="quarter" idx="11"/>
          </p:nvPr>
        </p:nvSpPr>
        <p:spPr>
          <a:xfrm>
            <a:off x="11164312" y="1970001"/>
            <a:ext cx="11841162" cy="8029228"/>
          </a:xfrm>
          <a:prstGeom prst="rect">
            <a:avLst/>
          </a:prstGeom>
          <a:noFill/>
          <a:ln>
            <a:noFill/>
          </a:ln>
        </p:spPr>
        <p:txBody>
          <a:bodyPr spcFirstLastPara="1" vert="horz" wrap="square" lIns="91426" tIns="45700" rIns="91426" bIns="45700" rtlCol="0" anchor="t" anchorCtr="0">
            <a:noAutofit/>
          </a:bodyPr>
          <a:lstStyle/>
          <a:p>
            <a:pPr>
              <a:spcAft>
                <a:spcPts val="2400"/>
              </a:spcAft>
              <a:buClr>
                <a:srgbClr val="515257"/>
              </a:buClr>
              <a:buSzPts val="4000"/>
            </a:pPr>
            <a:r>
              <a:rPr lang="fr-FR" sz="4800" dirty="0">
                <a:solidFill>
                  <a:srgbClr val="000000"/>
                </a:solidFill>
              </a:rPr>
              <a:t>Les normes sociales sont les règles informelles, souvent implicites, que la plupart des gens acceptent et respectent. Elles sont influencées par les systèmes de croyances, la perception de ce que les autres attendent et font, et parfois par la perception de récompenses et de sanctions.</a:t>
            </a:r>
          </a:p>
          <a:p>
            <a:pPr>
              <a:spcAft>
                <a:spcPts val="2400"/>
              </a:spcAft>
              <a:buClr>
                <a:srgbClr val="515257"/>
              </a:buClr>
              <a:buSzPts val="4000"/>
            </a:pPr>
            <a:r>
              <a:rPr lang="fr-FR" sz="4800" dirty="0">
                <a:solidFill>
                  <a:srgbClr val="000000"/>
                </a:solidFill>
              </a:rPr>
              <a:t>Les normes sont ancrées dans les institutions formelles et informelles, produites et reproduites par l'interaction sociale. </a:t>
            </a:r>
          </a:p>
          <a:p>
            <a:pPr>
              <a:spcAft>
                <a:spcPts val="2400"/>
              </a:spcAft>
              <a:buClr>
                <a:srgbClr val="515257"/>
              </a:buClr>
              <a:buSzPts val="4000"/>
            </a:pPr>
            <a:r>
              <a:rPr lang="fr-FR" sz="4800" dirty="0">
                <a:solidFill>
                  <a:srgbClr val="000000"/>
                </a:solidFill>
              </a:rPr>
              <a:t>- ALIGN, Institut de développement d'outre-mer</a:t>
            </a:r>
          </a:p>
        </p:txBody>
      </p:sp>
      <p:sp>
        <p:nvSpPr>
          <p:cNvPr id="8" name="Text Placeholder 7">
            <a:extLst>
              <a:ext uri="{FF2B5EF4-FFF2-40B4-BE49-F238E27FC236}">
                <a16:creationId xmlns:a16="http://schemas.microsoft.com/office/drawing/2014/main" id="{25EC3CDC-E828-5241-BE49-D9EBECE131FD}"/>
              </a:ext>
            </a:extLst>
          </p:cNvPr>
          <p:cNvSpPr>
            <a:spLocks noGrp="1"/>
          </p:cNvSpPr>
          <p:nvPr>
            <p:ph type="body" sz="quarter" idx="10"/>
          </p:nvPr>
        </p:nvSpPr>
        <p:spPr/>
        <p:txBody>
          <a:bodyPr>
            <a:noAutofit/>
          </a:bodyPr>
          <a:lstStyle/>
          <a:p>
            <a:pPr>
              <a:lnSpc>
                <a:spcPct val="80000"/>
              </a:lnSpc>
            </a:pPr>
            <a:r>
              <a:rPr lang="en-US" sz="8900" b="1" dirty="0">
                <a:solidFill>
                  <a:schemeClr val="accent2"/>
                </a:solidFill>
              </a:rPr>
              <a:t>Normes sociales</a:t>
            </a:r>
          </a:p>
        </p:txBody>
      </p:sp>
    </p:spTree>
    <p:custDataLst>
      <p:tags r:id="rId1"/>
    </p:custDataLst>
    <p:extLst>
      <p:ext uri="{BB962C8B-B14F-4D97-AF65-F5344CB8AC3E}">
        <p14:creationId xmlns:p14="http://schemas.microsoft.com/office/powerpoint/2010/main" val="422837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45">
                                            <p:txEl>
                                              <p:pRg st="0" end="0"/>
                                            </p:txEl>
                                          </p:spTgt>
                                        </p:tgtEl>
                                        <p:attrNameLst>
                                          <p:attrName>style.visibility</p:attrName>
                                        </p:attrNameLst>
                                      </p:cBhvr>
                                      <p:to>
                                        <p:strVal val="visible"/>
                                      </p:to>
                                    </p:set>
                                    <p:animEffect transition="in" filter="wipe(up)">
                                      <p:cBhvr>
                                        <p:cTn id="7" dur="500"/>
                                        <p:tgtEl>
                                          <p:spTgt spid="845">
                                            <p:txEl>
                                              <p:pRg st="0" end="0"/>
                                            </p:tx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45">
                                            <p:txEl>
                                              <p:pRg st="1" end="1"/>
                                            </p:txEl>
                                          </p:spTgt>
                                        </p:tgtEl>
                                        <p:attrNameLst>
                                          <p:attrName>style.visibility</p:attrName>
                                        </p:attrNameLst>
                                      </p:cBhvr>
                                      <p:to>
                                        <p:strVal val="visible"/>
                                      </p:to>
                                    </p:set>
                                    <p:animEffect transition="in" filter="wipe(up)">
                                      <p:cBhvr>
                                        <p:cTn id="11" dur="500"/>
                                        <p:tgtEl>
                                          <p:spTgt spid="845">
                                            <p:txEl>
                                              <p:pRg st="1" end="1"/>
                                            </p:txEl>
                                          </p:spTgt>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845">
                                            <p:txEl>
                                              <p:pRg st="2" end="2"/>
                                            </p:txEl>
                                          </p:spTgt>
                                        </p:tgtEl>
                                        <p:attrNameLst>
                                          <p:attrName>style.visibility</p:attrName>
                                        </p:attrNameLst>
                                      </p:cBhvr>
                                      <p:to>
                                        <p:strVal val="visible"/>
                                      </p:to>
                                    </p:set>
                                    <p:animEffect transition="in" filter="wipe(up)">
                                      <p:cBhvr>
                                        <p:cTn id="15" dur="500"/>
                                        <p:tgtEl>
                                          <p:spTgt spid="84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5"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B465C9-4DBB-F442-9DF7-2764114FA842}"/>
              </a:ext>
            </a:extLst>
          </p:cNvPr>
          <p:cNvSpPr>
            <a:spLocks noGrp="1"/>
          </p:cNvSpPr>
          <p:nvPr>
            <p:ph type="body" sz="quarter" idx="10"/>
          </p:nvPr>
        </p:nvSpPr>
        <p:spPr>
          <a:xfrm>
            <a:off x="2746376" y="4706939"/>
            <a:ext cx="7746364" cy="3537046"/>
          </a:xfrm>
        </p:spPr>
        <p:txBody>
          <a:bodyPr>
            <a:noAutofit/>
          </a:bodyPr>
          <a:lstStyle/>
          <a:p>
            <a:pPr>
              <a:lnSpc>
                <a:spcPct val="80000"/>
              </a:lnSpc>
            </a:pPr>
            <a:r>
              <a:rPr lang="en-US" sz="8900" b="1" dirty="0">
                <a:solidFill>
                  <a:schemeClr val="accent2"/>
                </a:solidFill>
              </a:rPr>
              <a:t>Les normes sociales sont…</a:t>
            </a:r>
          </a:p>
        </p:txBody>
      </p:sp>
      <p:sp>
        <p:nvSpPr>
          <p:cNvPr id="3" name="Text Placeholder 2">
            <a:extLst>
              <a:ext uri="{FF2B5EF4-FFF2-40B4-BE49-F238E27FC236}">
                <a16:creationId xmlns:a16="http://schemas.microsoft.com/office/drawing/2014/main" id="{D2F20673-33D3-9A45-AC52-4225AC5D5A8A}"/>
              </a:ext>
            </a:extLst>
          </p:cNvPr>
          <p:cNvSpPr>
            <a:spLocks noGrp="1"/>
          </p:cNvSpPr>
          <p:nvPr>
            <p:ph type="body" sz="quarter" idx="11"/>
          </p:nvPr>
        </p:nvSpPr>
        <p:spPr>
          <a:xfrm>
            <a:off x="11018839" y="3914774"/>
            <a:ext cx="11841162" cy="7032625"/>
          </a:xfrm>
        </p:spPr>
        <p:txBody>
          <a:bodyPr>
            <a:noAutofit/>
          </a:bodyPr>
          <a:lstStyle/>
          <a:p>
            <a:pPr marL="571500" indent="-571500">
              <a:spcAft>
                <a:spcPts val="2400"/>
              </a:spcAft>
              <a:buClr>
                <a:srgbClr val="515257"/>
              </a:buClr>
              <a:buSzPts val="4800"/>
              <a:buFont typeface="Arial"/>
              <a:buChar char="•"/>
            </a:pPr>
            <a:r>
              <a:rPr lang="fr-FR" sz="4800" dirty="0">
                <a:solidFill>
                  <a:srgbClr val="000000"/>
                </a:solidFill>
              </a:rPr>
              <a:t>Ce que les membres d'un groupe croient être un comportement typique (ce que les autres font) et approprié (ce que les autres attendent de moi).</a:t>
            </a:r>
          </a:p>
          <a:p>
            <a:pPr marL="571500" indent="-571500">
              <a:spcAft>
                <a:spcPts val="2400"/>
              </a:spcAft>
              <a:buClr>
                <a:srgbClr val="515257"/>
              </a:buClr>
              <a:buSzPts val="4800"/>
              <a:buFont typeface="Arial"/>
              <a:buChar char="•"/>
            </a:pPr>
            <a:r>
              <a:rPr lang="fr-FR" sz="4800" dirty="0">
                <a:solidFill>
                  <a:srgbClr val="000000"/>
                </a:solidFill>
              </a:rPr>
              <a:t>Les normes sociales sont différentes des attitudes ou des croyances individuelles – ce n’est pas ce que je crois, mais plutôt ce que je pense que les autres croient.</a:t>
            </a:r>
            <a:r>
              <a:rPr lang="en-US" sz="4800" dirty="0">
                <a:solidFill>
                  <a:srgbClr val="000000"/>
                </a:solidFill>
              </a:rPr>
              <a:t>.</a:t>
            </a:r>
          </a:p>
        </p:txBody>
      </p:sp>
    </p:spTree>
    <p:extLst>
      <p:ext uri="{BB962C8B-B14F-4D97-AF65-F5344CB8AC3E}">
        <p14:creationId xmlns:p14="http://schemas.microsoft.com/office/powerpoint/2010/main" val="1448005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up)">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101F13-DCDD-C745-BA1D-93D993E5A145}"/>
              </a:ext>
            </a:extLst>
          </p:cNvPr>
          <p:cNvSpPr>
            <a:spLocks noGrp="1"/>
          </p:cNvSpPr>
          <p:nvPr>
            <p:ph type="body" sz="quarter" idx="10"/>
          </p:nvPr>
        </p:nvSpPr>
        <p:spPr>
          <a:xfrm>
            <a:off x="2746376" y="4706939"/>
            <a:ext cx="7860664" cy="3537046"/>
          </a:xfrm>
        </p:spPr>
        <p:txBody>
          <a:bodyPr>
            <a:noAutofit/>
          </a:bodyPr>
          <a:lstStyle/>
          <a:p>
            <a:pPr>
              <a:lnSpc>
                <a:spcPct val="80000"/>
              </a:lnSpc>
            </a:pPr>
            <a:r>
              <a:rPr lang="en-US" sz="8900" b="1" dirty="0">
                <a:solidFill>
                  <a:schemeClr val="accent2"/>
                </a:solidFill>
              </a:rPr>
              <a:t>Les normes basées sur le genre sont…</a:t>
            </a:r>
          </a:p>
        </p:txBody>
      </p:sp>
      <p:sp>
        <p:nvSpPr>
          <p:cNvPr id="3" name="Text Placeholder 2">
            <a:extLst>
              <a:ext uri="{FF2B5EF4-FFF2-40B4-BE49-F238E27FC236}">
                <a16:creationId xmlns:a16="http://schemas.microsoft.com/office/drawing/2014/main" id="{437FC8A7-DD15-BA42-B9CE-2F54F80371BB}"/>
              </a:ext>
            </a:extLst>
          </p:cNvPr>
          <p:cNvSpPr>
            <a:spLocks noGrp="1"/>
          </p:cNvSpPr>
          <p:nvPr>
            <p:ph type="body" sz="quarter" idx="11"/>
          </p:nvPr>
        </p:nvSpPr>
        <p:spPr>
          <a:xfrm>
            <a:off x="11018839" y="4089718"/>
            <a:ext cx="11841162" cy="6240461"/>
          </a:xfrm>
        </p:spPr>
        <p:txBody>
          <a:bodyPr>
            <a:noAutofit/>
          </a:bodyPr>
          <a:lstStyle/>
          <a:p>
            <a:pPr marL="571500" indent="-571500">
              <a:spcAft>
                <a:spcPts val="2400"/>
              </a:spcAft>
              <a:buSzPts val="4800"/>
              <a:buFont typeface="Arial"/>
              <a:buChar char="•"/>
            </a:pPr>
            <a:r>
              <a:rPr lang="fr-FR" sz="4800" dirty="0">
                <a:solidFill>
                  <a:srgbClr val="000000"/>
                </a:solidFill>
              </a:rPr>
              <a:t>Un type de norme sociale.</a:t>
            </a:r>
          </a:p>
          <a:p>
            <a:pPr marL="571500" indent="-571500">
              <a:spcAft>
                <a:spcPts val="2400"/>
              </a:spcAft>
              <a:buSzPts val="4800"/>
              <a:buFont typeface="Arial"/>
              <a:buChar char="•"/>
            </a:pPr>
            <a:r>
              <a:rPr lang="fr-FR" sz="4800" dirty="0">
                <a:solidFill>
                  <a:srgbClr val="000000"/>
                </a:solidFill>
              </a:rPr>
              <a:t>Les attentes et les règles perçues quant à la manière dont une personne doit se comporter en fonction de son sexe biologique et des perceptions sociales basées sur le genre.</a:t>
            </a:r>
            <a:endParaRPr lang="en-US" sz="4800" dirty="0">
              <a:solidFill>
                <a:srgbClr val="000000"/>
              </a:solidFill>
            </a:endParaRPr>
          </a:p>
        </p:txBody>
      </p:sp>
    </p:spTree>
    <p:extLst>
      <p:ext uri="{BB962C8B-B14F-4D97-AF65-F5344CB8AC3E}">
        <p14:creationId xmlns:p14="http://schemas.microsoft.com/office/powerpoint/2010/main" val="417515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up)">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07FFC2-8BC0-FF43-B13C-D19E4ACDB09E}"/>
              </a:ext>
            </a:extLst>
          </p:cNvPr>
          <p:cNvSpPr>
            <a:spLocks noGrp="1"/>
          </p:cNvSpPr>
          <p:nvPr>
            <p:ph type="body" sz="quarter" idx="10"/>
          </p:nvPr>
        </p:nvSpPr>
        <p:spPr>
          <a:xfrm>
            <a:off x="2746376" y="4706939"/>
            <a:ext cx="6128684" cy="3537046"/>
          </a:xfrm>
        </p:spPr>
        <p:txBody>
          <a:bodyPr wrap="none">
            <a:noAutofit/>
          </a:bodyPr>
          <a:lstStyle/>
          <a:p>
            <a:pPr>
              <a:lnSpc>
                <a:spcPct val="80000"/>
              </a:lnSpc>
            </a:pPr>
            <a:r>
              <a:rPr lang="en-US" sz="8900" b="1" dirty="0">
                <a:solidFill>
                  <a:schemeClr val="accent2"/>
                </a:solidFill>
              </a:rPr>
              <a:t>Les groupes </a:t>
            </a:r>
          </a:p>
          <a:p>
            <a:pPr>
              <a:lnSpc>
                <a:spcPct val="80000"/>
              </a:lnSpc>
            </a:pPr>
            <a:r>
              <a:rPr lang="en-US" sz="8900" b="1" dirty="0">
                <a:solidFill>
                  <a:schemeClr val="accent2"/>
                </a:solidFill>
              </a:rPr>
              <a:t>de référence</a:t>
            </a:r>
          </a:p>
          <a:p>
            <a:pPr>
              <a:lnSpc>
                <a:spcPct val="80000"/>
              </a:lnSpc>
            </a:pPr>
            <a:r>
              <a:rPr lang="en-US" sz="8900" b="1" dirty="0">
                <a:solidFill>
                  <a:schemeClr val="accent2"/>
                </a:solidFill>
              </a:rPr>
              <a:t>sont…</a:t>
            </a:r>
          </a:p>
        </p:txBody>
      </p:sp>
      <p:sp>
        <p:nvSpPr>
          <p:cNvPr id="3" name="Text Placeholder 2">
            <a:extLst>
              <a:ext uri="{FF2B5EF4-FFF2-40B4-BE49-F238E27FC236}">
                <a16:creationId xmlns:a16="http://schemas.microsoft.com/office/drawing/2014/main" id="{C1A145CB-271E-254B-9210-840FCAF1EDB4}"/>
              </a:ext>
            </a:extLst>
          </p:cNvPr>
          <p:cNvSpPr>
            <a:spLocks noGrp="1"/>
          </p:cNvSpPr>
          <p:nvPr>
            <p:ph type="body" sz="quarter" idx="11"/>
          </p:nvPr>
        </p:nvSpPr>
        <p:spPr>
          <a:xfrm>
            <a:off x="11018838" y="2918175"/>
            <a:ext cx="11726862" cy="4423922"/>
          </a:xfrm>
        </p:spPr>
        <p:txBody>
          <a:bodyPr>
            <a:noAutofit/>
          </a:bodyPr>
          <a:lstStyle/>
          <a:p>
            <a:pPr marL="571500" indent="-571500">
              <a:spcAft>
                <a:spcPts val="2400"/>
              </a:spcAft>
              <a:buSzPts val="4800"/>
              <a:buFont typeface="Arial"/>
              <a:buChar char="•"/>
            </a:pPr>
            <a:r>
              <a:rPr lang="fr-FR" sz="4800" dirty="0">
                <a:solidFill>
                  <a:srgbClr val="000000"/>
                </a:solidFill>
              </a:rPr>
              <a:t>Un groupe de personnes dont le comportement et les croyances façonnent nos propres comportements et croyances. </a:t>
            </a:r>
          </a:p>
          <a:p>
            <a:pPr marL="571500" indent="-571500">
              <a:spcAft>
                <a:spcPts val="2400"/>
              </a:spcAft>
              <a:buSzPts val="4800"/>
              <a:buFont typeface="Arial"/>
              <a:buChar char="•"/>
            </a:pPr>
            <a:r>
              <a:rPr lang="fr-FR" sz="4800" dirty="0">
                <a:solidFill>
                  <a:srgbClr val="000000"/>
                </a:solidFill>
              </a:rPr>
              <a:t>Ceux qui transmettent et font respecter les normes sociales.</a:t>
            </a:r>
            <a:endParaRPr lang="en-US" sz="4800" dirty="0">
              <a:solidFill>
                <a:srgbClr val="000000"/>
              </a:solidFill>
            </a:endParaRPr>
          </a:p>
        </p:txBody>
      </p:sp>
      <p:grpSp>
        <p:nvGrpSpPr>
          <p:cNvPr id="10" name="Group 9">
            <a:extLst>
              <a:ext uri="{FF2B5EF4-FFF2-40B4-BE49-F238E27FC236}">
                <a16:creationId xmlns:a16="http://schemas.microsoft.com/office/drawing/2014/main" id="{BEE8810A-D872-5B41-9D16-CA6DDE8856F6}"/>
              </a:ext>
            </a:extLst>
          </p:cNvPr>
          <p:cNvGrpSpPr/>
          <p:nvPr/>
        </p:nvGrpSpPr>
        <p:grpSpPr>
          <a:xfrm>
            <a:off x="10761663" y="6858000"/>
            <a:ext cx="12191998" cy="6858000"/>
            <a:chOff x="10761663" y="6400854"/>
            <a:chExt cx="13004702" cy="7315146"/>
          </a:xfrm>
        </p:grpSpPr>
        <p:pic>
          <p:nvPicPr>
            <p:cNvPr id="4" name="Picture 3">
              <a:extLst>
                <a:ext uri="{FF2B5EF4-FFF2-40B4-BE49-F238E27FC236}">
                  <a16:creationId xmlns:a16="http://schemas.microsoft.com/office/drawing/2014/main" id="{8ADA4781-958C-AB4E-93C0-100BA02143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1663" y="6400854"/>
              <a:ext cx="13004702" cy="7315146"/>
            </a:xfrm>
            <a:prstGeom prst="rect">
              <a:avLst/>
            </a:prstGeom>
          </p:spPr>
        </p:pic>
        <p:sp>
          <p:nvSpPr>
            <p:cNvPr id="5" name="Text Placeholder 22">
              <a:extLst>
                <a:ext uri="{FF2B5EF4-FFF2-40B4-BE49-F238E27FC236}">
                  <a16:creationId xmlns:a16="http://schemas.microsoft.com/office/drawing/2014/main" id="{09AB7B80-0A6B-CB48-96A9-C66542273D9B}"/>
                </a:ext>
              </a:extLst>
            </p:cNvPr>
            <p:cNvSpPr txBox="1">
              <a:spLocks/>
            </p:cNvSpPr>
            <p:nvPr/>
          </p:nvSpPr>
          <p:spPr>
            <a:xfrm>
              <a:off x="11289473" y="11013393"/>
              <a:ext cx="2090838" cy="836337"/>
            </a:xfrm>
            <a:prstGeom prst="roundRect">
              <a:avLst/>
            </a:prstGeom>
            <a:solidFill>
              <a:srgbClr val="FFFFFF"/>
            </a:solidFill>
            <a:ln w="28575">
              <a:solidFill>
                <a:srgbClr val="393941"/>
              </a:solidFill>
            </a:ln>
          </p:spPr>
          <p:txBody>
            <a:bodyPr anchor="ctr">
              <a:noAutofit/>
            </a:bodyPr>
            <a:lstStyle>
              <a:lvl1pPr marL="571500" marR="0" indent="-571500"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1pPr>
              <a:lvl2pPr marL="1492250" marR="0" indent="-577850"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2pPr>
              <a:lvl3pPr marL="2117725" marR="0" indent="-650875"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3pPr>
              <a:lvl4pPr marL="2863850" marR="0" indent="-650875"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4pPr>
              <a:lvl5pPr marL="3536950" marR="0" indent="-650875"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0" marR="0" lvl="0" indent="0" algn="ctr" defTabSz="8255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0" cap="none" spc="50" normalizeH="0" baseline="0" noProof="0" dirty="0">
                  <a:ln>
                    <a:noFill/>
                  </a:ln>
                  <a:solidFill>
                    <a:srgbClr val="454545"/>
                  </a:solidFill>
                  <a:effectLst/>
                  <a:uLnTx/>
                  <a:uFillTx/>
                  <a:latin typeface="Gill Sans MT" panose="020B0502020104020203" pitchFamily="34" charset="77"/>
                  <a:cs typeface="Gill Sans" panose="020B0502020104020203" pitchFamily="34" charset="-79"/>
                  <a:sym typeface="PT Sans"/>
                </a:rPr>
                <a:t>PARTENAIRE</a:t>
              </a:r>
            </a:p>
          </p:txBody>
        </p:sp>
        <p:sp>
          <p:nvSpPr>
            <p:cNvPr id="6" name="Text Placeholder 22">
              <a:extLst>
                <a:ext uri="{FF2B5EF4-FFF2-40B4-BE49-F238E27FC236}">
                  <a16:creationId xmlns:a16="http://schemas.microsoft.com/office/drawing/2014/main" id="{BE41F591-4896-1149-82E7-9E599C0B2A5A}"/>
                </a:ext>
              </a:extLst>
            </p:cNvPr>
            <p:cNvSpPr txBox="1">
              <a:spLocks/>
            </p:cNvSpPr>
            <p:nvPr/>
          </p:nvSpPr>
          <p:spPr>
            <a:xfrm>
              <a:off x="13685200" y="11013393"/>
              <a:ext cx="2090838" cy="836337"/>
            </a:xfrm>
            <a:prstGeom prst="roundRect">
              <a:avLst/>
            </a:prstGeom>
            <a:solidFill>
              <a:srgbClr val="FFFFFF"/>
            </a:solidFill>
            <a:ln w="28575">
              <a:solidFill>
                <a:srgbClr val="393941"/>
              </a:solidFill>
            </a:ln>
          </p:spPr>
          <p:txBody>
            <a:bodyPr anchor="ctr">
              <a:noAutofit/>
            </a:bodyPr>
            <a:lstStyle>
              <a:lvl1pPr marL="571500" marR="0" indent="-571500"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1pPr>
              <a:lvl2pPr marL="1492250" marR="0" indent="-577850"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2pPr>
              <a:lvl3pPr marL="2117725" marR="0" indent="-650875"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3pPr>
              <a:lvl4pPr marL="2863850" marR="0" indent="-650875"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4pPr>
              <a:lvl5pPr marL="3536950" marR="0" indent="-650875"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0" marR="0" lvl="0" indent="0" algn="ctr" defTabSz="8255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0" cap="none" spc="50" normalizeH="0" baseline="0" noProof="0" dirty="0">
                  <a:ln>
                    <a:noFill/>
                  </a:ln>
                  <a:solidFill>
                    <a:srgbClr val="454545"/>
                  </a:solidFill>
                  <a:effectLst/>
                  <a:uLnTx/>
                  <a:uFillTx/>
                  <a:latin typeface="Gill Sans MT" panose="020B0502020104020203" pitchFamily="34" charset="77"/>
                  <a:cs typeface="Gill Sans" panose="020B0502020104020203" pitchFamily="34" charset="-79"/>
                  <a:sym typeface="PT Sans"/>
                </a:rPr>
                <a:t>CÉLÉBRITÉ</a:t>
              </a:r>
            </a:p>
          </p:txBody>
        </p:sp>
        <p:sp>
          <p:nvSpPr>
            <p:cNvPr id="7" name="Text Placeholder 22">
              <a:extLst>
                <a:ext uri="{FF2B5EF4-FFF2-40B4-BE49-F238E27FC236}">
                  <a16:creationId xmlns:a16="http://schemas.microsoft.com/office/drawing/2014/main" id="{6D531FA0-9821-7345-8F3B-35D29C4E682A}"/>
                </a:ext>
              </a:extLst>
            </p:cNvPr>
            <p:cNvSpPr txBox="1">
              <a:spLocks/>
            </p:cNvSpPr>
            <p:nvPr/>
          </p:nvSpPr>
          <p:spPr>
            <a:xfrm>
              <a:off x="16080927" y="11013393"/>
              <a:ext cx="2090838" cy="836337"/>
            </a:xfrm>
            <a:prstGeom prst="roundRect">
              <a:avLst/>
            </a:prstGeom>
            <a:solidFill>
              <a:srgbClr val="FFFFFF"/>
            </a:solidFill>
            <a:ln w="28575">
              <a:solidFill>
                <a:srgbClr val="393941"/>
              </a:solidFill>
            </a:ln>
          </p:spPr>
          <p:txBody>
            <a:bodyPr anchor="ctr">
              <a:noAutofit/>
            </a:bodyPr>
            <a:lstStyle>
              <a:lvl1pPr marL="571500" marR="0" indent="-571500"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1pPr>
              <a:lvl2pPr marL="1492250" marR="0" indent="-577850"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2pPr>
              <a:lvl3pPr marL="2117725" marR="0" indent="-650875"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3pPr>
              <a:lvl4pPr marL="2863850" marR="0" indent="-650875"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4pPr>
              <a:lvl5pPr marL="3536950" marR="0" indent="-650875"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0" marR="0" lvl="0" indent="0" algn="ctr" defTabSz="8255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spc="50" dirty="0">
                  <a:latin typeface="Gill Sans MT" panose="020B0502020104020203" pitchFamily="34" charset="77"/>
                  <a:cs typeface="Gill Sans" panose="020B0502020104020203" pitchFamily="34" charset="-79"/>
                </a:rPr>
                <a:t>AGENT DE  SANTÉ</a:t>
              </a:r>
              <a:endParaRPr kumimoji="0" lang="en-US" sz="1800" b="0" i="0" u="none" strike="noStrike" kern="0" cap="none" spc="50" normalizeH="0" baseline="0" noProof="0" dirty="0">
                <a:ln>
                  <a:noFill/>
                </a:ln>
                <a:solidFill>
                  <a:srgbClr val="454545"/>
                </a:solidFill>
                <a:effectLst/>
                <a:uLnTx/>
                <a:uFillTx/>
                <a:latin typeface="Gill Sans MT" panose="020B0502020104020203" pitchFamily="34" charset="77"/>
                <a:cs typeface="Gill Sans" panose="020B0502020104020203" pitchFamily="34" charset="-79"/>
                <a:sym typeface="PT Sans"/>
              </a:endParaRPr>
            </a:p>
          </p:txBody>
        </p:sp>
        <p:sp>
          <p:nvSpPr>
            <p:cNvPr id="8" name="Text Placeholder 22">
              <a:extLst>
                <a:ext uri="{FF2B5EF4-FFF2-40B4-BE49-F238E27FC236}">
                  <a16:creationId xmlns:a16="http://schemas.microsoft.com/office/drawing/2014/main" id="{37DBB184-4027-C741-90E2-4304C3F8CC23}"/>
                </a:ext>
              </a:extLst>
            </p:cNvPr>
            <p:cNvSpPr txBox="1">
              <a:spLocks/>
            </p:cNvSpPr>
            <p:nvPr/>
          </p:nvSpPr>
          <p:spPr>
            <a:xfrm>
              <a:off x="18476654" y="11013393"/>
              <a:ext cx="2090838" cy="836337"/>
            </a:xfrm>
            <a:prstGeom prst="roundRect">
              <a:avLst/>
            </a:prstGeom>
            <a:solidFill>
              <a:srgbClr val="FFFFFF"/>
            </a:solidFill>
            <a:ln w="28575">
              <a:solidFill>
                <a:srgbClr val="393941"/>
              </a:solidFill>
            </a:ln>
          </p:spPr>
          <p:txBody>
            <a:bodyPr anchor="ctr">
              <a:noAutofit/>
            </a:bodyPr>
            <a:lstStyle>
              <a:lvl1pPr marL="571500" marR="0" indent="-571500"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1pPr>
              <a:lvl2pPr marL="1492250" marR="0" indent="-577850"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2pPr>
              <a:lvl3pPr marL="2117725" marR="0" indent="-650875"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3pPr>
              <a:lvl4pPr marL="2863850" marR="0" indent="-650875"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4pPr>
              <a:lvl5pPr marL="3536950" marR="0" indent="-650875"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0" marR="0" lvl="0" indent="0" algn="ctr" defTabSz="8255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0" cap="none" spc="50" normalizeH="0" baseline="0" noProof="0" dirty="0">
                  <a:ln>
                    <a:noFill/>
                  </a:ln>
                  <a:solidFill>
                    <a:srgbClr val="454545"/>
                  </a:solidFill>
                  <a:effectLst/>
                  <a:uLnTx/>
                  <a:uFillTx/>
                  <a:latin typeface="Gill Sans MT" panose="020B0502020104020203" pitchFamily="34" charset="77"/>
                  <a:cs typeface="Gill Sans" panose="020B0502020104020203" pitchFamily="34" charset="-79"/>
                  <a:sym typeface="PT Sans"/>
                </a:rPr>
                <a:t>LEADER RELIGIEUX</a:t>
              </a:r>
            </a:p>
          </p:txBody>
        </p:sp>
        <p:sp>
          <p:nvSpPr>
            <p:cNvPr id="9" name="Text Placeholder 22">
              <a:extLst>
                <a:ext uri="{FF2B5EF4-FFF2-40B4-BE49-F238E27FC236}">
                  <a16:creationId xmlns:a16="http://schemas.microsoft.com/office/drawing/2014/main" id="{EC8CC886-52AE-144F-88AF-99DAF8A74D46}"/>
                </a:ext>
              </a:extLst>
            </p:cNvPr>
            <p:cNvSpPr txBox="1">
              <a:spLocks/>
            </p:cNvSpPr>
            <p:nvPr/>
          </p:nvSpPr>
          <p:spPr>
            <a:xfrm>
              <a:off x="20872380" y="11013393"/>
              <a:ext cx="2090838" cy="836337"/>
            </a:xfrm>
            <a:prstGeom prst="roundRect">
              <a:avLst/>
            </a:prstGeom>
            <a:solidFill>
              <a:srgbClr val="FFFFFF"/>
            </a:solidFill>
            <a:ln w="28575">
              <a:solidFill>
                <a:srgbClr val="393941"/>
              </a:solidFill>
            </a:ln>
          </p:spPr>
          <p:txBody>
            <a:bodyPr anchor="ctr">
              <a:noAutofit/>
            </a:bodyPr>
            <a:lstStyle>
              <a:lvl1pPr marL="571500" marR="0" indent="-571500"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1pPr>
              <a:lvl2pPr marL="1492250" marR="0" indent="-577850"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2pPr>
              <a:lvl3pPr marL="2117725" marR="0" indent="-650875"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3pPr>
              <a:lvl4pPr marL="2863850" marR="0" indent="-650875"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4pPr>
              <a:lvl5pPr marL="3536950" marR="0" indent="-650875" algn="just" defTabSz="825500" rtl="0" latinLnBrk="0">
                <a:lnSpc>
                  <a:spcPct val="100000"/>
                </a:lnSpc>
                <a:spcBef>
                  <a:spcPts val="0"/>
                </a:spcBef>
                <a:spcAft>
                  <a:spcPts val="0"/>
                </a:spcAft>
                <a:buClrTx/>
                <a:buSzTx/>
                <a:buFont typeface="Arial" panose="020B0604020202020204" pitchFamily="34" charset="0"/>
                <a:buChar char="•"/>
                <a:tabLst/>
                <a:defRPr sz="3600" b="0" i="0" u="none" strike="noStrike" cap="none" spc="0" baseline="0">
                  <a:ln>
                    <a:noFill/>
                  </a:ln>
                  <a:solidFill>
                    <a:srgbClr val="454545"/>
                  </a:solidFill>
                  <a:uFillTx/>
                  <a:latin typeface="+mj-lt"/>
                  <a:ea typeface="PT Sans"/>
                  <a:cs typeface="PT Sans"/>
                  <a:sym typeface="PT Sans"/>
                </a:defRPr>
              </a:lvl5pPr>
              <a:lvl6pPr marL="0" marR="0" indent="11430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6pPr>
              <a:lvl7pPr marL="0" marR="0" indent="13716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7pPr>
              <a:lvl8pPr marL="0" marR="0" indent="16002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8pPr>
              <a:lvl9pPr marL="0" marR="0" indent="1828800" algn="just" defTabSz="825500" rtl="0" latinLnBrk="0">
                <a:lnSpc>
                  <a:spcPct val="100000"/>
                </a:lnSpc>
                <a:spcBef>
                  <a:spcPts val="0"/>
                </a:spcBef>
                <a:spcAft>
                  <a:spcPts val="0"/>
                </a:spcAft>
                <a:buClrTx/>
                <a:buSzTx/>
                <a:buFontTx/>
                <a:buNone/>
                <a:tabLst/>
                <a:defRPr sz="2300" b="0" i="0" u="none" strike="noStrike" cap="none" spc="0" baseline="0">
                  <a:ln>
                    <a:noFill/>
                  </a:ln>
                  <a:solidFill>
                    <a:srgbClr val="A6A7AC"/>
                  </a:solidFill>
                  <a:uFillTx/>
                  <a:latin typeface="PT Sans"/>
                  <a:ea typeface="PT Sans"/>
                  <a:cs typeface="PT Sans"/>
                  <a:sym typeface="PT Sans"/>
                </a:defRPr>
              </a:lvl9pPr>
            </a:lstStyle>
            <a:p>
              <a:pPr marL="0" marR="0" lvl="0" indent="0" algn="ctr" defTabSz="8255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800" b="0" i="0" u="none" strike="noStrike" kern="0" cap="none" spc="50" normalizeH="0" baseline="0" noProof="0" dirty="0">
                  <a:ln>
                    <a:noFill/>
                  </a:ln>
                  <a:solidFill>
                    <a:srgbClr val="454545"/>
                  </a:solidFill>
                  <a:effectLst/>
                  <a:uLnTx/>
                  <a:uFillTx/>
                  <a:latin typeface="Gill Sans MT" panose="020B0502020104020203" pitchFamily="34" charset="77"/>
                  <a:cs typeface="Gill Sans" panose="020B0502020104020203" pitchFamily="34" charset="-79"/>
                  <a:sym typeface="PT Sans"/>
                </a:rPr>
                <a:t>PERSONNE ÂGÉE DE LA FAMILLE</a:t>
              </a:r>
              <a:endParaRPr kumimoji="0" lang="en-US" sz="1800" b="0" i="0" u="none" strike="noStrike" kern="0" cap="none" spc="50" normalizeH="0" baseline="0" noProof="0" dirty="0">
                <a:ln>
                  <a:noFill/>
                </a:ln>
                <a:solidFill>
                  <a:srgbClr val="454545"/>
                </a:solidFill>
                <a:effectLst/>
                <a:uLnTx/>
                <a:uFillTx/>
                <a:latin typeface="Gill Sans MT" panose="020B0502020104020203" pitchFamily="34" charset="77"/>
                <a:cs typeface="Gill Sans" panose="020B0502020104020203" pitchFamily="34" charset="-79"/>
                <a:sym typeface="PT Sans"/>
              </a:endParaRPr>
            </a:p>
          </p:txBody>
        </p:sp>
      </p:grpSp>
    </p:spTree>
    <p:extLst>
      <p:ext uri="{BB962C8B-B14F-4D97-AF65-F5344CB8AC3E}">
        <p14:creationId xmlns:p14="http://schemas.microsoft.com/office/powerpoint/2010/main" val="373689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up)">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8F4DD"/>
        </a:solidFill>
        <a:effectLst/>
      </p:bgPr>
    </p:bg>
    <p:spTree>
      <p:nvGrpSpPr>
        <p:cNvPr id="1" name=""/>
        <p:cNvGrpSpPr/>
        <p:nvPr/>
      </p:nvGrpSpPr>
      <p:grpSpPr>
        <a:xfrm>
          <a:off x="0" y="0"/>
          <a:ext cx="0" cy="0"/>
          <a:chOff x="0" y="0"/>
          <a:chExt cx="0" cy="0"/>
        </a:xfrm>
      </p:grpSpPr>
      <p:pic>
        <p:nvPicPr>
          <p:cNvPr id="22" name="Picture Placeholder 21" descr="Graphical user interface, text, application&#10;&#10;Description automatically generated">
            <a:extLst>
              <a:ext uri="{FF2B5EF4-FFF2-40B4-BE49-F238E27FC236}">
                <a16:creationId xmlns:a16="http://schemas.microsoft.com/office/drawing/2014/main" id="{760B41AD-04A8-F44A-A413-D9B9A3387ED9}"/>
              </a:ext>
            </a:extLst>
          </p:cNvPr>
          <p:cNvPicPr>
            <a:picLocks noGrp="1" noChangeAspect="1"/>
          </p:cNvPicPr>
          <p:nvPr>
            <p:ph type="pic" sz="quarter" idx="10"/>
          </p:nvPr>
        </p:nvPicPr>
        <p:blipFill rotWithShape="1">
          <a:blip r:embed="rId4"/>
          <a:srcRect/>
          <a:stretch/>
        </p:blipFill>
        <p:spPr/>
      </p:pic>
      <p:sp>
        <p:nvSpPr>
          <p:cNvPr id="11" name="Title 10">
            <a:extLst>
              <a:ext uri="{FF2B5EF4-FFF2-40B4-BE49-F238E27FC236}">
                <a16:creationId xmlns:a16="http://schemas.microsoft.com/office/drawing/2014/main" id="{078F4DC8-540D-BC41-A14D-33BB706C6E80}"/>
              </a:ext>
            </a:extLst>
          </p:cNvPr>
          <p:cNvSpPr>
            <a:spLocks noGrp="1"/>
          </p:cNvSpPr>
          <p:nvPr>
            <p:ph type="title"/>
          </p:nvPr>
        </p:nvSpPr>
        <p:spPr>
          <a:xfrm>
            <a:off x="9719429" y="1959433"/>
            <a:ext cx="13296245" cy="2465781"/>
          </a:xfrm>
          <a:prstGeom prst="rect">
            <a:avLst/>
          </a:prstGeom>
        </p:spPr>
        <p:txBody>
          <a:bodyPr>
            <a:noAutofit/>
          </a:bodyPr>
          <a:lstStyle/>
          <a:p>
            <a:r>
              <a:rPr lang="en-US" b="1" dirty="0">
                <a:solidFill>
                  <a:srgbClr val="000000"/>
                </a:solidFill>
                <a:cs typeface="Gill Sans" panose="020B0502020104020203" pitchFamily="34" charset="-79"/>
                <a:sym typeface="Montserrat-SemiBold"/>
              </a:rPr>
              <a:t>Un sondage dynamique</a:t>
            </a:r>
            <a:endParaRPr lang="en-US" b="1" dirty="0">
              <a:solidFill>
                <a:srgbClr val="000000"/>
              </a:solidFill>
              <a:cs typeface="Gill Sans" panose="020B0502020104020203" pitchFamily="34" charset="-79"/>
            </a:endParaRPr>
          </a:p>
        </p:txBody>
      </p:sp>
      <p:sp>
        <p:nvSpPr>
          <p:cNvPr id="15" name="Text Placeholder 14">
            <a:extLst>
              <a:ext uri="{FF2B5EF4-FFF2-40B4-BE49-F238E27FC236}">
                <a16:creationId xmlns:a16="http://schemas.microsoft.com/office/drawing/2014/main" id="{E61D4D16-A323-D943-8DB8-716BB1C380F1}"/>
              </a:ext>
            </a:extLst>
          </p:cNvPr>
          <p:cNvSpPr>
            <a:spLocks noGrp="1"/>
          </p:cNvSpPr>
          <p:nvPr>
            <p:ph type="body" idx="1"/>
          </p:nvPr>
        </p:nvSpPr>
        <p:spPr>
          <a:xfrm>
            <a:off x="9719430" y="4425215"/>
            <a:ext cx="10959448" cy="6919912"/>
          </a:xfrm>
          <a:prstGeom prst="rect">
            <a:avLst/>
          </a:prstGeom>
        </p:spPr>
        <p:txBody>
          <a:bodyPr>
            <a:noAutofit/>
          </a:bodyPr>
          <a:lstStyle/>
          <a:p>
            <a:pPr marL="0" indent="0" algn="l">
              <a:buNone/>
            </a:pPr>
            <a:r>
              <a:rPr lang="fr-FR" dirty="0">
                <a:solidFill>
                  <a:srgbClr val="000000"/>
                </a:solidFill>
              </a:rPr>
              <a:t>Quel est votre niveau de compréhension de XXX sur une échelle de 1 à 5 ?</a:t>
            </a:r>
            <a:endParaRPr lang="en-US" dirty="0">
              <a:solidFill>
                <a:srgbClr val="000000"/>
              </a:solidFill>
            </a:endParaRPr>
          </a:p>
        </p:txBody>
      </p:sp>
      <p:sp>
        <p:nvSpPr>
          <p:cNvPr id="3" name="Text Placeholder 2">
            <a:extLst>
              <a:ext uri="{FF2B5EF4-FFF2-40B4-BE49-F238E27FC236}">
                <a16:creationId xmlns:a16="http://schemas.microsoft.com/office/drawing/2014/main" id="{801BD863-9F10-E34E-938D-C7EE8D2FEC7D}"/>
              </a:ext>
            </a:extLst>
          </p:cNvPr>
          <p:cNvSpPr>
            <a:spLocks noGrp="1"/>
          </p:cNvSpPr>
          <p:nvPr>
            <p:ph type="body" idx="3"/>
          </p:nvPr>
        </p:nvSpPr>
        <p:spPr/>
        <p:txBody>
          <a:bodyPr>
            <a:noAutofit/>
          </a:bodyPr>
          <a:lstStyle/>
          <a:p>
            <a:r>
              <a:rPr lang="en-US" dirty="0">
                <a:solidFill>
                  <a:srgbClr val="000000"/>
                </a:solidFill>
              </a:rPr>
              <a:t>SONDAGE</a:t>
            </a:r>
          </a:p>
        </p:txBody>
      </p:sp>
      <p:grpSp>
        <p:nvGrpSpPr>
          <p:cNvPr id="17" name="Group 16">
            <a:extLst>
              <a:ext uri="{FF2B5EF4-FFF2-40B4-BE49-F238E27FC236}">
                <a16:creationId xmlns:a16="http://schemas.microsoft.com/office/drawing/2014/main" id="{2E851141-8486-7647-B66A-049EA5A7DD8E}"/>
              </a:ext>
            </a:extLst>
          </p:cNvPr>
          <p:cNvGrpSpPr/>
          <p:nvPr/>
        </p:nvGrpSpPr>
        <p:grpSpPr>
          <a:xfrm>
            <a:off x="1368325" y="1090737"/>
            <a:ext cx="3532094" cy="3532094"/>
            <a:chOff x="480196" y="5603617"/>
            <a:chExt cx="3532094" cy="3532094"/>
          </a:xfrm>
        </p:grpSpPr>
        <p:sp>
          <p:nvSpPr>
            <p:cNvPr id="19" name="Oval 18">
              <a:extLst>
                <a:ext uri="{FF2B5EF4-FFF2-40B4-BE49-F238E27FC236}">
                  <a16:creationId xmlns:a16="http://schemas.microsoft.com/office/drawing/2014/main" id="{52D1F935-A510-8649-9EF4-B82A38376445}"/>
                </a:ext>
              </a:extLst>
            </p:cNvPr>
            <p:cNvSpPr/>
            <p:nvPr/>
          </p:nvSpPr>
          <p:spPr>
            <a:xfrm>
              <a:off x="480196" y="5603617"/>
              <a:ext cx="3532094" cy="3532094"/>
            </a:xfrm>
            <a:prstGeom prst="ellipse">
              <a:avLst/>
            </a:prstGeom>
            <a:solidFill>
              <a:srgbClr val="009457"/>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pic>
          <p:nvPicPr>
            <p:cNvPr id="20" name="Picture 19">
              <a:extLst>
                <a:ext uri="{FF2B5EF4-FFF2-40B4-BE49-F238E27FC236}">
                  <a16:creationId xmlns:a16="http://schemas.microsoft.com/office/drawing/2014/main" id="{5AD6789E-C7DB-5E48-A513-B7ABAC9E648B}"/>
                </a:ext>
              </a:extLst>
            </p:cNvPr>
            <p:cNvPicPr>
              <a:picLocks noChangeAspect="1"/>
            </p:cNvPicPr>
            <p:nvPr/>
          </p:nvPicPr>
          <p:blipFill>
            <a:blip r:embed="rId5"/>
            <a:stretch>
              <a:fillRect/>
            </a:stretch>
          </p:blipFill>
          <p:spPr>
            <a:xfrm>
              <a:off x="959756" y="6510088"/>
              <a:ext cx="2528330" cy="2007792"/>
            </a:xfrm>
            <a:prstGeom prst="rect">
              <a:avLst/>
            </a:prstGeom>
          </p:spPr>
        </p:pic>
      </p:grpSp>
      <p:sp>
        <p:nvSpPr>
          <p:cNvPr id="40" name="TextBox 39">
            <a:extLst>
              <a:ext uri="{FF2B5EF4-FFF2-40B4-BE49-F238E27FC236}">
                <a16:creationId xmlns:a16="http://schemas.microsoft.com/office/drawing/2014/main" id="{5D305569-A619-B441-AC56-71F8F25AF324}"/>
              </a:ext>
            </a:extLst>
          </p:cNvPr>
          <p:cNvSpPr txBox="1"/>
          <p:nvPr/>
        </p:nvSpPr>
        <p:spPr>
          <a:xfrm>
            <a:off x="3786149" y="9047754"/>
            <a:ext cx="1180131" cy="523220"/>
          </a:xfrm>
          <a:prstGeom prst="rect">
            <a:avLst/>
          </a:prstGeom>
          <a:noFill/>
        </p:spPr>
        <p:txBody>
          <a:bodyPr wrap="none" rtlCol="0">
            <a:spAutoFit/>
          </a:bodyPr>
          <a:lstStyle/>
          <a:p>
            <a:r>
              <a:rPr lang="en-US" sz="2800" dirty="0">
                <a:solidFill>
                  <a:srgbClr val="FFFFFF"/>
                </a:solidFill>
                <a:latin typeface="Gill Sans MT" panose="020B0502020104020203" pitchFamily="34" charset="77"/>
                <a:cs typeface="Gill Sans" panose="020B0502020104020203" pitchFamily="34" charset="-79"/>
              </a:rPr>
              <a:t>POLLS</a:t>
            </a:r>
          </a:p>
        </p:txBody>
      </p:sp>
      <p:grpSp>
        <p:nvGrpSpPr>
          <p:cNvPr id="21" name="Group 20">
            <a:extLst>
              <a:ext uri="{FF2B5EF4-FFF2-40B4-BE49-F238E27FC236}">
                <a16:creationId xmlns:a16="http://schemas.microsoft.com/office/drawing/2014/main" id="{8C7E84B3-0CEB-4E43-9DC7-3623EAD4EEBD}"/>
              </a:ext>
            </a:extLst>
          </p:cNvPr>
          <p:cNvGrpSpPr/>
          <p:nvPr/>
        </p:nvGrpSpPr>
        <p:grpSpPr>
          <a:xfrm>
            <a:off x="2372432" y="7651593"/>
            <a:ext cx="2526654" cy="2526654"/>
            <a:chOff x="4969172" y="7651592"/>
            <a:chExt cx="2526654" cy="2526654"/>
          </a:xfrm>
        </p:grpSpPr>
        <p:sp>
          <p:nvSpPr>
            <p:cNvPr id="23" name="Oval 22">
              <a:extLst>
                <a:ext uri="{FF2B5EF4-FFF2-40B4-BE49-F238E27FC236}">
                  <a16:creationId xmlns:a16="http://schemas.microsoft.com/office/drawing/2014/main" id="{45743E4B-E951-6545-B7A4-5856BDD66D44}"/>
                </a:ext>
              </a:extLst>
            </p:cNvPr>
            <p:cNvSpPr/>
            <p:nvPr/>
          </p:nvSpPr>
          <p:spPr>
            <a:xfrm>
              <a:off x="4969172" y="7651592"/>
              <a:ext cx="2526654" cy="2526654"/>
            </a:xfrm>
            <a:prstGeom prst="ellipse">
              <a:avLst/>
            </a:prstGeom>
            <a:solidFill>
              <a:srgbClr val="009457"/>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24" name="TextBox 23">
              <a:extLst>
                <a:ext uri="{FF2B5EF4-FFF2-40B4-BE49-F238E27FC236}">
                  <a16:creationId xmlns:a16="http://schemas.microsoft.com/office/drawing/2014/main" id="{663B0F65-43AD-484F-8FC3-8BDC3C32298D}"/>
                </a:ext>
              </a:extLst>
            </p:cNvPr>
            <p:cNvSpPr txBox="1"/>
            <p:nvPr/>
          </p:nvSpPr>
          <p:spPr>
            <a:xfrm>
              <a:off x="5660069" y="8644936"/>
              <a:ext cx="1144865" cy="507831"/>
            </a:xfrm>
            <a:prstGeom prst="rect">
              <a:avLst/>
            </a:prstGeom>
            <a:noFill/>
          </p:spPr>
          <p:txBody>
            <a:bodyPr wrap="none" rtlCol="0">
              <a:spAutoFit/>
            </a:bodyPr>
            <a:lstStyle/>
            <a:p>
              <a:pPr algn="ctr"/>
              <a:r>
                <a:rPr lang="en-US" sz="2700" dirty="0">
                  <a:solidFill>
                    <a:srgbClr val="FFFFFF"/>
                  </a:solidFill>
                  <a:latin typeface="Gill Sans MT" panose="020B0502020104020203" pitchFamily="34" charset="77"/>
                  <a:cs typeface="Gill Sans" panose="020B0502020104020203" pitchFamily="34" charset="-79"/>
                </a:rPr>
                <a:t>POLLS</a:t>
              </a:r>
            </a:p>
          </p:txBody>
        </p:sp>
      </p:grpSp>
    </p:spTree>
    <p:custDataLst>
      <p:tags r:id="rId1"/>
    </p:custDataLst>
    <p:extLst>
      <p:ext uri="{BB962C8B-B14F-4D97-AF65-F5344CB8AC3E}">
        <p14:creationId xmlns:p14="http://schemas.microsoft.com/office/powerpoint/2010/main" val="1421215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18" name="Google Shape;918;p14"/>
          <p:cNvSpPr txBox="1">
            <a:spLocks noGrp="1"/>
          </p:cNvSpPr>
          <p:nvPr>
            <p:ph type="title"/>
          </p:nvPr>
        </p:nvSpPr>
        <p:spPr>
          <a:prstGeom prst="rect">
            <a:avLst/>
          </a:prstGeom>
          <a:noFill/>
          <a:ln>
            <a:noFill/>
          </a:ln>
        </p:spPr>
        <p:txBody>
          <a:bodyPr spcFirstLastPara="1" wrap="square" lIns="91426" tIns="45700" rIns="91426" bIns="45700" anchor="t" anchorCtr="0">
            <a:noAutofit/>
          </a:bodyPr>
          <a:lstStyle/>
          <a:p>
            <a:r>
              <a:rPr lang="en-US" b="1" dirty="0">
                <a:solidFill>
                  <a:srgbClr val="000000"/>
                </a:solidFill>
              </a:rPr>
              <a:t>Types de normes sociales</a:t>
            </a:r>
            <a:endParaRPr b="1" dirty="0">
              <a:solidFill>
                <a:srgbClr val="000000"/>
              </a:solidFill>
            </a:endParaRPr>
          </a:p>
        </p:txBody>
      </p:sp>
      <p:sp>
        <p:nvSpPr>
          <p:cNvPr id="919" name="Google Shape;919;p14"/>
          <p:cNvSpPr txBox="1">
            <a:spLocks noGrp="1"/>
          </p:cNvSpPr>
          <p:nvPr>
            <p:ph type="body" idx="1"/>
          </p:nvPr>
        </p:nvSpPr>
        <p:spPr>
          <a:xfrm>
            <a:off x="13499399" y="6739598"/>
            <a:ext cx="6737258" cy="5253038"/>
          </a:xfrm>
          <a:prstGeom prst="rect">
            <a:avLst/>
          </a:prstGeom>
          <a:noFill/>
          <a:ln>
            <a:noFill/>
          </a:ln>
        </p:spPr>
        <p:txBody>
          <a:bodyPr spcFirstLastPara="1" wrap="square" lIns="91426" tIns="45700" rIns="91426" bIns="45700" anchor="t" anchorCtr="0">
            <a:noAutofit/>
          </a:bodyPr>
          <a:lstStyle/>
          <a:p>
            <a:pPr marL="0" indent="0" algn="ctr">
              <a:buSzPts val="4000"/>
            </a:pPr>
            <a:r>
              <a:rPr lang="fr-FR" sz="4800" dirty="0"/>
              <a:t>Perception de ce que les autres attendent de moi.</a:t>
            </a:r>
            <a:endParaRPr sz="4400" dirty="0"/>
          </a:p>
        </p:txBody>
      </p:sp>
      <p:sp>
        <p:nvSpPr>
          <p:cNvPr id="920" name="Google Shape;920;p14"/>
          <p:cNvSpPr txBox="1">
            <a:spLocks noGrp="1"/>
          </p:cNvSpPr>
          <p:nvPr>
            <p:ph type="body" idx="2"/>
          </p:nvPr>
        </p:nvSpPr>
        <p:spPr>
          <a:xfrm>
            <a:off x="3769991" y="6714614"/>
            <a:ext cx="6737258" cy="1543977"/>
          </a:xfrm>
          <a:prstGeom prst="rect">
            <a:avLst/>
          </a:prstGeom>
          <a:noFill/>
          <a:ln>
            <a:noFill/>
          </a:ln>
        </p:spPr>
        <p:txBody>
          <a:bodyPr spcFirstLastPara="1" wrap="square" lIns="91426" tIns="45700" rIns="91426" bIns="45700" anchor="t" anchorCtr="0">
            <a:noAutofit/>
          </a:bodyPr>
          <a:lstStyle/>
          <a:p>
            <a:pPr marL="0" indent="0" algn="ctr">
              <a:buSzPts val="4000"/>
            </a:pPr>
            <a:r>
              <a:rPr lang="fr-FR" sz="4800" dirty="0"/>
              <a:t>Perception de ce que font les autres</a:t>
            </a:r>
            <a:r>
              <a:rPr lang="en-US" sz="4800" dirty="0"/>
              <a:t>.</a:t>
            </a:r>
            <a:endParaRPr sz="4400" dirty="0"/>
          </a:p>
        </p:txBody>
      </p:sp>
      <p:sp>
        <p:nvSpPr>
          <p:cNvPr id="921" name="Google Shape;921;p14"/>
          <p:cNvSpPr txBox="1">
            <a:spLocks noGrp="1"/>
          </p:cNvSpPr>
          <p:nvPr>
            <p:ph type="body" idx="3"/>
          </p:nvPr>
        </p:nvSpPr>
        <p:spPr>
          <a:xfrm>
            <a:off x="4239051" y="5467470"/>
            <a:ext cx="6006592" cy="399722"/>
          </a:xfrm>
          <a:prstGeom prst="rect">
            <a:avLst/>
          </a:prstGeom>
          <a:noFill/>
          <a:ln>
            <a:noFill/>
          </a:ln>
        </p:spPr>
        <p:txBody>
          <a:bodyPr spcFirstLastPara="1" wrap="square" lIns="91426" tIns="45700" rIns="91426" bIns="45700" anchor="t" anchorCtr="0">
            <a:noAutofit/>
          </a:bodyPr>
          <a:lstStyle/>
          <a:p>
            <a:pPr marL="0" indent="0"/>
            <a:r>
              <a:rPr lang="en-US" sz="3600" b="1" dirty="0"/>
              <a:t>NORMES DESCRIPTIVES</a:t>
            </a:r>
            <a:endParaRPr sz="3600" b="1" dirty="0"/>
          </a:p>
        </p:txBody>
      </p:sp>
      <p:sp>
        <p:nvSpPr>
          <p:cNvPr id="922" name="Google Shape;922;p14"/>
          <p:cNvSpPr txBox="1">
            <a:spLocks noGrp="1"/>
          </p:cNvSpPr>
          <p:nvPr>
            <p:ph type="body" idx="4"/>
          </p:nvPr>
        </p:nvSpPr>
        <p:spPr>
          <a:xfrm>
            <a:off x="13968459" y="5369744"/>
            <a:ext cx="5799138" cy="504658"/>
          </a:xfrm>
          <a:prstGeom prst="rect">
            <a:avLst/>
          </a:prstGeom>
          <a:noFill/>
          <a:ln>
            <a:noFill/>
          </a:ln>
        </p:spPr>
        <p:txBody>
          <a:bodyPr spcFirstLastPara="1" wrap="square" lIns="91426" tIns="45700" rIns="91426" bIns="45700" anchor="t" anchorCtr="0">
            <a:noAutofit/>
          </a:bodyPr>
          <a:lstStyle/>
          <a:p>
            <a:pPr marL="0" indent="0"/>
            <a:r>
              <a:rPr lang="en-US" sz="3600" b="1" dirty="0"/>
              <a:t>NORMES INJONCTIVES</a:t>
            </a:r>
            <a:endParaRPr sz="3600" b="1" dirty="0"/>
          </a:p>
        </p:txBody>
      </p:sp>
      <p:cxnSp>
        <p:nvCxnSpPr>
          <p:cNvPr id="10" name="Straight Connector 9">
            <a:extLst>
              <a:ext uri="{FF2B5EF4-FFF2-40B4-BE49-F238E27FC236}">
                <a16:creationId xmlns:a16="http://schemas.microsoft.com/office/drawing/2014/main" id="{2EA025CD-3DDC-8D42-83AB-9185A9BA98A9}"/>
              </a:ext>
            </a:extLst>
          </p:cNvPr>
          <p:cNvCxnSpPr>
            <a:cxnSpLocks/>
          </p:cNvCxnSpPr>
          <p:nvPr/>
        </p:nvCxnSpPr>
        <p:spPr>
          <a:xfrm>
            <a:off x="9636348" y="3392656"/>
            <a:ext cx="5111308"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9BFB08A-28A0-D443-922E-98BDDB0E9261}"/>
              </a:ext>
            </a:extLst>
          </p:cNvPr>
          <p:cNvPicPr>
            <a:picLocks noChangeAspect="1"/>
          </p:cNvPicPr>
          <p:nvPr/>
        </p:nvPicPr>
        <p:blipFill>
          <a:blip r:embed="rId4"/>
          <a:srcRect/>
          <a:stretch/>
        </p:blipFill>
        <p:spPr>
          <a:xfrm>
            <a:off x="13499399" y="9061190"/>
            <a:ext cx="6916322" cy="3220958"/>
          </a:xfrm>
          <a:prstGeom prst="rect">
            <a:avLst/>
          </a:prstGeom>
        </p:spPr>
      </p:pic>
      <p:pic>
        <p:nvPicPr>
          <p:cNvPr id="11" name="Picture Placeholder 10" descr="A picture containing person, indoor&#10;&#10;Description automatically generated">
            <a:extLst>
              <a:ext uri="{FF2B5EF4-FFF2-40B4-BE49-F238E27FC236}">
                <a16:creationId xmlns:a16="http://schemas.microsoft.com/office/drawing/2014/main" id="{342BC92B-5327-7543-94DF-2D8F8B4618A2}"/>
              </a:ext>
            </a:extLst>
          </p:cNvPr>
          <p:cNvPicPr>
            <a:picLocks noGrp="1" noChangeAspect="1"/>
          </p:cNvPicPr>
          <p:nvPr>
            <p:ph type="pic" sz="quarter" idx="10"/>
          </p:nvPr>
        </p:nvPicPr>
        <p:blipFill>
          <a:blip r:embed="rId5"/>
          <a:srcRect t="13925" b="13925"/>
          <a:stretch>
            <a:fillRect/>
          </a:stretch>
        </p:blipFill>
        <p:spPr/>
      </p:pic>
      <p:sp>
        <p:nvSpPr>
          <p:cNvPr id="12" name="TextBox 11">
            <a:extLst>
              <a:ext uri="{FF2B5EF4-FFF2-40B4-BE49-F238E27FC236}">
                <a16:creationId xmlns:a16="http://schemas.microsoft.com/office/drawing/2014/main" id="{2C2230CB-8E47-2844-AF06-A1FA62C59B4D}"/>
              </a:ext>
            </a:extLst>
          </p:cNvPr>
          <p:cNvSpPr txBox="1"/>
          <p:nvPr/>
        </p:nvSpPr>
        <p:spPr>
          <a:xfrm>
            <a:off x="4031596" y="13262945"/>
            <a:ext cx="6214047" cy="307777"/>
          </a:xfrm>
          <a:prstGeom prst="rect">
            <a:avLst/>
          </a:prstGeom>
          <a:noFill/>
        </p:spPr>
        <p:txBody>
          <a:bodyPr wrap="square" rtlCol="0">
            <a:spAutoFit/>
          </a:bodyPr>
          <a:lstStyle/>
          <a:p>
            <a:pPr algn="ctr"/>
            <a:r>
              <a:rPr lang="en-US" dirty="0">
                <a:solidFill>
                  <a:srgbClr val="00C075"/>
                </a:solidFill>
                <a:latin typeface="Gill Sans MT" panose="020B0502020104020203" pitchFamily="34" charset="77"/>
              </a:rPr>
              <a:t>Photo credit: Getty Images/AfricaImages</a:t>
            </a:r>
          </a:p>
        </p:txBody>
      </p:sp>
    </p:spTree>
    <p:custDataLst>
      <p:tags r:id="rId1"/>
    </p:custDataLst>
    <p:extLst>
      <p:ext uri="{BB962C8B-B14F-4D97-AF65-F5344CB8AC3E}">
        <p14:creationId xmlns:p14="http://schemas.microsoft.com/office/powerpoint/2010/main" val="3398380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Google Shape;929;p15"/>
          <p:cNvSpPr txBox="1">
            <a:spLocks noGrp="1"/>
          </p:cNvSpPr>
          <p:nvPr>
            <p:ph type="title"/>
          </p:nvPr>
        </p:nvSpPr>
        <p:spPr>
          <a:xfrm>
            <a:off x="2661338" y="528353"/>
            <a:ext cx="19061323" cy="2176836"/>
          </a:xfrm>
          <a:prstGeom prst="rect">
            <a:avLst/>
          </a:prstGeom>
          <a:noFill/>
          <a:ln>
            <a:noFill/>
          </a:ln>
        </p:spPr>
        <p:txBody>
          <a:bodyPr spcFirstLastPara="1" wrap="square" lIns="91426" tIns="45700" rIns="91426" bIns="45700" anchor="t" anchorCtr="0">
            <a:noAutofit/>
          </a:bodyPr>
          <a:lstStyle/>
          <a:p>
            <a:pPr>
              <a:lnSpc>
                <a:spcPct val="90000"/>
              </a:lnSpc>
              <a:buClr>
                <a:srgbClr val="525357"/>
              </a:buClr>
              <a:buSzPts val="6000"/>
            </a:pPr>
            <a:r>
              <a:rPr lang="fr-FR" sz="6000" b="1" dirty="0">
                <a:solidFill>
                  <a:srgbClr val="000000"/>
                </a:solidFill>
              </a:rPr>
              <a:t>Les normes sociales influencent le comportement si une personne dit qu'elle fait ou ne fait pas quelque chose pour les raisons suivantes :</a:t>
            </a:r>
            <a:endParaRPr sz="11500" b="1" dirty="0">
              <a:solidFill>
                <a:srgbClr val="000000"/>
              </a:solidFill>
            </a:endParaRPr>
          </a:p>
        </p:txBody>
      </p:sp>
      <p:sp>
        <p:nvSpPr>
          <p:cNvPr id="2" name="Rounded Rectangle 1">
            <a:extLst>
              <a:ext uri="{FF2B5EF4-FFF2-40B4-BE49-F238E27FC236}">
                <a16:creationId xmlns:a16="http://schemas.microsoft.com/office/drawing/2014/main" id="{8D3D0F91-176F-4245-B0B9-FD020FB0C55E}"/>
              </a:ext>
            </a:extLst>
          </p:cNvPr>
          <p:cNvSpPr/>
          <p:nvPr/>
        </p:nvSpPr>
        <p:spPr>
          <a:xfrm>
            <a:off x="3769991" y="9671039"/>
            <a:ext cx="6737258" cy="271515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Gill Sans MT" panose="020B0502020104020203" pitchFamily="34" charset="77"/>
            </a:endParaRPr>
          </a:p>
        </p:txBody>
      </p:sp>
      <p:sp>
        <p:nvSpPr>
          <p:cNvPr id="930" name="Google Shape;930;p15"/>
          <p:cNvSpPr txBox="1">
            <a:spLocks noGrp="1"/>
          </p:cNvSpPr>
          <p:nvPr>
            <p:ph type="body" idx="1"/>
          </p:nvPr>
        </p:nvSpPr>
        <p:spPr>
          <a:xfrm>
            <a:off x="13253658" y="6379286"/>
            <a:ext cx="7360351" cy="3291753"/>
          </a:xfrm>
          <a:prstGeom prst="rect">
            <a:avLst/>
          </a:prstGeom>
          <a:noFill/>
          <a:ln>
            <a:noFill/>
          </a:ln>
        </p:spPr>
        <p:txBody>
          <a:bodyPr spcFirstLastPara="1" wrap="square" lIns="91426" tIns="45700" rIns="91426" bIns="45700" anchor="t" anchorCtr="0">
            <a:noAutofit/>
          </a:bodyPr>
          <a:lstStyle/>
          <a:p>
            <a:pPr marL="0" indent="0" algn="l">
              <a:buSzPts val="4000"/>
            </a:pPr>
            <a:r>
              <a:rPr lang="fr-FR" dirty="0"/>
              <a:t>Parce que d'autres personnes attendent de moi que je le fasse. Une personne fait quelque chose parce que d'autres personnes de son groupe social attendent d'elle qu'elle le fasse ou parce qu'elle craint d'être sanctionnée si elle ne le fait pas. </a:t>
            </a:r>
            <a:endParaRPr sz="3200" dirty="0"/>
          </a:p>
        </p:txBody>
      </p:sp>
      <p:sp>
        <p:nvSpPr>
          <p:cNvPr id="11" name="Rounded Rectangle 10">
            <a:extLst>
              <a:ext uri="{FF2B5EF4-FFF2-40B4-BE49-F238E27FC236}">
                <a16:creationId xmlns:a16="http://schemas.microsoft.com/office/drawing/2014/main" id="{FB960F3F-3470-7F44-B971-FBD4BD3CD448}"/>
              </a:ext>
            </a:extLst>
          </p:cNvPr>
          <p:cNvSpPr/>
          <p:nvPr/>
        </p:nvSpPr>
        <p:spPr>
          <a:xfrm>
            <a:off x="13437053" y="10442992"/>
            <a:ext cx="6513492" cy="2234740"/>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Gill Sans MT" panose="020B0502020104020203" pitchFamily="34" charset="77"/>
            </a:endParaRPr>
          </a:p>
        </p:txBody>
      </p:sp>
      <p:sp>
        <p:nvSpPr>
          <p:cNvPr id="931" name="Google Shape;931;p15"/>
          <p:cNvSpPr txBox="1">
            <a:spLocks noGrp="1"/>
          </p:cNvSpPr>
          <p:nvPr>
            <p:ph type="body" idx="2"/>
          </p:nvPr>
        </p:nvSpPr>
        <p:spPr>
          <a:xfrm>
            <a:off x="3769991" y="6573284"/>
            <a:ext cx="6737258" cy="2176836"/>
          </a:xfrm>
          <a:prstGeom prst="rect">
            <a:avLst/>
          </a:prstGeom>
          <a:noFill/>
          <a:ln>
            <a:noFill/>
          </a:ln>
        </p:spPr>
        <p:txBody>
          <a:bodyPr spcFirstLastPara="1" wrap="square" lIns="91426" tIns="45700" rIns="91426" bIns="45700" anchor="t" anchorCtr="0">
            <a:noAutofit/>
          </a:bodyPr>
          <a:lstStyle/>
          <a:p>
            <a:pPr marL="0" indent="0" algn="l">
              <a:buSzPts val="4000"/>
            </a:pPr>
            <a:r>
              <a:rPr lang="fr-FR" dirty="0"/>
              <a:t>Parce que d'autres personnes le font. Une personne fait quelque chose parce qu'elle croit que beaucoup d'autres personnes de son groupe social le font aussi.</a:t>
            </a:r>
            <a:r>
              <a:rPr lang="en-US" dirty="0"/>
              <a:t>.</a:t>
            </a:r>
            <a:endParaRPr sz="3200" dirty="0"/>
          </a:p>
        </p:txBody>
      </p:sp>
      <p:sp>
        <p:nvSpPr>
          <p:cNvPr id="3" name="Rectangle 2">
            <a:extLst>
              <a:ext uri="{FF2B5EF4-FFF2-40B4-BE49-F238E27FC236}">
                <a16:creationId xmlns:a16="http://schemas.microsoft.com/office/drawing/2014/main" id="{6E589ED5-3546-FB4B-B530-1A5FC15B2623}"/>
              </a:ext>
            </a:extLst>
          </p:cNvPr>
          <p:cNvSpPr/>
          <p:nvPr/>
        </p:nvSpPr>
        <p:spPr>
          <a:xfrm>
            <a:off x="4147343" y="10151453"/>
            <a:ext cx="6357154" cy="1754326"/>
          </a:xfrm>
          <a:prstGeom prst="rect">
            <a:avLst/>
          </a:prstGeom>
        </p:spPr>
        <p:txBody>
          <a:bodyPr wrap="square">
            <a:noAutofit/>
          </a:bodyPr>
          <a:lstStyle/>
          <a:p>
            <a:pPr>
              <a:buSzPts val="4000"/>
            </a:pPr>
            <a:r>
              <a:rPr lang="en-US" sz="3600" dirty="0">
                <a:solidFill>
                  <a:schemeClr val="accent1">
                    <a:lumMod val="75000"/>
                  </a:schemeClr>
                </a:solidFill>
                <a:latin typeface="Gill Sans MT" panose="020B0502020104020203" pitchFamily="34" charset="77"/>
                <a:cs typeface="Gill Sans" panose="020B0502020104020203" pitchFamily="34" charset="-79"/>
              </a:rPr>
              <a:t>“</a:t>
            </a:r>
            <a:r>
              <a:rPr lang="fr-FR" sz="3600" dirty="0">
                <a:solidFill>
                  <a:schemeClr val="accent1">
                    <a:lumMod val="75000"/>
                  </a:schemeClr>
                </a:solidFill>
                <a:latin typeface="Gill Sans MT" panose="020B0502020104020203" pitchFamily="34" charset="77"/>
                <a:cs typeface="Gill Sans" panose="020B0502020104020203" pitchFamily="34" charset="-79"/>
              </a:rPr>
              <a:t>La plupart des gens de ma communauté ne se lavent pas les mains après avoir toussé ou éternué”</a:t>
            </a:r>
          </a:p>
        </p:txBody>
      </p:sp>
      <p:sp>
        <p:nvSpPr>
          <p:cNvPr id="5" name="TextBox 4">
            <a:extLst>
              <a:ext uri="{FF2B5EF4-FFF2-40B4-BE49-F238E27FC236}">
                <a16:creationId xmlns:a16="http://schemas.microsoft.com/office/drawing/2014/main" id="{C2DF9F8D-2F03-BC42-B1D4-C9E8A82970EE}"/>
              </a:ext>
            </a:extLst>
          </p:cNvPr>
          <p:cNvSpPr txBox="1"/>
          <p:nvPr/>
        </p:nvSpPr>
        <p:spPr>
          <a:xfrm>
            <a:off x="13717855" y="10581267"/>
            <a:ext cx="6300345" cy="1754326"/>
          </a:xfrm>
          <a:prstGeom prst="rect">
            <a:avLst/>
          </a:prstGeom>
          <a:noFill/>
        </p:spPr>
        <p:txBody>
          <a:bodyPr wrap="square" rtlCol="0">
            <a:noAutofit/>
          </a:bodyPr>
          <a:lstStyle/>
          <a:p>
            <a:pPr>
              <a:buSzPts val="4000"/>
            </a:pPr>
            <a:r>
              <a:rPr lang="en-US" sz="3600" dirty="0">
                <a:solidFill>
                  <a:schemeClr val="accent1">
                    <a:lumMod val="75000"/>
                  </a:schemeClr>
                </a:solidFill>
                <a:latin typeface="Gill Sans MT" panose="020B0502020104020203" pitchFamily="34" charset="77"/>
                <a:cs typeface="Gill Sans" panose="020B0502020104020203" pitchFamily="34" charset="-79"/>
              </a:rPr>
              <a:t>“</a:t>
            </a:r>
            <a:r>
              <a:rPr lang="fr-FR" sz="3600" dirty="0">
                <a:solidFill>
                  <a:schemeClr val="accent1">
                    <a:lumMod val="75000"/>
                  </a:schemeClr>
                </a:solidFill>
                <a:latin typeface="Gill Sans MT" panose="020B0502020104020203" pitchFamily="34" charset="77"/>
                <a:cs typeface="Gill Sans" panose="020B0502020104020203" pitchFamily="34" charset="-79"/>
              </a:rPr>
              <a:t>Si je ne me lave pas les mains avant de préparer les repas, ma belle-mère va me critiquer</a:t>
            </a:r>
            <a:r>
              <a:rPr lang="en-US" sz="3600" dirty="0">
                <a:solidFill>
                  <a:schemeClr val="accent1">
                    <a:lumMod val="75000"/>
                  </a:schemeClr>
                </a:solidFill>
                <a:latin typeface="Gill Sans MT" panose="020B0502020104020203" pitchFamily="34" charset="77"/>
                <a:cs typeface="Gill Sans" panose="020B0502020104020203" pitchFamily="34" charset="-79"/>
              </a:rPr>
              <a:t>”</a:t>
            </a:r>
          </a:p>
        </p:txBody>
      </p:sp>
      <p:sp>
        <p:nvSpPr>
          <p:cNvPr id="15" name="Google Shape;921;p14">
            <a:extLst>
              <a:ext uri="{FF2B5EF4-FFF2-40B4-BE49-F238E27FC236}">
                <a16:creationId xmlns:a16="http://schemas.microsoft.com/office/drawing/2014/main" id="{BF6C1289-C03E-2C43-B0E4-B6B8FE708BE0}"/>
              </a:ext>
            </a:extLst>
          </p:cNvPr>
          <p:cNvSpPr txBox="1">
            <a:spLocks noGrp="1"/>
          </p:cNvSpPr>
          <p:nvPr>
            <p:ph type="body" idx="3"/>
          </p:nvPr>
        </p:nvSpPr>
        <p:spPr>
          <a:xfrm>
            <a:off x="4005897" y="5662422"/>
            <a:ext cx="6265446" cy="860896"/>
          </a:xfrm>
          <a:prstGeom prst="rect">
            <a:avLst/>
          </a:prstGeom>
          <a:noFill/>
          <a:ln>
            <a:noFill/>
          </a:ln>
        </p:spPr>
        <p:txBody>
          <a:bodyPr spcFirstLastPara="1" wrap="square" lIns="91426" tIns="45700" rIns="91426" bIns="45700" anchor="t" anchorCtr="0">
            <a:noAutofit/>
          </a:bodyPr>
          <a:lstStyle/>
          <a:p>
            <a:pPr marL="0" indent="0"/>
            <a:r>
              <a:rPr lang="en-US" sz="3600" b="1" dirty="0"/>
              <a:t>NORMES DESCRIPTIVES</a:t>
            </a:r>
            <a:endParaRPr sz="3600" b="1" dirty="0"/>
          </a:p>
        </p:txBody>
      </p:sp>
      <p:sp>
        <p:nvSpPr>
          <p:cNvPr id="16" name="Google Shape;922;p14">
            <a:extLst>
              <a:ext uri="{FF2B5EF4-FFF2-40B4-BE49-F238E27FC236}">
                <a16:creationId xmlns:a16="http://schemas.microsoft.com/office/drawing/2014/main" id="{C990C28F-9CC8-FF4C-8B33-7BFBCBD494E1}"/>
              </a:ext>
            </a:extLst>
          </p:cNvPr>
          <p:cNvSpPr txBox="1">
            <a:spLocks noGrp="1"/>
          </p:cNvSpPr>
          <p:nvPr>
            <p:ph type="body" idx="4"/>
          </p:nvPr>
        </p:nvSpPr>
        <p:spPr>
          <a:xfrm>
            <a:off x="13968459" y="5607333"/>
            <a:ext cx="5799138" cy="771953"/>
          </a:xfrm>
          <a:prstGeom prst="rect">
            <a:avLst/>
          </a:prstGeom>
          <a:noFill/>
          <a:ln>
            <a:noFill/>
          </a:ln>
        </p:spPr>
        <p:txBody>
          <a:bodyPr spcFirstLastPara="1" wrap="square" lIns="91426" tIns="45700" rIns="91426" bIns="45700" anchor="t" anchorCtr="0">
            <a:noAutofit/>
          </a:bodyPr>
          <a:lstStyle/>
          <a:p>
            <a:pPr marL="0" indent="0"/>
            <a:r>
              <a:rPr lang="en-US" sz="3600" b="1" dirty="0"/>
              <a:t>NORMES INJONCTIVES</a:t>
            </a:r>
            <a:endParaRPr sz="3600" b="1" dirty="0"/>
          </a:p>
        </p:txBody>
      </p:sp>
    </p:spTree>
    <p:custDataLst>
      <p:tags r:id="rId1"/>
    </p:custDataLst>
    <p:extLst>
      <p:ext uri="{BB962C8B-B14F-4D97-AF65-F5344CB8AC3E}">
        <p14:creationId xmlns:p14="http://schemas.microsoft.com/office/powerpoint/2010/main" val="563689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Google Shape;1072;p32">
            <a:extLst>
              <a:ext uri="{FF2B5EF4-FFF2-40B4-BE49-F238E27FC236}">
                <a16:creationId xmlns:a16="http://schemas.microsoft.com/office/drawing/2014/main" id="{05737C62-1341-0642-864E-6B4DCED8B35B}"/>
              </a:ext>
            </a:extLst>
          </p:cNvPr>
          <p:cNvSpPr txBox="1">
            <a:spLocks noGrp="1"/>
          </p:cNvSpPr>
          <p:nvPr>
            <p:ph type="title"/>
          </p:nvPr>
        </p:nvSpPr>
        <p:spPr>
          <a:xfrm>
            <a:off x="1890372" y="1432971"/>
            <a:ext cx="20915314" cy="1404337"/>
          </a:xfrm>
          <a:prstGeom prst="rect">
            <a:avLst/>
          </a:prstGeom>
          <a:noFill/>
          <a:ln>
            <a:noFill/>
          </a:ln>
        </p:spPr>
        <p:txBody>
          <a:bodyPr spcFirstLastPara="1" wrap="square" lIns="91426" tIns="45700" rIns="91426" bIns="45700" anchor="t" anchorCtr="0">
            <a:noAutofit/>
          </a:bodyPr>
          <a:lstStyle/>
          <a:p>
            <a:pPr>
              <a:buClr>
                <a:srgbClr val="525357"/>
              </a:buClr>
              <a:buSzPts val="8000"/>
            </a:pPr>
            <a:r>
              <a:rPr lang="en-US" sz="8800" b="1" dirty="0">
                <a:solidFill>
                  <a:srgbClr val="000000"/>
                </a:solidFill>
              </a:rPr>
              <a:t>Caractéristiques des normes sociales </a:t>
            </a:r>
            <a:endParaRPr sz="8800" b="1" dirty="0">
              <a:solidFill>
                <a:srgbClr val="000000"/>
              </a:solidFill>
            </a:endParaRPr>
          </a:p>
        </p:txBody>
      </p:sp>
      <p:grpSp>
        <p:nvGrpSpPr>
          <p:cNvPr id="56" name="Group 55">
            <a:extLst>
              <a:ext uri="{FF2B5EF4-FFF2-40B4-BE49-F238E27FC236}">
                <a16:creationId xmlns:a16="http://schemas.microsoft.com/office/drawing/2014/main" id="{CDFE9A68-DFF8-9247-A028-767262F7E749}"/>
              </a:ext>
            </a:extLst>
          </p:cNvPr>
          <p:cNvGrpSpPr/>
          <p:nvPr/>
        </p:nvGrpSpPr>
        <p:grpSpPr>
          <a:xfrm>
            <a:off x="12458024" y="3504685"/>
            <a:ext cx="4138048" cy="4138048"/>
            <a:chOff x="12458024" y="3504685"/>
            <a:chExt cx="4138048" cy="4138048"/>
          </a:xfrm>
        </p:grpSpPr>
        <p:sp>
          <p:nvSpPr>
            <p:cNvPr id="32" name="Oval 31">
              <a:extLst>
                <a:ext uri="{FF2B5EF4-FFF2-40B4-BE49-F238E27FC236}">
                  <a16:creationId xmlns:a16="http://schemas.microsoft.com/office/drawing/2014/main" id="{297FAB34-10B4-EA4D-860A-A4447BA8256C}"/>
                </a:ext>
              </a:extLst>
            </p:cNvPr>
            <p:cNvSpPr/>
            <p:nvPr/>
          </p:nvSpPr>
          <p:spPr>
            <a:xfrm>
              <a:off x="12458024" y="3504685"/>
              <a:ext cx="4138048" cy="41380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700" dirty="0">
                <a:latin typeface="Gill Sans MT" panose="020B0502020104020203" pitchFamily="34" charset="77"/>
              </a:endParaRPr>
            </a:p>
          </p:txBody>
        </p:sp>
        <p:sp>
          <p:nvSpPr>
            <p:cNvPr id="36" name="TextBox 35">
              <a:extLst>
                <a:ext uri="{FF2B5EF4-FFF2-40B4-BE49-F238E27FC236}">
                  <a16:creationId xmlns:a16="http://schemas.microsoft.com/office/drawing/2014/main" id="{932F4665-B64E-4549-BA40-134433E1F46B}"/>
                </a:ext>
              </a:extLst>
            </p:cNvPr>
            <p:cNvSpPr txBox="1"/>
            <p:nvPr/>
          </p:nvSpPr>
          <p:spPr>
            <a:xfrm>
              <a:off x="13082961" y="5943107"/>
              <a:ext cx="2947942" cy="954107"/>
            </a:xfrm>
            <a:prstGeom prst="rect">
              <a:avLst/>
            </a:prstGeom>
            <a:noFill/>
          </p:spPr>
          <p:txBody>
            <a:bodyPr wrap="square" rtlCol="0">
              <a:noAutofit/>
            </a:bodyPr>
            <a:lstStyle/>
            <a:p>
              <a:pPr algn="ctr"/>
              <a:r>
                <a:rPr lang="fr-FR" sz="2800" dirty="0">
                  <a:solidFill>
                    <a:srgbClr val="FFFFFF"/>
                  </a:solidFill>
                  <a:latin typeface="Gill Sans MT" panose="020B0502020104020203" pitchFamily="34" charset="77"/>
                  <a:cs typeface="Gill Sans" panose="020B0502020104020203" pitchFamily="34" charset="-79"/>
                </a:rPr>
                <a:t>Force et influence des normes</a:t>
              </a:r>
              <a:endParaRPr lang="en-US" sz="2800" dirty="0">
                <a:solidFill>
                  <a:srgbClr val="FFFFFF"/>
                </a:solidFill>
                <a:latin typeface="Gill Sans MT" panose="020B0502020104020203" pitchFamily="34" charset="77"/>
                <a:cs typeface="Gill Sans" panose="020B0502020104020203" pitchFamily="34" charset="-79"/>
              </a:endParaRPr>
            </a:p>
          </p:txBody>
        </p:sp>
        <p:pic>
          <p:nvPicPr>
            <p:cNvPr id="37" name="Picture 36">
              <a:extLst>
                <a:ext uri="{FF2B5EF4-FFF2-40B4-BE49-F238E27FC236}">
                  <a16:creationId xmlns:a16="http://schemas.microsoft.com/office/drawing/2014/main" id="{AE1D27D4-84A5-754C-8FCD-CEAC5C2CC67F}"/>
                </a:ext>
              </a:extLst>
            </p:cNvPr>
            <p:cNvPicPr>
              <a:picLocks/>
            </p:cNvPicPr>
            <p:nvPr/>
          </p:nvPicPr>
          <p:blipFill>
            <a:blip r:embed="rId3"/>
            <a:stretch>
              <a:fillRect/>
            </a:stretch>
          </p:blipFill>
          <p:spPr>
            <a:xfrm>
              <a:off x="13726311" y="4208364"/>
              <a:ext cx="1734746" cy="1734746"/>
            </a:xfrm>
            <a:prstGeom prst="rect">
              <a:avLst/>
            </a:prstGeom>
          </p:spPr>
        </p:pic>
      </p:grpSp>
      <p:grpSp>
        <p:nvGrpSpPr>
          <p:cNvPr id="58" name="Group 57">
            <a:extLst>
              <a:ext uri="{FF2B5EF4-FFF2-40B4-BE49-F238E27FC236}">
                <a16:creationId xmlns:a16="http://schemas.microsoft.com/office/drawing/2014/main" id="{D2511B85-9483-9645-93E0-C25BD1E643A4}"/>
              </a:ext>
            </a:extLst>
          </p:cNvPr>
          <p:cNvGrpSpPr/>
          <p:nvPr/>
        </p:nvGrpSpPr>
        <p:grpSpPr>
          <a:xfrm>
            <a:off x="3290120" y="8112545"/>
            <a:ext cx="4138048" cy="4138048"/>
            <a:chOff x="3290120" y="8112545"/>
            <a:chExt cx="4138048" cy="4138048"/>
          </a:xfrm>
        </p:grpSpPr>
        <p:sp>
          <p:nvSpPr>
            <p:cNvPr id="39" name="Oval 38">
              <a:extLst>
                <a:ext uri="{FF2B5EF4-FFF2-40B4-BE49-F238E27FC236}">
                  <a16:creationId xmlns:a16="http://schemas.microsoft.com/office/drawing/2014/main" id="{865E8CD5-29E2-144F-81BB-D5E7E3DBE71A}"/>
                </a:ext>
              </a:extLst>
            </p:cNvPr>
            <p:cNvSpPr/>
            <p:nvPr/>
          </p:nvSpPr>
          <p:spPr>
            <a:xfrm>
              <a:off x="3290120" y="8112545"/>
              <a:ext cx="4138048" cy="41380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700" dirty="0">
                <a:latin typeface="Gill Sans MT" panose="020B0502020104020203" pitchFamily="34" charset="77"/>
              </a:endParaRPr>
            </a:p>
          </p:txBody>
        </p:sp>
        <p:sp>
          <p:nvSpPr>
            <p:cNvPr id="43" name="TextBox 42">
              <a:extLst>
                <a:ext uri="{FF2B5EF4-FFF2-40B4-BE49-F238E27FC236}">
                  <a16:creationId xmlns:a16="http://schemas.microsoft.com/office/drawing/2014/main" id="{FF654D07-264E-2F4A-B768-DE44E25F4735}"/>
                </a:ext>
              </a:extLst>
            </p:cNvPr>
            <p:cNvSpPr txBox="1"/>
            <p:nvPr/>
          </p:nvSpPr>
          <p:spPr>
            <a:xfrm>
              <a:off x="3912607" y="10730261"/>
              <a:ext cx="2947942" cy="954107"/>
            </a:xfrm>
            <a:prstGeom prst="rect">
              <a:avLst/>
            </a:prstGeom>
            <a:noFill/>
          </p:spPr>
          <p:txBody>
            <a:bodyPr wrap="square" rtlCol="0">
              <a:noAutofit/>
            </a:bodyPr>
            <a:lstStyle/>
            <a:p>
              <a:pPr algn="ctr"/>
              <a:r>
                <a:rPr lang="en-US" sz="2800" dirty="0">
                  <a:solidFill>
                    <a:srgbClr val="FFFFFF"/>
                  </a:solidFill>
                  <a:latin typeface="Gill Sans MT" panose="020B0502020104020203" pitchFamily="34" charset="77"/>
                  <a:cs typeface="Gill Sans" panose="020B0502020104020203" pitchFamily="34" charset="-79"/>
                </a:rPr>
                <a:t>Groupe de référence influent</a:t>
              </a:r>
            </a:p>
          </p:txBody>
        </p:sp>
        <p:pic>
          <p:nvPicPr>
            <p:cNvPr id="47" name="Picture 46">
              <a:extLst>
                <a:ext uri="{FF2B5EF4-FFF2-40B4-BE49-F238E27FC236}">
                  <a16:creationId xmlns:a16="http://schemas.microsoft.com/office/drawing/2014/main" id="{2FE06008-8E47-5944-A18E-48CD8BA958AD}"/>
                </a:ext>
              </a:extLst>
            </p:cNvPr>
            <p:cNvPicPr>
              <a:picLocks/>
            </p:cNvPicPr>
            <p:nvPr/>
          </p:nvPicPr>
          <p:blipFill>
            <a:blip r:embed="rId4"/>
            <a:stretch>
              <a:fillRect/>
            </a:stretch>
          </p:blipFill>
          <p:spPr>
            <a:xfrm>
              <a:off x="4066858" y="8463333"/>
              <a:ext cx="2405632" cy="2405632"/>
            </a:xfrm>
            <a:prstGeom prst="rect">
              <a:avLst/>
            </a:prstGeom>
          </p:spPr>
        </p:pic>
      </p:grpSp>
      <p:grpSp>
        <p:nvGrpSpPr>
          <p:cNvPr id="59" name="Group 58">
            <a:extLst>
              <a:ext uri="{FF2B5EF4-FFF2-40B4-BE49-F238E27FC236}">
                <a16:creationId xmlns:a16="http://schemas.microsoft.com/office/drawing/2014/main" id="{D0922EBA-2E83-F443-8394-2C0993445A6F}"/>
              </a:ext>
            </a:extLst>
          </p:cNvPr>
          <p:cNvGrpSpPr/>
          <p:nvPr/>
        </p:nvGrpSpPr>
        <p:grpSpPr>
          <a:xfrm>
            <a:off x="7874072" y="8112545"/>
            <a:ext cx="4138048" cy="4427798"/>
            <a:chOff x="7874072" y="8112545"/>
            <a:chExt cx="4138048" cy="4138048"/>
          </a:xfrm>
        </p:grpSpPr>
        <p:sp>
          <p:nvSpPr>
            <p:cNvPr id="40" name="Oval 39">
              <a:extLst>
                <a:ext uri="{FF2B5EF4-FFF2-40B4-BE49-F238E27FC236}">
                  <a16:creationId xmlns:a16="http://schemas.microsoft.com/office/drawing/2014/main" id="{805AD7A6-8AEF-1542-89A7-E1C7C7D7F2BE}"/>
                </a:ext>
              </a:extLst>
            </p:cNvPr>
            <p:cNvSpPr/>
            <p:nvPr/>
          </p:nvSpPr>
          <p:spPr>
            <a:xfrm>
              <a:off x="7874072" y="8112545"/>
              <a:ext cx="4138048" cy="41380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700" dirty="0">
                <a:latin typeface="Gill Sans MT" panose="020B0502020104020203" pitchFamily="34" charset="77"/>
              </a:endParaRPr>
            </a:p>
          </p:txBody>
        </p:sp>
        <p:sp>
          <p:nvSpPr>
            <p:cNvPr id="44" name="TextBox 43">
              <a:extLst>
                <a:ext uri="{FF2B5EF4-FFF2-40B4-BE49-F238E27FC236}">
                  <a16:creationId xmlns:a16="http://schemas.microsoft.com/office/drawing/2014/main" id="{DEDBBD54-DB30-0443-A0CA-373E57FD1A3F}"/>
                </a:ext>
              </a:extLst>
            </p:cNvPr>
            <p:cNvSpPr txBox="1"/>
            <p:nvPr/>
          </p:nvSpPr>
          <p:spPr>
            <a:xfrm>
              <a:off x="8394959" y="10201739"/>
              <a:ext cx="2947942" cy="1384995"/>
            </a:xfrm>
            <a:prstGeom prst="rect">
              <a:avLst/>
            </a:prstGeom>
            <a:noFill/>
          </p:spPr>
          <p:txBody>
            <a:bodyPr wrap="square" rtlCol="0">
              <a:noAutofit/>
            </a:bodyPr>
            <a:lstStyle/>
            <a:p>
              <a:pPr algn="ctr"/>
              <a:r>
                <a:rPr lang="fr-FR" sz="2800" dirty="0">
                  <a:solidFill>
                    <a:srgbClr val="FFFFFF"/>
                  </a:solidFill>
                  <a:latin typeface="Gill Sans MT" panose="020B0502020104020203" pitchFamily="34" charset="77"/>
                  <a:cs typeface="Gill Sans" panose="020B0502020104020203" pitchFamily="34" charset="-79"/>
                </a:rPr>
                <a:t>Les détenteurs du pouvoir soutiennent ou résistent au changement</a:t>
              </a:r>
              <a:endParaRPr lang="en-US" sz="2800" dirty="0">
                <a:solidFill>
                  <a:srgbClr val="FFFFFF"/>
                </a:solidFill>
                <a:latin typeface="Gill Sans MT" panose="020B0502020104020203" pitchFamily="34" charset="77"/>
                <a:cs typeface="Gill Sans" panose="020B0502020104020203" pitchFamily="34" charset="-79"/>
              </a:endParaRPr>
            </a:p>
          </p:txBody>
        </p:sp>
        <p:pic>
          <p:nvPicPr>
            <p:cNvPr id="49" name="Picture 48">
              <a:extLst>
                <a:ext uri="{FF2B5EF4-FFF2-40B4-BE49-F238E27FC236}">
                  <a16:creationId xmlns:a16="http://schemas.microsoft.com/office/drawing/2014/main" id="{D0437199-13D6-A941-9BC6-13BA494C595B}"/>
                </a:ext>
              </a:extLst>
            </p:cNvPr>
            <p:cNvPicPr>
              <a:picLocks/>
            </p:cNvPicPr>
            <p:nvPr/>
          </p:nvPicPr>
          <p:blipFill>
            <a:blip r:embed="rId5"/>
            <a:stretch>
              <a:fillRect/>
            </a:stretch>
          </p:blipFill>
          <p:spPr>
            <a:xfrm>
              <a:off x="9038118" y="8611640"/>
              <a:ext cx="1905000" cy="1905000"/>
            </a:xfrm>
            <a:prstGeom prst="rect">
              <a:avLst/>
            </a:prstGeom>
          </p:spPr>
        </p:pic>
      </p:grpSp>
      <p:grpSp>
        <p:nvGrpSpPr>
          <p:cNvPr id="60" name="Group 59">
            <a:extLst>
              <a:ext uri="{FF2B5EF4-FFF2-40B4-BE49-F238E27FC236}">
                <a16:creationId xmlns:a16="http://schemas.microsoft.com/office/drawing/2014/main" id="{6A004872-53C5-E24F-BDF5-70BE330B1CE0}"/>
              </a:ext>
            </a:extLst>
          </p:cNvPr>
          <p:cNvGrpSpPr/>
          <p:nvPr/>
        </p:nvGrpSpPr>
        <p:grpSpPr>
          <a:xfrm>
            <a:off x="12458024" y="8112545"/>
            <a:ext cx="4138048" cy="4138048"/>
            <a:chOff x="12458024" y="8112545"/>
            <a:chExt cx="4138048" cy="4138048"/>
          </a:xfrm>
        </p:grpSpPr>
        <p:sp>
          <p:nvSpPr>
            <p:cNvPr id="41" name="Oval 40">
              <a:extLst>
                <a:ext uri="{FF2B5EF4-FFF2-40B4-BE49-F238E27FC236}">
                  <a16:creationId xmlns:a16="http://schemas.microsoft.com/office/drawing/2014/main" id="{5198FE7F-836E-5545-B274-049DE992AED1}"/>
                </a:ext>
              </a:extLst>
            </p:cNvPr>
            <p:cNvSpPr/>
            <p:nvPr/>
          </p:nvSpPr>
          <p:spPr>
            <a:xfrm>
              <a:off x="12458024" y="8112545"/>
              <a:ext cx="4138048" cy="41380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700" dirty="0">
                <a:latin typeface="Gill Sans MT" panose="020B0502020104020203" pitchFamily="34" charset="77"/>
              </a:endParaRPr>
            </a:p>
          </p:txBody>
        </p:sp>
        <p:sp>
          <p:nvSpPr>
            <p:cNvPr id="45" name="TextBox 44">
              <a:extLst>
                <a:ext uri="{FF2B5EF4-FFF2-40B4-BE49-F238E27FC236}">
                  <a16:creationId xmlns:a16="http://schemas.microsoft.com/office/drawing/2014/main" id="{14EDD423-11BE-324A-BD47-4C841E4258BA}"/>
                </a:ext>
              </a:extLst>
            </p:cNvPr>
            <p:cNvSpPr txBox="1"/>
            <p:nvPr/>
          </p:nvSpPr>
          <p:spPr>
            <a:xfrm>
              <a:off x="13082961" y="10730261"/>
              <a:ext cx="2947942" cy="954107"/>
            </a:xfrm>
            <a:prstGeom prst="rect">
              <a:avLst/>
            </a:prstGeom>
            <a:noFill/>
          </p:spPr>
          <p:txBody>
            <a:bodyPr wrap="square" rtlCol="0">
              <a:noAutofit/>
            </a:bodyPr>
            <a:lstStyle/>
            <a:p>
              <a:pPr algn="ctr"/>
              <a:r>
                <a:rPr lang="fr-FR" sz="2800" dirty="0">
                  <a:solidFill>
                    <a:srgbClr val="FFFFFF"/>
                  </a:solidFill>
                  <a:latin typeface="Gill Sans MT" panose="020B0502020104020203" pitchFamily="34" charset="77"/>
                  <a:cs typeface="Gill Sans" panose="020B0502020104020203" pitchFamily="34" charset="-79"/>
                </a:rPr>
                <a:t>L'accord et la conformité varient</a:t>
              </a:r>
              <a:endParaRPr lang="en-US" sz="2800" dirty="0">
                <a:solidFill>
                  <a:srgbClr val="FFFFFF"/>
                </a:solidFill>
                <a:latin typeface="Gill Sans MT" panose="020B0502020104020203" pitchFamily="34" charset="77"/>
                <a:cs typeface="Gill Sans" panose="020B0502020104020203" pitchFamily="34" charset="-79"/>
              </a:endParaRPr>
            </a:p>
          </p:txBody>
        </p:sp>
        <p:pic>
          <p:nvPicPr>
            <p:cNvPr id="50" name="Picture 49">
              <a:extLst>
                <a:ext uri="{FF2B5EF4-FFF2-40B4-BE49-F238E27FC236}">
                  <a16:creationId xmlns:a16="http://schemas.microsoft.com/office/drawing/2014/main" id="{1774473A-E65C-B54B-8C57-7CF500CE4344}"/>
                </a:ext>
              </a:extLst>
            </p:cNvPr>
            <p:cNvPicPr>
              <a:picLocks/>
            </p:cNvPicPr>
            <p:nvPr/>
          </p:nvPicPr>
          <p:blipFill>
            <a:blip r:embed="rId6"/>
            <a:srcRect/>
            <a:stretch/>
          </p:blipFill>
          <p:spPr>
            <a:xfrm>
              <a:off x="13518497" y="8674132"/>
              <a:ext cx="2265065" cy="2083860"/>
            </a:xfrm>
            <a:prstGeom prst="rect">
              <a:avLst/>
            </a:prstGeom>
          </p:spPr>
        </p:pic>
      </p:grpSp>
      <p:grpSp>
        <p:nvGrpSpPr>
          <p:cNvPr id="54" name="Group 53">
            <a:extLst>
              <a:ext uri="{FF2B5EF4-FFF2-40B4-BE49-F238E27FC236}">
                <a16:creationId xmlns:a16="http://schemas.microsoft.com/office/drawing/2014/main" id="{4233803E-50E6-FB4C-BB37-B9BF454CA15A}"/>
              </a:ext>
            </a:extLst>
          </p:cNvPr>
          <p:cNvGrpSpPr/>
          <p:nvPr/>
        </p:nvGrpSpPr>
        <p:grpSpPr>
          <a:xfrm>
            <a:off x="3290120" y="3504685"/>
            <a:ext cx="4138048" cy="4138048"/>
            <a:chOff x="3290120" y="3504685"/>
            <a:chExt cx="4138048" cy="4138048"/>
          </a:xfrm>
        </p:grpSpPr>
        <p:sp>
          <p:nvSpPr>
            <p:cNvPr id="30" name="Oval 29">
              <a:extLst>
                <a:ext uri="{FF2B5EF4-FFF2-40B4-BE49-F238E27FC236}">
                  <a16:creationId xmlns:a16="http://schemas.microsoft.com/office/drawing/2014/main" id="{2025E3F2-FA3B-9A42-BDDC-45C74FF9C05A}"/>
                </a:ext>
              </a:extLst>
            </p:cNvPr>
            <p:cNvSpPr/>
            <p:nvPr/>
          </p:nvSpPr>
          <p:spPr>
            <a:xfrm>
              <a:off x="3290120" y="3504685"/>
              <a:ext cx="4138048" cy="41380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700" dirty="0">
                <a:latin typeface="Gill Sans MT" panose="020B0502020104020203" pitchFamily="34" charset="77"/>
              </a:endParaRPr>
            </a:p>
          </p:txBody>
        </p:sp>
        <p:sp>
          <p:nvSpPr>
            <p:cNvPr id="34" name="TextBox 33">
              <a:extLst>
                <a:ext uri="{FF2B5EF4-FFF2-40B4-BE49-F238E27FC236}">
                  <a16:creationId xmlns:a16="http://schemas.microsoft.com/office/drawing/2014/main" id="{E7E78863-6C03-A749-A9E7-A9A159A9766A}"/>
                </a:ext>
              </a:extLst>
            </p:cNvPr>
            <p:cNvSpPr txBox="1"/>
            <p:nvPr/>
          </p:nvSpPr>
          <p:spPr>
            <a:xfrm>
              <a:off x="3912607" y="5943108"/>
              <a:ext cx="2947942" cy="954107"/>
            </a:xfrm>
            <a:prstGeom prst="rect">
              <a:avLst/>
            </a:prstGeom>
            <a:noFill/>
          </p:spPr>
          <p:txBody>
            <a:bodyPr wrap="square" rtlCol="0">
              <a:noAutofit/>
            </a:bodyPr>
            <a:lstStyle/>
            <a:p>
              <a:pPr algn="ctr"/>
              <a:r>
                <a:rPr lang="en-US" sz="2800" dirty="0">
                  <a:solidFill>
                    <a:srgbClr val="FFFFFF"/>
                  </a:solidFill>
                  <a:latin typeface="Gill Sans MT" panose="020B0502020104020203" pitchFamily="34" charset="77"/>
                  <a:cs typeface="Gill Sans" panose="020B0502020104020203" pitchFamily="34" charset="-79"/>
                </a:rPr>
                <a:t>Normes nuisibles et protectrices</a:t>
              </a:r>
            </a:p>
          </p:txBody>
        </p:sp>
        <p:pic>
          <p:nvPicPr>
            <p:cNvPr id="52" name="Picture 51">
              <a:extLst>
                <a:ext uri="{FF2B5EF4-FFF2-40B4-BE49-F238E27FC236}">
                  <a16:creationId xmlns:a16="http://schemas.microsoft.com/office/drawing/2014/main" id="{65FE7A16-E38E-6D40-8AF4-DE1F8D912BAE}"/>
                </a:ext>
              </a:extLst>
            </p:cNvPr>
            <p:cNvPicPr>
              <a:picLocks/>
            </p:cNvPicPr>
            <p:nvPr/>
          </p:nvPicPr>
          <p:blipFill>
            <a:blip r:embed="rId7"/>
            <a:stretch>
              <a:fillRect/>
            </a:stretch>
          </p:blipFill>
          <p:spPr>
            <a:xfrm>
              <a:off x="4382428" y="4038107"/>
              <a:ext cx="1905000" cy="1905000"/>
            </a:xfrm>
            <a:prstGeom prst="rect">
              <a:avLst/>
            </a:prstGeom>
          </p:spPr>
        </p:pic>
      </p:grpSp>
      <p:grpSp>
        <p:nvGrpSpPr>
          <p:cNvPr id="57" name="Group 56">
            <a:extLst>
              <a:ext uri="{FF2B5EF4-FFF2-40B4-BE49-F238E27FC236}">
                <a16:creationId xmlns:a16="http://schemas.microsoft.com/office/drawing/2014/main" id="{BFD2251D-6B89-7E42-BCAC-98DAFF5E993B}"/>
              </a:ext>
            </a:extLst>
          </p:cNvPr>
          <p:cNvGrpSpPr/>
          <p:nvPr/>
        </p:nvGrpSpPr>
        <p:grpSpPr>
          <a:xfrm>
            <a:off x="17041976" y="3504685"/>
            <a:ext cx="4138048" cy="4138048"/>
            <a:chOff x="17041976" y="3504685"/>
            <a:chExt cx="4138048" cy="4138048"/>
          </a:xfrm>
        </p:grpSpPr>
        <p:sp>
          <p:nvSpPr>
            <p:cNvPr id="33" name="Oval 32">
              <a:extLst>
                <a:ext uri="{FF2B5EF4-FFF2-40B4-BE49-F238E27FC236}">
                  <a16:creationId xmlns:a16="http://schemas.microsoft.com/office/drawing/2014/main" id="{0B5D1B40-D612-8542-8E26-A2B279E54935}"/>
                </a:ext>
              </a:extLst>
            </p:cNvPr>
            <p:cNvSpPr/>
            <p:nvPr/>
          </p:nvSpPr>
          <p:spPr>
            <a:xfrm>
              <a:off x="17041976" y="3504685"/>
              <a:ext cx="4138048" cy="41380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700" dirty="0">
                <a:latin typeface="Gill Sans MT" panose="020B0502020104020203" pitchFamily="34" charset="77"/>
              </a:endParaRPr>
            </a:p>
          </p:txBody>
        </p:sp>
        <p:sp>
          <p:nvSpPr>
            <p:cNvPr id="38" name="TextBox 37">
              <a:extLst>
                <a:ext uri="{FF2B5EF4-FFF2-40B4-BE49-F238E27FC236}">
                  <a16:creationId xmlns:a16="http://schemas.microsoft.com/office/drawing/2014/main" id="{E4C0A4F5-DDDC-5047-AAEB-2ECD33102BED}"/>
                </a:ext>
              </a:extLst>
            </p:cNvPr>
            <p:cNvSpPr txBox="1"/>
            <p:nvPr/>
          </p:nvSpPr>
          <p:spPr>
            <a:xfrm>
              <a:off x="17397547" y="5943107"/>
              <a:ext cx="3426910" cy="954107"/>
            </a:xfrm>
            <a:prstGeom prst="rect">
              <a:avLst/>
            </a:prstGeom>
            <a:noFill/>
          </p:spPr>
          <p:txBody>
            <a:bodyPr wrap="square" rtlCol="0">
              <a:noAutofit/>
            </a:bodyPr>
            <a:lstStyle/>
            <a:p>
              <a:pPr algn="ctr"/>
              <a:r>
                <a:rPr lang="fr-FR" sz="2800" dirty="0">
                  <a:solidFill>
                    <a:srgbClr val="FFFFFF"/>
                  </a:solidFill>
                  <a:latin typeface="Gill Sans MT" panose="020B0502020104020203" pitchFamily="34" charset="77"/>
                  <a:cs typeface="Gill Sans" panose="020B0502020104020203" pitchFamily="34" charset="-79"/>
                </a:rPr>
                <a:t>Alignement des normes et des attitudes</a:t>
              </a:r>
              <a:endParaRPr lang="en-US" sz="2800" dirty="0">
                <a:solidFill>
                  <a:srgbClr val="FFFFFF"/>
                </a:solidFill>
                <a:latin typeface="Gill Sans MT" panose="020B0502020104020203" pitchFamily="34" charset="77"/>
                <a:cs typeface="Gill Sans" panose="020B0502020104020203" pitchFamily="34" charset="-79"/>
              </a:endParaRPr>
            </a:p>
          </p:txBody>
        </p:sp>
        <p:pic>
          <p:nvPicPr>
            <p:cNvPr id="53" name="Picture 52">
              <a:extLst>
                <a:ext uri="{FF2B5EF4-FFF2-40B4-BE49-F238E27FC236}">
                  <a16:creationId xmlns:a16="http://schemas.microsoft.com/office/drawing/2014/main" id="{E3675BFD-21E9-0345-A56E-59EF393A7E59}"/>
                </a:ext>
              </a:extLst>
            </p:cNvPr>
            <p:cNvPicPr>
              <a:picLocks/>
            </p:cNvPicPr>
            <p:nvPr/>
          </p:nvPicPr>
          <p:blipFill>
            <a:blip r:embed="rId8"/>
            <a:srcRect/>
            <a:stretch/>
          </p:blipFill>
          <p:spPr>
            <a:xfrm>
              <a:off x="18321655" y="4296870"/>
              <a:ext cx="1550734" cy="1550734"/>
            </a:xfrm>
            <a:prstGeom prst="rect">
              <a:avLst/>
            </a:prstGeom>
          </p:spPr>
        </p:pic>
      </p:grpSp>
      <p:grpSp>
        <p:nvGrpSpPr>
          <p:cNvPr id="3" name="Group 2">
            <a:extLst>
              <a:ext uri="{FF2B5EF4-FFF2-40B4-BE49-F238E27FC236}">
                <a16:creationId xmlns:a16="http://schemas.microsoft.com/office/drawing/2014/main" id="{7059D19B-9117-5540-8BAF-85CB43599F8A}"/>
              </a:ext>
            </a:extLst>
          </p:cNvPr>
          <p:cNvGrpSpPr/>
          <p:nvPr/>
        </p:nvGrpSpPr>
        <p:grpSpPr>
          <a:xfrm>
            <a:off x="17041976" y="8112545"/>
            <a:ext cx="4138048" cy="4138048"/>
            <a:chOff x="17041976" y="8112545"/>
            <a:chExt cx="4138048" cy="4138048"/>
          </a:xfrm>
        </p:grpSpPr>
        <p:grpSp>
          <p:nvGrpSpPr>
            <p:cNvPr id="61" name="Group 60">
              <a:extLst>
                <a:ext uri="{FF2B5EF4-FFF2-40B4-BE49-F238E27FC236}">
                  <a16:creationId xmlns:a16="http://schemas.microsoft.com/office/drawing/2014/main" id="{912F91DB-A390-FC44-AC23-19D7B748D011}"/>
                </a:ext>
              </a:extLst>
            </p:cNvPr>
            <p:cNvGrpSpPr/>
            <p:nvPr/>
          </p:nvGrpSpPr>
          <p:grpSpPr>
            <a:xfrm>
              <a:off x="17041976" y="8112545"/>
              <a:ext cx="4138048" cy="4138048"/>
              <a:chOff x="17041976" y="8112545"/>
              <a:chExt cx="4138048" cy="4138048"/>
            </a:xfrm>
          </p:grpSpPr>
          <p:sp>
            <p:nvSpPr>
              <p:cNvPr id="42" name="Oval 41">
                <a:extLst>
                  <a:ext uri="{FF2B5EF4-FFF2-40B4-BE49-F238E27FC236}">
                    <a16:creationId xmlns:a16="http://schemas.microsoft.com/office/drawing/2014/main" id="{2BB6D61A-F19D-694E-92B2-81706E8676EE}"/>
                  </a:ext>
                </a:extLst>
              </p:cNvPr>
              <p:cNvSpPr/>
              <p:nvPr/>
            </p:nvSpPr>
            <p:spPr>
              <a:xfrm>
                <a:off x="17041976" y="8112545"/>
                <a:ext cx="4138048" cy="41380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700" dirty="0">
                  <a:latin typeface="Gill Sans MT" panose="020B0502020104020203" pitchFamily="34" charset="77"/>
                </a:endParaRPr>
              </a:p>
            </p:txBody>
          </p:sp>
          <p:sp>
            <p:nvSpPr>
              <p:cNvPr id="46" name="TextBox 45">
                <a:extLst>
                  <a:ext uri="{FF2B5EF4-FFF2-40B4-BE49-F238E27FC236}">
                    <a16:creationId xmlns:a16="http://schemas.microsoft.com/office/drawing/2014/main" id="{7B092417-D070-1340-9180-0955F2BE95D3}"/>
                  </a:ext>
                </a:extLst>
              </p:cNvPr>
              <p:cNvSpPr txBox="1"/>
              <p:nvPr/>
            </p:nvSpPr>
            <p:spPr>
              <a:xfrm>
                <a:off x="17397547" y="10469005"/>
                <a:ext cx="3426910" cy="1384995"/>
              </a:xfrm>
              <a:prstGeom prst="rect">
                <a:avLst/>
              </a:prstGeom>
              <a:noFill/>
            </p:spPr>
            <p:txBody>
              <a:bodyPr wrap="square" rtlCol="0">
                <a:noAutofit/>
              </a:bodyPr>
              <a:lstStyle/>
              <a:p>
                <a:pPr algn="ctr"/>
                <a:r>
                  <a:rPr lang="fr-FR" sz="2800" dirty="0">
                    <a:solidFill>
                      <a:srgbClr val="FFFFFF"/>
                    </a:solidFill>
                    <a:latin typeface="Gill Sans MT" panose="020B0502020104020203" pitchFamily="34" charset="77"/>
                    <a:cs typeface="Gill Sans" panose="020B0502020104020203" pitchFamily="34" charset="-79"/>
                  </a:rPr>
                  <a:t>Le pouvoir d'action peut favoriser les comportements sains et nocifs </a:t>
                </a:r>
                <a:endParaRPr lang="en-US" sz="2800" dirty="0">
                  <a:solidFill>
                    <a:srgbClr val="FFFFFF"/>
                  </a:solidFill>
                  <a:latin typeface="Gill Sans MT" panose="020B0502020104020203" pitchFamily="34" charset="77"/>
                  <a:cs typeface="Gill Sans" panose="020B0502020104020203" pitchFamily="34" charset="-79"/>
                </a:endParaRPr>
              </a:p>
            </p:txBody>
          </p:sp>
          <p:pic>
            <p:nvPicPr>
              <p:cNvPr id="51" name="Picture 50">
                <a:extLst>
                  <a:ext uri="{FF2B5EF4-FFF2-40B4-BE49-F238E27FC236}">
                    <a16:creationId xmlns:a16="http://schemas.microsoft.com/office/drawing/2014/main" id="{994BADC5-1979-B045-9EAD-FE79BBF7DE65}"/>
                  </a:ext>
                </a:extLst>
              </p:cNvPr>
              <p:cNvPicPr>
                <a:picLocks/>
              </p:cNvPicPr>
              <p:nvPr/>
            </p:nvPicPr>
            <p:blipFill>
              <a:blip r:embed="rId9"/>
              <a:srcRect/>
              <a:stretch/>
            </p:blipFill>
            <p:spPr>
              <a:xfrm>
                <a:off x="17601718" y="8112545"/>
                <a:ext cx="2990607" cy="2926277"/>
              </a:xfrm>
              <a:prstGeom prst="rect">
                <a:avLst/>
              </a:prstGeom>
            </p:spPr>
          </p:pic>
        </p:grpSp>
        <p:sp>
          <p:nvSpPr>
            <p:cNvPr id="2" name="TextBox 1">
              <a:extLst>
                <a:ext uri="{FF2B5EF4-FFF2-40B4-BE49-F238E27FC236}">
                  <a16:creationId xmlns:a16="http://schemas.microsoft.com/office/drawing/2014/main" id="{6B8186F7-9612-244F-A2FF-02847EB7E1F8}"/>
                </a:ext>
              </a:extLst>
            </p:cNvPr>
            <p:cNvSpPr txBox="1"/>
            <p:nvPr/>
          </p:nvSpPr>
          <p:spPr>
            <a:xfrm>
              <a:off x="18731074" y="8606506"/>
              <a:ext cx="843501" cy="1446550"/>
            </a:xfrm>
            <a:prstGeom prst="rect">
              <a:avLst/>
            </a:prstGeom>
            <a:noFill/>
          </p:spPr>
          <p:txBody>
            <a:bodyPr wrap="none" rtlCol="0">
              <a:noAutofit/>
            </a:bodyPr>
            <a:lstStyle/>
            <a:p>
              <a:r>
                <a:rPr lang="en-US" sz="8800" dirty="0">
                  <a:solidFill>
                    <a:srgbClr val="FFFFFF"/>
                  </a:solidFill>
                </a:rPr>
                <a:t>+</a:t>
              </a:r>
            </a:p>
          </p:txBody>
        </p:sp>
      </p:grpSp>
      <p:grpSp>
        <p:nvGrpSpPr>
          <p:cNvPr id="7" name="Group 6">
            <a:extLst>
              <a:ext uri="{FF2B5EF4-FFF2-40B4-BE49-F238E27FC236}">
                <a16:creationId xmlns:a16="http://schemas.microsoft.com/office/drawing/2014/main" id="{9BA1A18F-DDB4-7F43-A030-DF95FA114533}"/>
              </a:ext>
            </a:extLst>
          </p:cNvPr>
          <p:cNvGrpSpPr/>
          <p:nvPr/>
        </p:nvGrpSpPr>
        <p:grpSpPr>
          <a:xfrm>
            <a:off x="7990004" y="3504685"/>
            <a:ext cx="4138048" cy="4138048"/>
            <a:chOff x="7874072" y="3504685"/>
            <a:chExt cx="4138048" cy="4138048"/>
          </a:xfrm>
        </p:grpSpPr>
        <p:grpSp>
          <p:nvGrpSpPr>
            <p:cNvPr id="55" name="Group 54">
              <a:extLst>
                <a:ext uri="{FF2B5EF4-FFF2-40B4-BE49-F238E27FC236}">
                  <a16:creationId xmlns:a16="http://schemas.microsoft.com/office/drawing/2014/main" id="{0B00DF19-32BE-2043-AA9F-6745BC186AE8}"/>
                </a:ext>
              </a:extLst>
            </p:cNvPr>
            <p:cNvGrpSpPr/>
            <p:nvPr/>
          </p:nvGrpSpPr>
          <p:grpSpPr>
            <a:xfrm>
              <a:off x="7874072" y="3504685"/>
              <a:ext cx="4138048" cy="4138048"/>
              <a:chOff x="7874072" y="3504685"/>
              <a:chExt cx="4138048" cy="4138048"/>
            </a:xfrm>
          </p:grpSpPr>
          <p:sp>
            <p:nvSpPr>
              <p:cNvPr id="31" name="Oval 30">
                <a:extLst>
                  <a:ext uri="{FF2B5EF4-FFF2-40B4-BE49-F238E27FC236}">
                    <a16:creationId xmlns:a16="http://schemas.microsoft.com/office/drawing/2014/main" id="{5C8E5A1F-FBA5-1D48-9B16-30BB7B3A1775}"/>
                  </a:ext>
                </a:extLst>
              </p:cNvPr>
              <p:cNvSpPr/>
              <p:nvPr/>
            </p:nvSpPr>
            <p:spPr>
              <a:xfrm>
                <a:off x="7874072" y="3504685"/>
                <a:ext cx="4138048" cy="41380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700" dirty="0">
                  <a:latin typeface="Gill Sans MT" panose="020B0502020104020203" pitchFamily="34" charset="77"/>
                </a:endParaRPr>
              </a:p>
            </p:txBody>
          </p:sp>
          <p:sp>
            <p:nvSpPr>
              <p:cNvPr id="35" name="TextBox 34">
                <a:extLst>
                  <a:ext uri="{FF2B5EF4-FFF2-40B4-BE49-F238E27FC236}">
                    <a16:creationId xmlns:a16="http://schemas.microsoft.com/office/drawing/2014/main" id="{37472B65-B984-3C4E-A357-F3DEF49D488E}"/>
                  </a:ext>
                </a:extLst>
              </p:cNvPr>
              <p:cNvSpPr txBox="1"/>
              <p:nvPr/>
            </p:nvSpPr>
            <p:spPr>
              <a:xfrm>
                <a:off x="8394959" y="5943107"/>
                <a:ext cx="2947942" cy="954107"/>
              </a:xfrm>
              <a:prstGeom prst="rect">
                <a:avLst/>
              </a:prstGeom>
              <a:noFill/>
            </p:spPr>
            <p:txBody>
              <a:bodyPr wrap="square" rtlCol="0">
                <a:noAutofit/>
              </a:bodyPr>
              <a:lstStyle/>
              <a:p>
                <a:pPr algn="ctr"/>
                <a:r>
                  <a:rPr lang="fr-FR" sz="2800" dirty="0">
                    <a:solidFill>
                      <a:srgbClr val="FFFFFF"/>
                    </a:solidFill>
                    <a:latin typeface="Gill Sans MT" panose="020B0502020104020203" pitchFamily="34" charset="77"/>
                    <a:cs typeface="Gill Sans" panose="020B0502020104020203" pitchFamily="34" charset="-79"/>
                  </a:rPr>
                  <a:t>Facteurs structurels soutenant les normes</a:t>
                </a:r>
                <a:endParaRPr lang="en-US" sz="2800" dirty="0">
                  <a:solidFill>
                    <a:srgbClr val="FFFFFF"/>
                  </a:solidFill>
                  <a:latin typeface="Gill Sans MT" panose="020B0502020104020203" pitchFamily="34" charset="77"/>
                  <a:cs typeface="Gill Sans" panose="020B0502020104020203" pitchFamily="34" charset="-79"/>
                </a:endParaRPr>
              </a:p>
            </p:txBody>
          </p:sp>
        </p:grpSp>
        <p:pic>
          <p:nvPicPr>
            <p:cNvPr id="6" name="Picture 5">
              <a:extLst>
                <a:ext uri="{FF2B5EF4-FFF2-40B4-BE49-F238E27FC236}">
                  <a16:creationId xmlns:a16="http://schemas.microsoft.com/office/drawing/2014/main" id="{44018D25-6070-A149-85DE-AD2A2524E73B}"/>
                </a:ext>
              </a:extLst>
            </p:cNvPr>
            <p:cNvPicPr>
              <a:picLocks/>
            </p:cNvPicPr>
            <p:nvPr/>
          </p:nvPicPr>
          <p:blipFill>
            <a:blip r:embed="rId10"/>
            <a:stretch>
              <a:fillRect/>
            </a:stretch>
          </p:blipFill>
          <p:spPr>
            <a:xfrm>
              <a:off x="9144620" y="4399112"/>
              <a:ext cx="1596951" cy="1596951"/>
            </a:xfrm>
            <a:prstGeom prst="rect">
              <a:avLst/>
            </a:prstGeom>
          </p:spPr>
        </p:pic>
      </p:grpSp>
    </p:spTree>
    <p:extLst>
      <p:ext uri="{BB962C8B-B14F-4D97-AF65-F5344CB8AC3E}">
        <p14:creationId xmlns:p14="http://schemas.microsoft.com/office/powerpoint/2010/main" val="2586793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500"/>
                                        <p:tgtEl>
                                          <p:spTgt spid="5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500"/>
                                        <p:tgtEl>
                                          <p:spTgt spid="5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fade">
                                      <p:cBhvr>
                                        <p:cTn id="27" dur="500"/>
                                        <p:tgtEl>
                                          <p:spTgt spid="5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fade">
                                      <p:cBhvr>
                                        <p:cTn id="32" dur="500"/>
                                        <p:tgtEl>
                                          <p:spTgt spid="5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fade">
                                      <p:cBhvr>
                                        <p:cTn id="37" dur="500"/>
                                        <p:tgtEl>
                                          <p:spTgt spid="6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sp>
        <p:nvSpPr>
          <p:cNvPr id="1080" name="Google Shape;1080;p33"/>
          <p:cNvSpPr txBox="1">
            <a:spLocks noGrp="1"/>
          </p:cNvSpPr>
          <p:nvPr>
            <p:ph type="title"/>
          </p:nvPr>
        </p:nvSpPr>
        <p:spPr>
          <a:prstGeom prst="rect">
            <a:avLst/>
          </a:prstGeom>
          <a:noFill/>
          <a:ln>
            <a:noFill/>
          </a:ln>
        </p:spPr>
        <p:txBody>
          <a:bodyPr spcFirstLastPara="1" wrap="square" lIns="91426" tIns="45700" rIns="91426" bIns="45700" anchor="t" anchorCtr="0">
            <a:noAutofit/>
          </a:bodyPr>
          <a:lstStyle/>
          <a:p>
            <a:pPr>
              <a:buClr>
                <a:srgbClr val="09904F"/>
              </a:buClr>
            </a:pPr>
            <a:r>
              <a:rPr lang="en-US" b="1" dirty="0">
                <a:solidFill>
                  <a:srgbClr val="000000"/>
                </a:solidFill>
              </a:rPr>
              <a:t>Huit caractéristiques </a:t>
            </a:r>
            <a:endParaRPr b="1" dirty="0">
              <a:solidFill>
                <a:srgbClr val="000000"/>
              </a:solidFill>
            </a:endParaRPr>
          </a:p>
        </p:txBody>
      </p:sp>
      <p:sp>
        <p:nvSpPr>
          <p:cNvPr id="1081" name="Google Shape;1081;p33"/>
          <p:cNvSpPr txBox="1">
            <a:spLocks noGrp="1"/>
          </p:cNvSpPr>
          <p:nvPr>
            <p:ph type="body" idx="1"/>
          </p:nvPr>
        </p:nvSpPr>
        <p:spPr>
          <a:xfrm>
            <a:off x="9719430" y="3953062"/>
            <a:ext cx="12386253" cy="8670299"/>
          </a:xfrm>
          <a:prstGeom prst="rect">
            <a:avLst/>
          </a:prstGeom>
          <a:noFill/>
          <a:ln>
            <a:noFill/>
          </a:ln>
        </p:spPr>
        <p:txBody>
          <a:bodyPr spcFirstLastPara="1" wrap="square" lIns="91426" tIns="45700" rIns="91426" bIns="45700" anchor="t" anchorCtr="0">
            <a:noAutofit/>
          </a:bodyPr>
          <a:lstStyle/>
          <a:p>
            <a:pPr marL="742950" indent="-742950" algn="l">
              <a:lnSpc>
                <a:spcPct val="90000"/>
              </a:lnSpc>
              <a:spcBef>
                <a:spcPts val="800"/>
              </a:spcBef>
              <a:spcAft>
                <a:spcPts val="2400"/>
              </a:spcAft>
              <a:buClr>
                <a:srgbClr val="515257"/>
              </a:buClr>
              <a:buSzPts val="4400"/>
              <a:buFont typeface="Gill Sans"/>
              <a:buAutoNum type="arabicPeriod"/>
            </a:pPr>
            <a:r>
              <a:rPr lang="fr-FR" sz="4400" dirty="0">
                <a:solidFill>
                  <a:srgbClr val="000000"/>
                </a:solidFill>
              </a:rPr>
              <a:t>Dans votre petit groupe, examinez comment les huit caractéristiques peuvent être appliquées. (X min)</a:t>
            </a:r>
          </a:p>
          <a:p>
            <a:pPr marL="742950" indent="-742950" algn="l">
              <a:lnSpc>
                <a:spcPct val="90000"/>
              </a:lnSpc>
              <a:spcBef>
                <a:spcPts val="800"/>
              </a:spcBef>
              <a:spcAft>
                <a:spcPts val="2400"/>
              </a:spcAft>
              <a:buClr>
                <a:srgbClr val="515257"/>
              </a:buClr>
              <a:buSzPts val="4400"/>
              <a:buFont typeface="Gill Sans"/>
              <a:buAutoNum type="arabicPeriod"/>
            </a:pPr>
            <a:r>
              <a:rPr lang="fr-FR" sz="4400" dirty="0">
                <a:solidFill>
                  <a:srgbClr val="000000"/>
                </a:solidFill>
              </a:rPr>
              <a:t>Utilisez la description des huit caractéristiques comme référence.</a:t>
            </a:r>
          </a:p>
          <a:p>
            <a:pPr marL="742950" indent="-742950" algn="l">
              <a:lnSpc>
                <a:spcPct val="90000"/>
              </a:lnSpc>
              <a:spcBef>
                <a:spcPts val="800"/>
              </a:spcBef>
              <a:spcAft>
                <a:spcPts val="2400"/>
              </a:spcAft>
              <a:buClr>
                <a:srgbClr val="515257"/>
              </a:buClr>
              <a:buSzPts val="4400"/>
              <a:buFont typeface="Gill Sans"/>
              <a:buAutoNum type="arabicPeriod"/>
            </a:pPr>
            <a:r>
              <a:rPr lang="fr-FR" sz="4400" dirty="0">
                <a:solidFill>
                  <a:srgbClr val="000000"/>
                </a:solidFill>
              </a:rPr>
              <a:t>Deux options pour appliquer les huit caractéristiques :</a:t>
            </a:r>
          </a:p>
          <a:p>
            <a:pPr marL="1200150" lvl="1" indent="-742950" algn="l">
              <a:lnSpc>
                <a:spcPct val="90000"/>
              </a:lnSpc>
              <a:spcBef>
                <a:spcPts val="800"/>
              </a:spcBef>
              <a:spcAft>
                <a:spcPts val="2400"/>
              </a:spcAft>
              <a:buClr>
                <a:srgbClr val="515257"/>
              </a:buClr>
              <a:buSzPts val="4400"/>
              <a:buFont typeface="Gill Sans"/>
              <a:buAutoNum type="arabicPeriod"/>
            </a:pPr>
            <a:r>
              <a:rPr lang="fr-FR" sz="4400" dirty="0">
                <a:solidFill>
                  <a:srgbClr val="000000"/>
                </a:solidFill>
              </a:rPr>
              <a:t>Sélectionnez une norme que votre projet aborde ou souhaite aborder plus spécifiquement.</a:t>
            </a:r>
          </a:p>
          <a:p>
            <a:pPr marL="1200150" lvl="1" indent="-742950" algn="l">
              <a:lnSpc>
                <a:spcPct val="90000"/>
              </a:lnSpc>
              <a:spcBef>
                <a:spcPts val="800"/>
              </a:spcBef>
              <a:spcAft>
                <a:spcPts val="2400"/>
              </a:spcAft>
              <a:buClr>
                <a:srgbClr val="515257"/>
              </a:buClr>
              <a:buSzPts val="4400"/>
              <a:buFont typeface="Gill Sans"/>
              <a:buAutoNum type="arabicPeriod"/>
            </a:pPr>
            <a:r>
              <a:rPr lang="fr-FR" sz="4400" dirty="0">
                <a:solidFill>
                  <a:srgbClr val="000000"/>
                </a:solidFill>
              </a:rPr>
              <a:t>Utilisez l'exemple de cas WASH fourni.</a:t>
            </a:r>
          </a:p>
          <a:p>
            <a:pPr marL="742950" indent="-742950" algn="l">
              <a:lnSpc>
                <a:spcPct val="90000"/>
              </a:lnSpc>
              <a:spcBef>
                <a:spcPts val="800"/>
              </a:spcBef>
              <a:spcAft>
                <a:spcPts val="2400"/>
              </a:spcAft>
              <a:buClr>
                <a:srgbClr val="515257"/>
              </a:buClr>
              <a:buSzPts val="4400"/>
              <a:buFont typeface="Gill Sans"/>
              <a:buAutoNum type="arabicPeriod"/>
            </a:pPr>
            <a:r>
              <a:rPr lang="fr-FR" sz="4400" dirty="0">
                <a:solidFill>
                  <a:srgbClr val="000000"/>
                </a:solidFill>
              </a:rPr>
              <a:t>Partagez le travail de votre petit groupe. (Y min)</a:t>
            </a:r>
            <a:endParaRPr lang="en-US" sz="4400" dirty="0">
              <a:solidFill>
                <a:srgbClr val="000000"/>
              </a:solidFill>
            </a:endParaRPr>
          </a:p>
        </p:txBody>
      </p:sp>
      <p:sp>
        <p:nvSpPr>
          <p:cNvPr id="5" name="Text Placeholder 4">
            <a:extLst>
              <a:ext uri="{FF2B5EF4-FFF2-40B4-BE49-F238E27FC236}">
                <a16:creationId xmlns:a16="http://schemas.microsoft.com/office/drawing/2014/main" id="{EF361D41-3E5C-EE48-856D-605A4A82C829}"/>
              </a:ext>
            </a:extLst>
          </p:cNvPr>
          <p:cNvSpPr>
            <a:spLocks noGrp="1"/>
          </p:cNvSpPr>
          <p:nvPr>
            <p:ph type="body" idx="3"/>
          </p:nvPr>
        </p:nvSpPr>
        <p:spPr/>
        <p:txBody>
          <a:bodyPr/>
          <a:lstStyle/>
          <a:p>
            <a:r>
              <a:rPr lang="en-US" spc="0" dirty="0">
                <a:solidFill>
                  <a:srgbClr val="000000"/>
                </a:solidFill>
                <a:latin typeface="Gill Sans MT" panose="020B0502020104020203"/>
              </a:rPr>
              <a:t>ACTIVITÉ DE GROUPE</a:t>
            </a:r>
          </a:p>
        </p:txBody>
      </p:sp>
      <p:pic>
        <p:nvPicPr>
          <p:cNvPr id="14" name="Picture Placeholder 35" descr="Graphical user interface, application&#10;&#10;Description automatically generated">
            <a:extLst>
              <a:ext uri="{FF2B5EF4-FFF2-40B4-BE49-F238E27FC236}">
                <a16:creationId xmlns:a16="http://schemas.microsoft.com/office/drawing/2014/main" id="{CD51115F-92BB-874D-8483-A7FB2F1EEFD1}"/>
              </a:ext>
            </a:extLst>
          </p:cNvPr>
          <p:cNvPicPr>
            <a:picLocks noChangeAspect="1"/>
          </p:cNvPicPr>
          <p:nvPr/>
        </p:nvPicPr>
        <p:blipFill rotWithShape="1">
          <a:blip r:embed="rId4"/>
          <a:srcRect/>
          <a:stretch/>
        </p:blipFill>
        <p:spPr>
          <a:xfrm>
            <a:off x="2278317" y="3440181"/>
            <a:ext cx="5862918" cy="5862918"/>
          </a:xfrm>
          <a:custGeom>
            <a:avLst/>
            <a:gdLst>
              <a:gd name="connsiteX0" fmla="*/ 2931459 w 5862918"/>
              <a:gd name="connsiteY0" fmla="*/ 0 h 5862918"/>
              <a:gd name="connsiteX1" fmla="*/ 5862918 w 5862918"/>
              <a:gd name="connsiteY1" fmla="*/ 2931459 h 5862918"/>
              <a:gd name="connsiteX2" fmla="*/ 2931459 w 5862918"/>
              <a:gd name="connsiteY2" fmla="*/ 5862918 h 5862918"/>
              <a:gd name="connsiteX3" fmla="*/ 0 w 5862918"/>
              <a:gd name="connsiteY3" fmla="*/ 2931459 h 5862918"/>
              <a:gd name="connsiteX4" fmla="*/ 2931459 w 5862918"/>
              <a:gd name="connsiteY4" fmla="*/ 0 h 5862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918" h="5862918">
                <a:moveTo>
                  <a:pt x="2931459" y="0"/>
                </a:moveTo>
                <a:cubicBezTo>
                  <a:pt x="4550459" y="0"/>
                  <a:pt x="5862918" y="1312459"/>
                  <a:pt x="5862918" y="2931459"/>
                </a:cubicBezTo>
                <a:cubicBezTo>
                  <a:pt x="5862918" y="4550459"/>
                  <a:pt x="4550459" y="5862918"/>
                  <a:pt x="2931459" y="5862918"/>
                </a:cubicBezTo>
                <a:cubicBezTo>
                  <a:pt x="1312459" y="5862918"/>
                  <a:pt x="0" y="4550459"/>
                  <a:pt x="0" y="2931459"/>
                </a:cubicBezTo>
                <a:cubicBezTo>
                  <a:pt x="0" y="1312459"/>
                  <a:pt x="1312459" y="0"/>
                  <a:pt x="2931459" y="0"/>
                </a:cubicBezTo>
                <a:close/>
              </a:path>
            </a:pathLst>
          </a:custGeom>
        </p:spPr>
      </p:pic>
      <p:grpSp>
        <p:nvGrpSpPr>
          <p:cNvPr id="15" name="Group 14">
            <a:extLst>
              <a:ext uri="{FF2B5EF4-FFF2-40B4-BE49-F238E27FC236}">
                <a16:creationId xmlns:a16="http://schemas.microsoft.com/office/drawing/2014/main" id="{52A5A2F3-6438-6741-A577-D04F7E77B0B7}"/>
              </a:ext>
            </a:extLst>
          </p:cNvPr>
          <p:cNvGrpSpPr/>
          <p:nvPr/>
        </p:nvGrpSpPr>
        <p:grpSpPr>
          <a:xfrm>
            <a:off x="2372432" y="7651593"/>
            <a:ext cx="2526654" cy="2526654"/>
            <a:chOff x="4969172" y="7651592"/>
            <a:chExt cx="2526654" cy="2526654"/>
          </a:xfrm>
        </p:grpSpPr>
        <p:sp>
          <p:nvSpPr>
            <p:cNvPr id="16" name="Oval 15">
              <a:extLst>
                <a:ext uri="{FF2B5EF4-FFF2-40B4-BE49-F238E27FC236}">
                  <a16:creationId xmlns:a16="http://schemas.microsoft.com/office/drawing/2014/main" id="{0F1F769A-A112-EE4B-A368-1488DFDDF9D4}"/>
                </a:ext>
              </a:extLst>
            </p:cNvPr>
            <p:cNvSpPr/>
            <p:nvPr/>
          </p:nvSpPr>
          <p:spPr>
            <a:xfrm>
              <a:off x="4969172" y="7651592"/>
              <a:ext cx="2526654" cy="2526654"/>
            </a:xfrm>
            <a:prstGeom prst="ellipse">
              <a:avLst/>
            </a:prstGeom>
            <a:solidFill>
              <a:srgbClr val="009457"/>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17" name="TextBox 16">
              <a:extLst>
                <a:ext uri="{FF2B5EF4-FFF2-40B4-BE49-F238E27FC236}">
                  <a16:creationId xmlns:a16="http://schemas.microsoft.com/office/drawing/2014/main" id="{10852C21-C29C-2341-A2B8-0613904EBAFE}"/>
                </a:ext>
              </a:extLst>
            </p:cNvPr>
            <p:cNvSpPr txBox="1"/>
            <p:nvPr/>
          </p:nvSpPr>
          <p:spPr>
            <a:xfrm>
              <a:off x="5220845" y="8498825"/>
              <a:ext cx="2023311" cy="954107"/>
            </a:xfrm>
            <a:prstGeom prst="rect">
              <a:avLst/>
            </a:prstGeom>
            <a:noFill/>
          </p:spPr>
          <p:txBody>
            <a:bodyPr wrap="none" rtlCol="0">
              <a:spAutoFit/>
            </a:bodyPr>
            <a:lstStyle/>
            <a:p>
              <a:pPr algn="ctr"/>
              <a:r>
                <a:rPr lang="en-US" sz="2800" dirty="0">
                  <a:solidFill>
                    <a:srgbClr val="FFFFFF"/>
                  </a:solidFill>
                  <a:latin typeface="Gill Sans MT" panose="020B0502020104020203" pitchFamily="34" charset="77"/>
                  <a:cs typeface="Gill Sans" panose="020B0502020104020203" pitchFamily="34" charset="-79"/>
                </a:rPr>
                <a:t>BREAKOUT</a:t>
              </a:r>
            </a:p>
            <a:p>
              <a:pPr algn="ctr"/>
              <a:r>
                <a:rPr lang="en-US" sz="2800" dirty="0">
                  <a:solidFill>
                    <a:srgbClr val="FFFFFF"/>
                  </a:solidFill>
                  <a:latin typeface="Gill Sans MT" panose="020B0502020104020203" pitchFamily="34" charset="77"/>
                  <a:cs typeface="Gill Sans" panose="020B0502020104020203" pitchFamily="34" charset="-79"/>
                </a:rPr>
                <a:t>ROOMS</a:t>
              </a:r>
            </a:p>
          </p:txBody>
        </p:sp>
      </p:grpSp>
      <p:grpSp>
        <p:nvGrpSpPr>
          <p:cNvPr id="29" name="Group 28">
            <a:extLst>
              <a:ext uri="{FF2B5EF4-FFF2-40B4-BE49-F238E27FC236}">
                <a16:creationId xmlns:a16="http://schemas.microsoft.com/office/drawing/2014/main" id="{4C984BF4-58FE-BF46-A7D4-C7AFB7505102}"/>
              </a:ext>
            </a:extLst>
          </p:cNvPr>
          <p:cNvGrpSpPr/>
          <p:nvPr/>
        </p:nvGrpSpPr>
        <p:grpSpPr>
          <a:xfrm>
            <a:off x="1368325" y="1090737"/>
            <a:ext cx="3532094" cy="3532094"/>
            <a:chOff x="1368325" y="1090737"/>
            <a:chExt cx="3532094" cy="3532094"/>
          </a:xfrm>
        </p:grpSpPr>
        <p:sp>
          <p:nvSpPr>
            <p:cNvPr id="30" name="Oval 29">
              <a:extLst>
                <a:ext uri="{FF2B5EF4-FFF2-40B4-BE49-F238E27FC236}">
                  <a16:creationId xmlns:a16="http://schemas.microsoft.com/office/drawing/2014/main" id="{4A488453-CC76-B047-9CFE-2D8B79C9ED02}"/>
                </a:ext>
              </a:extLst>
            </p:cNvPr>
            <p:cNvSpPr/>
            <p:nvPr/>
          </p:nvSpPr>
          <p:spPr>
            <a:xfrm>
              <a:off x="1368325" y="1090737"/>
              <a:ext cx="3532094" cy="3532094"/>
            </a:xfrm>
            <a:prstGeom prst="ellipse">
              <a:avLst/>
            </a:prstGeom>
            <a:solidFill>
              <a:srgbClr val="009457"/>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31" name="Graphic 30" descr="Cheers outline">
              <a:extLst>
                <a:ext uri="{FF2B5EF4-FFF2-40B4-BE49-F238E27FC236}">
                  <a16:creationId xmlns:a16="http://schemas.microsoft.com/office/drawing/2014/main" id="{97ABD6F9-8F94-4F4A-8FB1-E82D7B2C061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57715" y="1379662"/>
              <a:ext cx="3153314" cy="3153314"/>
            </a:xfrm>
            <a:prstGeom prst="rect">
              <a:avLst/>
            </a:prstGeom>
          </p:spPr>
        </p:pic>
      </p:grpSp>
    </p:spTree>
    <p:custDataLst>
      <p:tags r:id="rId1"/>
    </p:custDataLst>
    <p:extLst>
      <p:ext uri="{BB962C8B-B14F-4D97-AF65-F5344CB8AC3E}">
        <p14:creationId xmlns:p14="http://schemas.microsoft.com/office/powerpoint/2010/main" val="1303980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sp>
        <p:nvSpPr>
          <p:cNvPr id="1080" name="Google Shape;1080;p33"/>
          <p:cNvSpPr txBox="1">
            <a:spLocks noGrp="1"/>
          </p:cNvSpPr>
          <p:nvPr>
            <p:ph type="title"/>
          </p:nvPr>
        </p:nvSpPr>
        <p:spPr>
          <a:prstGeom prst="rect">
            <a:avLst/>
          </a:prstGeom>
          <a:noFill/>
          <a:ln>
            <a:noFill/>
          </a:ln>
        </p:spPr>
        <p:txBody>
          <a:bodyPr spcFirstLastPara="1" wrap="square" lIns="91426" tIns="45700" rIns="91426" bIns="45700" anchor="t" anchorCtr="0">
            <a:noAutofit/>
          </a:bodyPr>
          <a:lstStyle/>
          <a:p>
            <a:pPr>
              <a:buClr>
                <a:srgbClr val="09904F"/>
              </a:buClr>
            </a:pPr>
            <a:r>
              <a:rPr lang="en-US" b="1" dirty="0">
                <a:solidFill>
                  <a:srgbClr val="000000"/>
                </a:solidFill>
              </a:rPr>
              <a:t>Huit caractéristiques </a:t>
            </a:r>
            <a:endParaRPr b="1" dirty="0"/>
          </a:p>
        </p:txBody>
      </p:sp>
      <p:sp>
        <p:nvSpPr>
          <p:cNvPr id="5" name="Text Placeholder 4">
            <a:extLst>
              <a:ext uri="{FF2B5EF4-FFF2-40B4-BE49-F238E27FC236}">
                <a16:creationId xmlns:a16="http://schemas.microsoft.com/office/drawing/2014/main" id="{EF361D41-3E5C-EE48-856D-605A4A82C829}"/>
              </a:ext>
            </a:extLst>
          </p:cNvPr>
          <p:cNvSpPr>
            <a:spLocks noGrp="1"/>
          </p:cNvSpPr>
          <p:nvPr>
            <p:ph type="body" idx="3"/>
          </p:nvPr>
        </p:nvSpPr>
        <p:spPr/>
        <p:txBody>
          <a:bodyPr/>
          <a:lstStyle/>
          <a:p>
            <a:r>
              <a:rPr lang="en-US" spc="0" dirty="0">
                <a:latin typeface="Gill Sans MT" panose="020B0502020104020203"/>
              </a:rPr>
              <a:t>ACTIVITÉ DE GROUPE</a:t>
            </a:r>
          </a:p>
        </p:txBody>
      </p:sp>
      <p:pic>
        <p:nvPicPr>
          <p:cNvPr id="28" name="Picture Placeholder 19" descr="Graphical user interface, application, table, Excel&#10;&#10;Description automatically generated">
            <a:extLst>
              <a:ext uri="{FF2B5EF4-FFF2-40B4-BE49-F238E27FC236}">
                <a16:creationId xmlns:a16="http://schemas.microsoft.com/office/drawing/2014/main" id="{FEAEA97B-D776-704E-A914-2B84AB8E6048}"/>
              </a:ext>
            </a:extLst>
          </p:cNvPr>
          <p:cNvPicPr>
            <a:picLocks noGrp="1" noChangeAspect="1"/>
          </p:cNvPicPr>
          <p:nvPr>
            <p:ph type="pic" sz="quarter" idx="10"/>
          </p:nvPr>
        </p:nvPicPr>
        <p:blipFill rotWithShape="1">
          <a:blip r:embed="rId4"/>
          <a:srcRect/>
          <a:stretch/>
        </p:blipFill>
        <p:spPr>
          <a:xfrm>
            <a:off x="2278317" y="3440181"/>
            <a:ext cx="5862918" cy="5862918"/>
          </a:xfrm>
        </p:spPr>
      </p:pic>
      <p:grpSp>
        <p:nvGrpSpPr>
          <p:cNvPr id="29" name="Group 28">
            <a:extLst>
              <a:ext uri="{FF2B5EF4-FFF2-40B4-BE49-F238E27FC236}">
                <a16:creationId xmlns:a16="http://schemas.microsoft.com/office/drawing/2014/main" id="{4C984BF4-58FE-BF46-A7D4-C7AFB7505102}"/>
              </a:ext>
            </a:extLst>
          </p:cNvPr>
          <p:cNvGrpSpPr/>
          <p:nvPr/>
        </p:nvGrpSpPr>
        <p:grpSpPr>
          <a:xfrm>
            <a:off x="1368325" y="1090737"/>
            <a:ext cx="3532094" cy="3532094"/>
            <a:chOff x="1368325" y="1090737"/>
            <a:chExt cx="3532094" cy="3532094"/>
          </a:xfrm>
        </p:grpSpPr>
        <p:sp>
          <p:nvSpPr>
            <p:cNvPr id="30" name="Oval 29">
              <a:extLst>
                <a:ext uri="{FF2B5EF4-FFF2-40B4-BE49-F238E27FC236}">
                  <a16:creationId xmlns:a16="http://schemas.microsoft.com/office/drawing/2014/main" id="{4A488453-CC76-B047-9CFE-2D8B79C9ED02}"/>
                </a:ext>
              </a:extLst>
            </p:cNvPr>
            <p:cNvSpPr/>
            <p:nvPr/>
          </p:nvSpPr>
          <p:spPr>
            <a:xfrm>
              <a:off x="1368325" y="1090737"/>
              <a:ext cx="3532094" cy="3532094"/>
            </a:xfrm>
            <a:prstGeom prst="ellipse">
              <a:avLst/>
            </a:prstGeom>
            <a:solidFill>
              <a:srgbClr val="009457"/>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31" name="Graphic 30" descr="Cheers outline">
              <a:extLst>
                <a:ext uri="{FF2B5EF4-FFF2-40B4-BE49-F238E27FC236}">
                  <a16:creationId xmlns:a16="http://schemas.microsoft.com/office/drawing/2014/main" id="{97ABD6F9-8F94-4F4A-8FB1-E82D7B2C061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57715" y="1379662"/>
              <a:ext cx="3153314" cy="3153314"/>
            </a:xfrm>
            <a:prstGeom prst="rect">
              <a:avLst/>
            </a:prstGeom>
          </p:spPr>
        </p:pic>
      </p:grpSp>
      <p:grpSp>
        <p:nvGrpSpPr>
          <p:cNvPr id="32" name="Group 31">
            <a:extLst>
              <a:ext uri="{FF2B5EF4-FFF2-40B4-BE49-F238E27FC236}">
                <a16:creationId xmlns:a16="http://schemas.microsoft.com/office/drawing/2014/main" id="{ABFB5ED1-72E3-F940-BC2F-4FA02176512F}"/>
              </a:ext>
            </a:extLst>
          </p:cNvPr>
          <p:cNvGrpSpPr/>
          <p:nvPr/>
        </p:nvGrpSpPr>
        <p:grpSpPr>
          <a:xfrm>
            <a:off x="2372432" y="7651593"/>
            <a:ext cx="2526654" cy="2526654"/>
            <a:chOff x="4969172" y="7651592"/>
            <a:chExt cx="2526654" cy="2526654"/>
          </a:xfrm>
        </p:grpSpPr>
        <p:sp>
          <p:nvSpPr>
            <p:cNvPr id="33" name="Oval 32">
              <a:extLst>
                <a:ext uri="{FF2B5EF4-FFF2-40B4-BE49-F238E27FC236}">
                  <a16:creationId xmlns:a16="http://schemas.microsoft.com/office/drawing/2014/main" id="{625DE826-9C63-E947-9551-03B0165A05D7}"/>
                </a:ext>
              </a:extLst>
            </p:cNvPr>
            <p:cNvSpPr/>
            <p:nvPr/>
          </p:nvSpPr>
          <p:spPr>
            <a:xfrm>
              <a:off x="4969172" y="7651592"/>
              <a:ext cx="2526654" cy="2526654"/>
            </a:xfrm>
            <a:prstGeom prst="ellipse">
              <a:avLst/>
            </a:prstGeom>
            <a:solidFill>
              <a:srgbClr val="009457"/>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34" name="TextBox 33">
              <a:extLst>
                <a:ext uri="{FF2B5EF4-FFF2-40B4-BE49-F238E27FC236}">
                  <a16:creationId xmlns:a16="http://schemas.microsoft.com/office/drawing/2014/main" id="{4D24E8FD-C7EE-4B4F-BEB0-B7AF335F4446}"/>
                </a:ext>
              </a:extLst>
            </p:cNvPr>
            <p:cNvSpPr txBox="1"/>
            <p:nvPr/>
          </p:nvSpPr>
          <p:spPr>
            <a:xfrm>
              <a:off x="5401181" y="8498825"/>
              <a:ext cx="1662636" cy="954107"/>
            </a:xfrm>
            <a:prstGeom prst="rect">
              <a:avLst/>
            </a:prstGeom>
            <a:noFill/>
          </p:spPr>
          <p:txBody>
            <a:bodyPr wrap="none" rtlCol="0">
              <a:spAutoFit/>
            </a:bodyPr>
            <a:lstStyle/>
            <a:p>
              <a:pPr algn="ctr"/>
              <a:r>
                <a:rPr lang="en-US" sz="2800" dirty="0">
                  <a:solidFill>
                    <a:srgbClr val="FFFFFF"/>
                  </a:solidFill>
                  <a:latin typeface="Gill Sans MT" panose="020B0502020104020203" pitchFamily="34" charset="77"/>
                  <a:cs typeface="Gill Sans" panose="020B0502020104020203" pitchFamily="34" charset="-79"/>
                </a:rPr>
                <a:t>GOOGLE</a:t>
              </a:r>
            </a:p>
            <a:p>
              <a:pPr algn="ctr"/>
              <a:r>
                <a:rPr lang="en-US" sz="2800" dirty="0">
                  <a:solidFill>
                    <a:srgbClr val="FFFFFF"/>
                  </a:solidFill>
                  <a:latin typeface="Gill Sans MT" panose="020B0502020104020203" pitchFamily="34" charset="77"/>
                  <a:cs typeface="Gill Sans" panose="020B0502020104020203" pitchFamily="34" charset="-79"/>
                </a:rPr>
                <a:t>SHEET</a:t>
              </a:r>
            </a:p>
          </p:txBody>
        </p:sp>
      </p:grpSp>
      <p:sp>
        <p:nvSpPr>
          <p:cNvPr id="15" name="Google Shape;1096;p35">
            <a:extLst>
              <a:ext uri="{FF2B5EF4-FFF2-40B4-BE49-F238E27FC236}">
                <a16:creationId xmlns:a16="http://schemas.microsoft.com/office/drawing/2014/main" id="{5318925A-C0F5-244C-B351-A03AFB7389B3}"/>
              </a:ext>
            </a:extLst>
          </p:cNvPr>
          <p:cNvSpPr txBox="1">
            <a:spLocks noGrp="1"/>
          </p:cNvSpPr>
          <p:nvPr>
            <p:ph type="body" idx="1"/>
          </p:nvPr>
        </p:nvSpPr>
        <p:spPr>
          <a:xfrm>
            <a:off x="8573244" y="3200396"/>
            <a:ext cx="15429756" cy="10069587"/>
          </a:xfrm>
          <a:prstGeom prst="rect">
            <a:avLst/>
          </a:prstGeom>
          <a:noFill/>
          <a:ln>
            <a:noFill/>
          </a:ln>
        </p:spPr>
        <p:txBody>
          <a:bodyPr spcFirstLastPara="1" wrap="square" lIns="91426" tIns="45700" rIns="91426" bIns="45700" anchor="t" anchorCtr="0">
            <a:noAutofit/>
          </a:bodyPr>
          <a:lstStyle/>
          <a:p>
            <a:pPr marL="0" indent="0" algn="l">
              <a:lnSpc>
                <a:spcPct val="90000"/>
              </a:lnSpc>
              <a:spcAft>
                <a:spcPts val="2400"/>
              </a:spcAft>
              <a:buClr>
                <a:schemeClr val="bg2">
                  <a:lumMod val="75000"/>
                </a:schemeClr>
              </a:buClr>
              <a:buSzPts val="4400"/>
              <a:buNone/>
            </a:pPr>
            <a:r>
              <a:rPr lang="fr-FR" dirty="0"/>
              <a:t>Choisissez une norme sociale liée aux comportements WASH pour travailler sur les caractéristiques suivantes : </a:t>
            </a:r>
            <a:r>
              <a:rPr lang="en-US" dirty="0"/>
              <a:t> </a:t>
            </a:r>
            <a:endParaRPr dirty="0"/>
          </a:p>
          <a:p>
            <a:pPr marL="742950" indent="-742950" algn="l">
              <a:lnSpc>
                <a:spcPct val="90000"/>
              </a:lnSpc>
              <a:spcAft>
                <a:spcPts val="1600"/>
              </a:spcAft>
              <a:buClr>
                <a:schemeClr val="bg2">
                  <a:lumMod val="75000"/>
                </a:schemeClr>
              </a:buClr>
              <a:buSzPts val="4000"/>
              <a:buFont typeface="+mj-lt"/>
              <a:buAutoNum type="arabicPeriod"/>
            </a:pPr>
            <a:r>
              <a:rPr lang="fr-FR" dirty="0"/>
              <a:t>Les femmes doivent aller chercher l’eau.</a:t>
            </a:r>
          </a:p>
          <a:p>
            <a:pPr marL="742950" indent="-742950" algn="l">
              <a:lnSpc>
                <a:spcPct val="90000"/>
              </a:lnSpc>
              <a:spcAft>
                <a:spcPts val="1600"/>
              </a:spcAft>
              <a:buClr>
                <a:schemeClr val="bg2">
                  <a:lumMod val="75000"/>
                </a:schemeClr>
              </a:buClr>
              <a:buSzPts val="4000"/>
              <a:buFont typeface="+mj-lt"/>
              <a:buAutoNum type="arabicPeriod"/>
            </a:pPr>
            <a:r>
              <a:rPr lang="fr-FR" dirty="0"/>
              <a:t>Les hommes ne doivent pas jouer des « rôles de femmes » à la maison.</a:t>
            </a:r>
          </a:p>
          <a:p>
            <a:pPr marL="742950" indent="-742950" algn="l">
              <a:lnSpc>
                <a:spcPct val="90000"/>
              </a:lnSpc>
              <a:spcAft>
                <a:spcPts val="1600"/>
              </a:spcAft>
              <a:buClr>
                <a:schemeClr val="bg2">
                  <a:lumMod val="75000"/>
                </a:schemeClr>
              </a:buClr>
              <a:buSzPts val="4000"/>
              <a:buFont typeface="+mj-lt"/>
              <a:buAutoNum type="arabicPeriod"/>
            </a:pPr>
            <a:r>
              <a:rPr lang="fr-FR" dirty="0"/>
              <a:t>Les hommes sont seuls responsables des décisions du foyer.</a:t>
            </a:r>
          </a:p>
          <a:p>
            <a:pPr marL="742950" indent="-742950" algn="l">
              <a:lnSpc>
                <a:spcPct val="90000"/>
              </a:lnSpc>
              <a:spcAft>
                <a:spcPts val="1600"/>
              </a:spcAft>
              <a:buClr>
                <a:schemeClr val="bg2">
                  <a:lumMod val="75000"/>
                </a:schemeClr>
              </a:buClr>
              <a:buSzPts val="4000"/>
              <a:buFont typeface="+mj-lt"/>
              <a:buAutoNum type="arabicPeriod"/>
            </a:pPr>
            <a:r>
              <a:rPr lang="fr-FR" dirty="0"/>
              <a:t>Les femmes ne doivent pas assister (ou prendre la parole) aux réunions communautaires.</a:t>
            </a:r>
          </a:p>
          <a:p>
            <a:pPr marL="742950" indent="-742950" algn="l">
              <a:lnSpc>
                <a:spcPct val="90000"/>
              </a:lnSpc>
              <a:spcAft>
                <a:spcPts val="1600"/>
              </a:spcAft>
              <a:buClr>
                <a:schemeClr val="bg2">
                  <a:lumMod val="75000"/>
                </a:schemeClr>
              </a:buClr>
              <a:buSzPts val="4000"/>
              <a:buFont typeface="+mj-lt"/>
              <a:buAutoNum type="arabicPeriod"/>
            </a:pPr>
            <a:r>
              <a:rPr lang="fr-FR" dirty="0"/>
              <a:t>Les femmes et les hommes ne doivent pas se mélanger dans les espaces.</a:t>
            </a:r>
          </a:p>
          <a:p>
            <a:pPr marL="742950" indent="-742950" algn="l">
              <a:lnSpc>
                <a:spcPct val="90000"/>
              </a:lnSpc>
              <a:spcAft>
                <a:spcPts val="1600"/>
              </a:spcAft>
              <a:buClr>
                <a:schemeClr val="bg2">
                  <a:lumMod val="75000"/>
                </a:schemeClr>
              </a:buClr>
              <a:buSzPts val="4000"/>
              <a:buFont typeface="+mj-lt"/>
              <a:buAutoNum type="arabicPeriod"/>
            </a:pPr>
            <a:r>
              <a:rPr lang="fr-FR" dirty="0"/>
              <a:t>Les femmes doivent être contrôlées.</a:t>
            </a:r>
          </a:p>
          <a:p>
            <a:pPr marL="742950" indent="-742950" algn="l">
              <a:lnSpc>
                <a:spcPct val="90000"/>
              </a:lnSpc>
              <a:spcAft>
                <a:spcPts val="1600"/>
              </a:spcAft>
              <a:buClr>
                <a:schemeClr val="bg2">
                  <a:lumMod val="75000"/>
                </a:schemeClr>
              </a:buClr>
              <a:buSzPts val="4000"/>
              <a:buFont typeface="+mj-lt"/>
              <a:buAutoNum type="arabicPeriod"/>
            </a:pPr>
            <a:r>
              <a:rPr lang="fr-FR" dirty="0"/>
              <a:t>Les hommes doivent avoir la priorité pour manger la meilleure nourriture avant les femmes et les enfants.</a:t>
            </a:r>
          </a:p>
          <a:p>
            <a:pPr marL="742950" indent="-742950" algn="l">
              <a:lnSpc>
                <a:spcPct val="90000"/>
              </a:lnSpc>
              <a:spcAft>
                <a:spcPts val="1600"/>
              </a:spcAft>
              <a:buClr>
                <a:schemeClr val="bg2">
                  <a:lumMod val="75000"/>
                </a:schemeClr>
              </a:buClr>
              <a:buSzPts val="4000"/>
              <a:buFont typeface="+mj-lt"/>
              <a:buAutoNum type="arabicPeriod"/>
            </a:pPr>
            <a:r>
              <a:rPr lang="fr-FR" dirty="0"/>
              <a:t>Les femmes sont chargées d'emmener les enfants à la clinique.</a:t>
            </a:r>
            <a:endParaRPr dirty="0"/>
          </a:p>
        </p:txBody>
      </p:sp>
    </p:spTree>
    <p:custDataLst>
      <p:tags r:id="rId1"/>
    </p:custDataLst>
    <p:extLst>
      <p:ext uri="{BB962C8B-B14F-4D97-AF65-F5344CB8AC3E}">
        <p14:creationId xmlns:p14="http://schemas.microsoft.com/office/powerpoint/2010/main" val="427102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Shape 1094"/>
        <p:cNvGrpSpPr/>
        <p:nvPr/>
      </p:nvGrpSpPr>
      <p:grpSpPr>
        <a:xfrm>
          <a:off x="0" y="0"/>
          <a:ext cx="0" cy="0"/>
          <a:chOff x="0" y="0"/>
          <a:chExt cx="0" cy="0"/>
        </a:xfrm>
      </p:grpSpPr>
      <p:sp>
        <p:nvSpPr>
          <p:cNvPr id="1095" name="Google Shape;1095;p35"/>
          <p:cNvSpPr txBox="1">
            <a:spLocks noGrp="1"/>
          </p:cNvSpPr>
          <p:nvPr>
            <p:ph type="title"/>
          </p:nvPr>
        </p:nvSpPr>
        <p:spPr>
          <a:prstGeom prst="rect">
            <a:avLst/>
          </a:prstGeom>
          <a:noFill/>
          <a:ln>
            <a:noFill/>
          </a:ln>
        </p:spPr>
        <p:txBody>
          <a:bodyPr spcFirstLastPara="1" wrap="square" lIns="91426" tIns="45700" rIns="91426" bIns="45700" anchor="t" anchorCtr="0">
            <a:noAutofit/>
          </a:bodyPr>
          <a:lstStyle/>
          <a:p>
            <a:pPr>
              <a:buClr>
                <a:srgbClr val="09904F"/>
              </a:buClr>
            </a:pPr>
            <a:r>
              <a:rPr lang="en-US" b="1" dirty="0">
                <a:solidFill>
                  <a:srgbClr val="000000"/>
                </a:solidFill>
              </a:rPr>
              <a:t>Huit caractéristiques </a:t>
            </a:r>
            <a:endParaRPr b="1" dirty="0">
              <a:solidFill>
                <a:srgbClr val="000000"/>
              </a:solidFill>
            </a:endParaRPr>
          </a:p>
        </p:txBody>
      </p:sp>
      <p:sp>
        <p:nvSpPr>
          <p:cNvPr id="1097" name="Google Shape;1097;p35"/>
          <p:cNvSpPr txBox="1">
            <a:spLocks noGrp="1"/>
          </p:cNvSpPr>
          <p:nvPr>
            <p:ph type="body" idx="1"/>
          </p:nvPr>
        </p:nvSpPr>
        <p:spPr>
          <a:prstGeom prst="rect">
            <a:avLst/>
          </a:prstGeom>
          <a:noFill/>
          <a:ln>
            <a:noFill/>
          </a:ln>
        </p:spPr>
        <p:txBody>
          <a:bodyPr spcFirstLastPara="1" wrap="square" lIns="91426" tIns="45700" rIns="91426" bIns="45700" anchor="t" anchorCtr="0">
            <a:noAutofit/>
          </a:bodyPr>
          <a:lstStyle/>
          <a:p>
            <a:pPr marL="0" indent="0"/>
            <a:r>
              <a:rPr lang="en-US" dirty="0">
                <a:solidFill>
                  <a:srgbClr val="FFFFFF"/>
                </a:solidFill>
              </a:rPr>
              <a:t>ACTIVITY  HANDOUT</a:t>
            </a:r>
            <a:endParaRPr dirty="0">
              <a:solidFill>
                <a:srgbClr val="FFFFFF"/>
              </a:solidFill>
            </a:endParaRPr>
          </a:p>
        </p:txBody>
      </p:sp>
      <p:sp>
        <p:nvSpPr>
          <p:cNvPr id="2" name="Text Placeholder 1">
            <a:extLst>
              <a:ext uri="{FF2B5EF4-FFF2-40B4-BE49-F238E27FC236}">
                <a16:creationId xmlns:a16="http://schemas.microsoft.com/office/drawing/2014/main" id="{3FF0E873-F53E-9C44-A5C8-CC73DB45AB4D}"/>
              </a:ext>
            </a:extLst>
          </p:cNvPr>
          <p:cNvSpPr>
            <a:spLocks noGrp="1"/>
          </p:cNvSpPr>
          <p:nvPr>
            <p:ph type="body" idx="3"/>
          </p:nvPr>
        </p:nvSpPr>
        <p:spPr/>
        <p:txBody>
          <a:bodyPr/>
          <a:lstStyle/>
          <a:p>
            <a:r>
              <a:rPr lang="en-US" dirty="0">
                <a:solidFill>
                  <a:srgbClr val="000000"/>
                </a:solidFill>
              </a:rPr>
              <a:t>ACTIVITÉ DE GROUPE HANDOUT</a:t>
            </a:r>
          </a:p>
        </p:txBody>
      </p:sp>
      <p:pic>
        <p:nvPicPr>
          <p:cNvPr id="7" name="Picture Placeholder 12" descr="A person and a child standing in front of a thatched hut&#10;&#10;Description automatically generated with low confidence">
            <a:extLst>
              <a:ext uri="{FF2B5EF4-FFF2-40B4-BE49-F238E27FC236}">
                <a16:creationId xmlns:a16="http://schemas.microsoft.com/office/drawing/2014/main" id="{7A445479-BB46-B745-BDAB-CD8D930AD899}"/>
              </a:ext>
            </a:extLst>
          </p:cNvPr>
          <p:cNvPicPr>
            <a:picLocks noGrp="1" noChangeAspect="1"/>
          </p:cNvPicPr>
          <p:nvPr>
            <p:ph type="pic" sz="quarter" idx="10"/>
          </p:nvPr>
        </p:nvPicPr>
        <p:blipFill rotWithShape="1">
          <a:blip r:embed="rId4"/>
          <a:srcRect l="16667" r="16667"/>
          <a:stretch/>
        </p:blipFill>
        <p:spPr/>
      </p:pic>
      <p:grpSp>
        <p:nvGrpSpPr>
          <p:cNvPr id="8" name="Group 7">
            <a:extLst>
              <a:ext uri="{FF2B5EF4-FFF2-40B4-BE49-F238E27FC236}">
                <a16:creationId xmlns:a16="http://schemas.microsoft.com/office/drawing/2014/main" id="{D003BCDE-12D5-C641-96F9-AB3E17F7D08A}"/>
              </a:ext>
            </a:extLst>
          </p:cNvPr>
          <p:cNvGrpSpPr/>
          <p:nvPr/>
        </p:nvGrpSpPr>
        <p:grpSpPr>
          <a:xfrm>
            <a:off x="1368325" y="1090737"/>
            <a:ext cx="3532094" cy="3532094"/>
            <a:chOff x="1368325" y="1090737"/>
            <a:chExt cx="3532094" cy="3532094"/>
          </a:xfrm>
        </p:grpSpPr>
        <p:sp>
          <p:nvSpPr>
            <p:cNvPr id="9" name="Oval 8">
              <a:extLst>
                <a:ext uri="{FF2B5EF4-FFF2-40B4-BE49-F238E27FC236}">
                  <a16:creationId xmlns:a16="http://schemas.microsoft.com/office/drawing/2014/main" id="{B8ABFDDF-C258-E043-A80A-D702BCE24E24}"/>
                </a:ext>
              </a:extLst>
            </p:cNvPr>
            <p:cNvSpPr/>
            <p:nvPr/>
          </p:nvSpPr>
          <p:spPr>
            <a:xfrm>
              <a:off x="1368325" y="1090737"/>
              <a:ext cx="3532094" cy="3532094"/>
            </a:xfrm>
            <a:prstGeom prst="ellipse">
              <a:avLst/>
            </a:prstGeom>
            <a:solidFill>
              <a:srgbClr val="009457"/>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10" name="Graphic 9" descr="Cheers outline">
              <a:extLst>
                <a:ext uri="{FF2B5EF4-FFF2-40B4-BE49-F238E27FC236}">
                  <a16:creationId xmlns:a16="http://schemas.microsoft.com/office/drawing/2014/main" id="{0EBD6B5B-3D68-204B-87E1-D799A66BB6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57715" y="1379662"/>
              <a:ext cx="3153314" cy="3153314"/>
            </a:xfrm>
            <a:prstGeom prst="rect">
              <a:avLst/>
            </a:prstGeom>
          </p:spPr>
        </p:pic>
      </p:grpSp>
      <p:graphicFrame>
        <p:nvGraphicFramePr>
          <p:cNvPr id="12" name="Google Shape;1090;p34">
            <a:extLst>
              <a:ext uri="{FF2B5EF4-FFF2-40B4-BE49-F238E27FC236}">
                <a16:creationId xmlns:a16="http://schemas.microsoft.com/office/drawing/2014/main" id="{A796A150-4A97-4D49-A564-166F8B27026C}"/>
              </a:ext>
            </a:extLst>
          </p:cNvPr>
          <p:cNvGraphicFramePr/>
          <p:nvPr>
            <p:extLst>
              <p:ext uri="{D42A27DB-BD31-4B8C-83A1-F6EECF244321}">
                <p14:modId xmlns:p14="http://schemas.microsoft.com/office/powerpoint/2010/main" val="893929113"/>
              </p:ext>
            </p:extLst>
          </p:nvPr>
        </p:nvGraphicFramePr>
        <p:xfrm>
          <a:off x="9719429" y="3635341"/>
          <a:ext cx="13680897" cy="9607128"/>
        </p:xfrm>
        <a:graphic>
          <a:graphicData uri="http://schemas.openxmlformats.org/drawingml/2006/table">
            <a:tbl>
              <a:tblPr firstRow="1" bandRow="1">
                <a:noFill/>
                <a:tableStyleId>{E7F2D28E-82CB-43DD-BC0B-B6BBC680C8BD}</a:tableStyleId>
              </a:tblPr>
              <a:tblGrid>
                <a:gridCol w="13680897">
                  <a:extLst>
                    <a:ext uri="{9D8B030D-6E8A-4147-A177-3AD203B41FA5}">
                      <a16:colId xmlns:a16="http://schemas.microsoft.com/office/drawing/2014/main" val="20000"/>
                    </a:ext>
                  </a:extLst>
                </a:gridCol>
              </a:tblGrid>
              <a:tr h="1200891">
                <a:tc>
                  <a:txBody>
                    <a:bodyPr/>
                    <a:lstStyle/>
                    <a:p>
                      <a:pPr marL="228600" marR="0" lvl="0" indent="0" algn="l" rtl="0">
                        <a:lnSpc>
                          <a:spcPct val="100000"/>
                        </a:lnSpc>
                        <a:spcBef>
                          <a:spcPts val="0"/>
                        </a:spcBef>
                        <a:spcAft>
                          <a:spcPts val="0"/>
                        </a:spcAft>
                        <a:buClr>
                          <a:srgbClr val="525357"/>
                        </a:buClr>
                        <a:buSzPts val="4000"/>
                        <a:buFont typeface="Gill Sans"/>
                        <a:buNone/>
                      </a:pPr>
                      <a:r>
                        <a:rPr lang="fr-FR" sz="3200" b="0" u="none" strike="noStrike" cap="none" dirty="0">
                          <a:solidFill>
                            <a:srgbClr val="000000"/>
                          </a:solidFill>
                        </a:rPr>
                        <a:t>Normes nuisibles et protectrices - Existe-t-il des normes protectrices qui pourraient être mises à profit ?</a:t>
                      </a:r>
                      <a:endParaRPr sz="3200" b="0" i="0" u="none" strike="noStrike" cap="none" dirty="0">
                        <a:solidFill>
                          <a:srgbClr val="000000"/>
                        </a:solidFill>
                        <a:latin typeface="Gill Sans MT" panose="020B0502020104020203" pitchFamily="34" charset="77"/>
                        <a:ea typeface="Gill Sans"/>
                        <a:cs typeface="Gill Sans"/>
                        <a:sym typeface="Gill Sans"/>
                      </a:endParaRPr>
                    </a:p>
                  </a:txBody>
                  <a:tcPr marL="51426" marR="51426" marT="25726" marB="25726" anchor="ctr">
                    <a:solidFill>
                      <a:srgbClr val="FFFFFF"/>
                    </a:solidFill>
                  </a:tcPr>
                </a:tc>
                <a:extLst>
                  <a:ext uri="{0D108BD9-81ED-4DB2-BD59-A6C34878D82A}">
                    <a16:rowId xmlns:a16="http://schemas.microsoft.com/office/drawing/2014/main" val="10000"/>
                  </a:ext>
                </a:extLst>
              </a:tr>
              <a:tr h="1200891">
                <a:tc>
                  <a:txBody>
                    <a:bodyPr/>
                    <a:lstStyle/>
                    <a:p>
                      <a:pPr marL="228600" marR="0" lvl="0" indent="0" algn="l" rtl="0">
                        <a:lnSpc>
                          <a:spcPct val="100000"/>
                        </a:lnSpc>
                        <a:spcBef>
                          <a:spcPts val="0"/>
                        </a:spcBef>
                        <a:spcAft>
                          <a:spcPts val="0"/>
                        </a:spcAft>
                        <a:buClr>
                          <a:srgbClr val="525357"/>
                        </a:buClr>
                        <a:buSzPts val="4000"/>
                        <a:buFont typeface="Gill Sans"/>
                        <a:buNone/>
                      </a:pPr>
                      <a:r>
                        <a:rPr lang="fr-FR" sz="3200" u="none" strike="noStrike" cap="none" dirty="0">
                          <a:solidFill>
                            <a:srgbClr val="000000"/>
                          </a:solidFill>
                        </a:rPr>
                        <a:t>Groupes de référence influents - Qui fait respecter la norme ? Comment le font-ils ?</a:t>
                      </a:r>
                      <a:endParaRPr sz="3200" b="0" i="0" u="none" strike="noStrike" cap="none" dirty="0">
                        <a:solidFill>
                          <a:srgbClr val="000000"/>
                        </a:solidFill>
                        <a:latin typeface="Gill Sans MT" panose="020B0502020104020203" pitchFamily="34" charset="77"/>
                        <a:ea typeface="Gill Sans"/>
                        <a:cs typeface="Gill Sans"/>
                        <a:sym typeface="Gill Sans"/>
                      </a:endParaRPr>
                    </a:p>
                  </a:txBody>
                  <a:tcPr marL="51426" marR="51426" marT="25726" marB="25726" anchor="ctr">
                    <a:solidFill>
                      <a:schemeClr val="bg1">
                        <a:lumMod val="20000"/>
                        <a:lumOff val="80000"/>
                      </a:schemeClr>
                    </a:solidFill>
                  </a:tcPr>
                </a:tc>
                <a:extLst>
                  <a:ext uri="{0D108BD9-81ED-4DB2-BD59-A6C34878D82A}">
                    <a16:rowId xmlns:a16="http://schemas.microsoft.com/office/drawing/2014/main" val="10001"/>
                  </a:ext>
                </a:extLst>
              </a:tr>
              <a:tr h="1200891">
                <a:tc>
                  <a:txBody>
                    <a:bodyPr/>
                    <a:lstStyle/>
                    <a:p>
                      <a:pPr marL="228600" marR="0" lvl="0" indent="0" algn="l" rtl="0">
                        <a:lnSpc>
                          <a:spcPct val="100000"/>
                        </a:lnSpc>
                        <a:spcBef>
                          <a:spcPts val="0"/>
                        </a:spcBef>
                        <a:spcAft>
                          <a:spcPts val="0"/>
                        </a:spcAft>
                        <a:buClr>
                          <a:srgbClr val="525357"/>
                        </a:buClr>
                        <a:buSzPts val="4000"/>
                        <a:buFont typeface="Gill Sans"/>
                        <a:buNone/>
                      </a:pPr>
                      <a:r>
                        <a:rPr lang="fr-FR" sz="3200" u="none" strike="noStrike" cap="none" dirty="0">
                          <a:solidFill>
                            <a:srgbClr val="000000"/>
                          </a:solidFill>
                        </a:rPr>
                        <a:t>Facteurs structurels soutenant les normes - Existe-t-il des facteurs structurels qui font respecter la norme ?</a:t>
                      </a:r>
                      <a:endParaRPr sz="3200" b="0" i="0" u="none" strike="noStrike" cap="none" dirty="0">
                        <a:solidFill>
                          <a:srgbClr val="000000"/>
                        </a:solidFill>
                        <a:latin typeface="Gill Sans MT" panose="020B0502020104020203" pitchFamily="34" charset="77"/>
                        <a:ea typeface="Gill Sans"/>
                        <a:cs typeface="Gill Sans"/>
                        <a:sym typeface="Gill Sans"/>
                      </a:endParaRPr>
                    </a:p>
                  </a:txBody>
                  <a:tcPr marL="51426" marR="51426" marT="25726" marB="25726" anchor="ctr">
                    <a:solidFill>
                      <a:srgbClr val="FFFFFF"/>
                    </a:solidFill>
                  </a:tcPr>
                </a:tc>
                <a:extLst>
                  <a:ext uri="{0D108BD9-81ED-4DB2-BD59-A6C34878D82A}">
                    <a16:rowId xmlns:a16="http://schemas.microsoft.com/office/drawing/2014/main" val="10002"/>
                  </a:ext>
                </a:extLst>
              </a:tr>
              <a:tr h="1200891">
                <a:tc>
                  <a:txBody>
                    <a:bodyPr/>
                    <a:lstStyle/>
                    <a:p>
                      <a:pPr marL="228600" marR="0" lvl="0" indent="0" algn="l" rtl="0">
                        <a:lnSpc>
                          <a:spcPct val="100000"/>
                        </a:lnSpc>
                        <a:spcBef>
                          <a:spcPts val="0"/>
                        </a:spcBef>
                        <a:spcAft>
                          <a:spcPts val="0"/>
                        </a:spcAft>
                        <a:buClr>
                          <a:srgbClr val="525357"/>
                        </a:buClr>
                        <a:buSzPts val="4000"/>
                        <a:buFont typeface="Gill Sans"/>
                        <a:buNone/>
                      </a:pPr>
                      <a:r>
                        <a:rPr lang="fr-FR" sz="3200" u="none" strike="noStrike" cap="none" dirty="0">
                          <a:solidFill>
                            <a:srgbClr val="000000"/>
                          </a:solidFill>
                        </a:rPr>
                        <a:t>Les détenteurs du pouvoir qui résistent au changement - Dans quelle mesure les détenteurs du pouvoir vont-ils soutenir ou résister au changement ?</a:t>
                      </a:r>
                      <a:endParaRPr sz="3200" b="0" i="0" u="none" strike="noStrike" cap="none" dirty="0">
                        <a:solidFill>
                          <a:srgbClr val="000000"/>
                        </a:solidFill>
                        <a:latin typeface="Gill Sans MT" panose="020B0502020104020203" pitchFamily="34" charset="77"/>
                        <a:ea typeface="Gill Sans"/>
                        <a:cs typeface="Gill Sans"/>
                        <a:sym typeface="Gill Sans"/>
                      </a:endParaRPr>
                    </a:p>
                  </a:txBody>
                  <a:tcPr marL="51426" marR="51426" marT="25726" marB="25726" anchor="ctr">
                    <a:solidFill>
                      <a:schemeClr val="bg1">
                        <a:lumMod val="20000"/>
                        <a:lumOff val="80000"/>
                      </a:schemeClr>
                    </a:solidFill>
                  </a:tcPr>
                </a:tc>
                <a:extLst>
                  <a:ext uri="{0D108BD9-81ED-4DB2-BD59-A6C34878D82A}">
                    <a16:rowId xmlns:a16="http://schemas.microsoft.com/office/drawing/2014/main" val="10003"/>
                  </a:ext>
                </a:extLst>
              </a:tr>
              <a:tr h="1200891">
                <a:tc>
                  <a:txBody>
                    <a:bodyPr/>
                    <a:lstStyle/>
                    <a:p>
                      <a:pPr marL="228600" marR="0" lvl="0" indent="0" algn="l" rtl="0">
                        <a:lnSpc>
                          <a:spcPct val="100000"/>
                        </a:lnSpc>
                        <a:spcBef>
                          <a:spcPts val="0"/>
                        </a:spcBef>
                        <a:spcAft>
                          <a:spcPts val="0"/>
                        </a:spcAft>
                        <a:buClr>
                          <a:srgbClr val="525357"/>
                        </a:buClr>
                        <a:buSzPts val="4000"/>
                        <a:buFont typeface="Gill Sans"/>
                        <a:buNone/>
                      </a:pPr>
                      <a:r>
                        <a:rPr lang="fr-FR" sz="3200" u="none" strike="noStrike" cap="none" dirty="0">
                          <a:solidFill>
                            <a:srgbClr val="000000"/>
                          </a:solidFill>
                        </a:rPr>
                        <a:t>Force et influence des normes - Le comportement est-il visible ? Les gens pensent-ils qu'ils peuvent le changer ?</a:t>
                      </a:r>
                      <a:endParaRPr sz="3200" b="0" i="0" u="none" strike="noStrike" cap="none" dirty="0">
                        <a:solidFill>
                          <a:srgbClr val="000000"/>
                        </a:solidFill>
                        <a:latin typeface="Gill Sans MT" panose="020B0502020104020203" pitchFamily="34" charset="77"/>
                        <a:ea typeface="Gill Sans"/>
                        <a:cs typeface="Gill Sans"/>
                        <a:sym typeface="Gill Sans"/>
                      </a:endParaRPr>
                    </a:p>
                  </a:txBody>
                  <a:tcPr marL="51426" marR="51426" marT="25726" marB="25726" anchor="ctr">
                    <a:solidFill>
                      <a:srgbClr val="FFFFFF"/>
                    </a:solidFill>
                  </a:tcPr>
                </a:tc>
                <a:extLst>
                  <a:ext uri="{0D108BD9-81ED-4DB2-BD59-A6C34878D82A}">
                    <a16:rowId xmlns:a16="http://schemas.microsoft.com/office/drawing/2014/main" val="10004"/>
                  </a:ext>
                </a:extLst>
              </a:tr>
              <a:tr h="1200891">
                <a:tc>
                  <a:txBody>
                    <a:bodyPr/>
                    <a:lstStyle/>
                    <a:p>
                      <a:pPr marL="228600" marR="0" lvl="0" indent="0" algn="l" rtl="0">
                        <a:lnSpc>
                          <a:spcPct val="100000"/>
                        </a:lnSpc>
                        <a:spcBef>
                          <a:spcPts val="0"/>
                        </a:spcBef>
                        <a:spcAft>
                          <a:spcPts val="0"/>
                        </a:spcAft>
                        <a:buClr>
                          <a:srgbClr val="525357"/>
                        </a:buClr>
                        <a:buSzPts val="4000"/>
                        <a:buFont typeface="Gill Sans"/>
                        <a:buNone/>
                      </a:pPr>
                      <a:r>
                        <a:rPr lang="fr-FR" sz="3200" u="none" strike="noStrike" cap="none" dirty="0">
                          <a:solidFill>
                            <a:srgbClr val="000000"/>
                          </a:solidFill>
                        </a:rPr>
                        <a:t>L'accord et la conformité varient - Tout le monde respecte-t-il la norme ? Certaines personnes s'en écartent-elles ? Pourquoi ?</a:t>
                      </a:r>
                      <a:endParaRPr sz="3200" b="0" i="0" u="none" strike="noStrike" cap="none" dirty="0">
                        <a:solidFill>
                          <a:srgbClr val="000000"/>
                        </a:solidFill>
                        <a:latin typeface="Gill Sans MT" panose="020B0502020104020203" pitchFamily="34" charset="77"/>
                        <a:ea typeface="Gill Sans"/>
                        <a:cs typeface="Gill Sans"/>
                        <a:sym typeface="Gill Sans"/>
                      </a:endParaRPr>
                    </a:p>
                  </a:txBody>
                  <a:tcPr marL="51426" marR="51426" marT="25726" marB="25726" anchor="ctr">
                    <a:solidFill>
                      <a:schemeClr val="bg1">
                        <a:lumMod val="20000"/>
                        <a:lumOff val="80000"/>
                      </a:schemeClr>
                    </a:solidFill>
                  </a:tcPr>
                </a:tc>
                <a:extLst>
                  <a:ext uri="{0D108BD9-81ED-4DB2-BD59-A6C34878D82A}">
                    <a16:rowId xmlns:a16="http://schemas.microsoft.com/office/drawing/2014/main" val="10005"/>
                  </a:ext>
                </a:extLst>
              </a:tr>
              <a:tr h="1200891">
                <a:tc>
                  <a:txBody>
                    <a:bodyPr/>
                    <a:lstStyle/>
                    <a:p>
                      <a:pPr marL="228600" marR="0" lvl="0" indent="0" algn="l" rtl="0">
                        <a:lnSpc>
                          <a:spcPct val="100000"/>
                        </a:lnSpc>
                        <a:spcBef>
                          <a:spcPts val="0"/>
                        </a:spcBef>
                        <a:spcAft>
                          <a:spcPts val="0"/>
                        </a:spcAft>
                        <a:buClr>
                          <a:srgbClr val="525357"/>
                        </a:buClr>
                        <a:buSzPts val="4000"/>
                        <a:buFont typeface="Gill Sans"/>
                        <a:buNone/>
                      </a:pPr>
                      <a:r>
                        <a:rPr lang="fr-FR" sz="3200" u="none" strike="noStrike" cap="none" dirty="0">
                          <a:solidFill>
                            <a:srgbClr val="000000"/>
                          </a:solidFill>
                        </a:rPr>
                        <a:t>Alignement des normes et des attitudes - Les attitudes personnelles sont-elles en phase avec cette norme ?</a:t>
                      </a:r>
                      <a:endParaRPr sz="3200" b="0" i="0" u="none" strike="noStrike" cap="none" dirty="0">
                        <a:solidFill>
                          <a:srgbClr val="000000"/>
                        </a:solidFill>
                        <a:latin typeface="Gill Sans MT" panose="020B0502020104020203" pitchFamily="34" charset="77"/>
                        <a:ea typeface="Gill Sans"/>
                        <a:cs typeface="Gill Sans"/>
                        <a:sym typeface="Gill Sans"/>
                      </a:endParaRPr>
                    </a:p>
                  </a:txBody>
                  <a:tcPr marL="51426" marR="51426" marT="25726" marB="25726" anchor="ctr">
                    <a:solidFill>
                      <a:srgbClr val="FFFFFF"/>
                    </a:solidFill>
                  </a:tcPr>
                </a:tc>
                <a:extLst>
                  <a:ext uri="{0D108BD9-81ED-4DB2-BD59-A6C34878D82A}">
                    <a16:rowId xmlns:a16="http://schemas.microsoft.com/office/drawing/2014/main" val="10006"/>
                  </a:ext>
                </a:extLst>
              </a:tr>
              <a:tr h="1200891">
                <a:tc>
                  <a:txBody>
                    <a:bodyPr/>
                    <a:lstStyle/>
                    <a:p>
                      <a:pPr marL="228600" marR="0" lvl="0" indent="0" algn="l" rtl="0">
                        <a:lnSpc>
                          <a:spcPct val="100000"/>
                        </a:lnSpc>
                        <a:spcBef>
                          <a:spcPts val="0"/>
                        </a:spcBef>
                        <a:spcAft>
                          <a:spcPts val="0"/>
                        </a:spcAft>
                        <a:buClr>
                          <a:srgbClr val="525357"/>
                        </a:buClr>
                        <a:buSzPts val="4000"/>
                        <a:buFont typeface="Gill Sans"/>
                        <a:buNone/>
                      </a:pPr>
                      <a:r>
                        <a:rPr lang="en-US" sz="3200" b="0" i="0" u="none" strike="noStrike" cap="none" dirty="0">
                          <a:solidFill>
                            <a:srgbClr val="000000"/>
                          </a:solidFill>
                          <a:latin typeface="Gill Sans MT" panose="020B0502020104020203" pitchFamily="34" charset="77"/>
                          <a:ea typeface="Gill Sans"/>
                          <a:cs typeface="Gill Sans"/>
                          <a:sym typeface="Gill Sans"/>
                        </a:rPr>
                        <a:t>Le pouvoir d’action - </a:t>
                      </a:r>
                      <a:r>
                        <a:rPr lang="fr-FR" sz="3200" b="0" i="0" u="none" strike="noStrike" cap="none" dirty="0">
                          <a:solidFill>
                            <a:srgbClr val="000000"/>
                          </a:solidFill>
                          <a:latin typeface="Gill Sans MT" panose="020B0502020104020203" pitchFamily="34" charset="77"/>
                          <a:ea typeface="Gill Sans"/>
                          <a:cs typeface="Gill Sans"/>
                          <a:sym typeface="Gill Sans"/>
                        </a:rPr>
                        <a:t>favorise-t-il les comportements sains ou malsains ?</a:t>
                      </a:r>
                    </a:p>
                    <a:p>
                      <a:pPr marL="228600" marR="0" lvl="0" indent="0" algn="l" rtl="0">
                        <a:lnSpc>
                          <a:spcPct val="100000"/>
                        </a:lnSpc>
                        <a:spcBef>
                          <a:spcPts val="0"/>
                        </a:spcBef>
                        <a:spcAft>
                          <a:spcPts val="0"/>
                        </a:spcAft>
                        <a:buClr>
                          <a:srgbClr val="525357"/>
                        </a:buClr>
                        <a:buSzPts val="4000"/>
                        <a:buFont typeface="Gill Sans"/>
                        <a:buNone/>
                      </a:pPr>
                      <a:endParaRPr sz="3200" b="0" i="0" u="none" strike="noStrike" cap="none" dirty="0">
                        <a:solidFill>
                          <a:srgbClr val="000000"/>
                        </a:solidFill>
                        <a:latin typeface="Gill Sans MT" panose="020B0502020104020203" pitchFamily="34" charset="77"/>
                        <a:ea typeface="Gill Sans"/>
                        <a:cs typeface="Gill Sans"/>
                        <a:sym typeface="Gill Sans"/>
                      </a:endParaRPr>
                    </a:p>
                  </a:txBody>
                  <a:tcPr marL="51426" marR="51426" marT="25726" marB="25726" anchor="ctr">
                    <a:solidFill>
                      <a:schemeClr val="bg1">
                        <a:lumMod val="20000"/>
                        <a:lumOff val="80000"/>
                      </a:schemeClr>
                    </a:solidFill>
                  </a:tcPr>
                </a:tc>
                <a:extLst>
                  <a:ext uri="{0D108BD9-81ED-4DB2-BD59-A6C34878D82A}">
                    <a16:rowId xmlns:a16="http://schemas.microsoft.com/office/drawing/2014/main" val="436904652"/>
                  </a:ext>
                </a:extLst>
              </a:tr>
            </a:tbl>
          </a:graphicData>
        </a:graphic>
      </p:graphicFrame>
      <p:sp>
        <p:nvSpPr>
          <p:cNvPr id="11" name="TextBox 10">
            <a:extLst>
              <a:ext uri="{FF2B5EF4-FFF2-40B4-BE49-F238E27FC236}">
                <a16:creationId xmlns:a16="http://schemas.microsoft.com/office/drawing/2014/main" id="{6DEF38D8-C36A-A74A-9215-0F512E9DADBF}"/>
              </a:ext>
            </a:extLst>
          </p:cNvPr>
          <p:cNvSpPr txBox="1"/>
          <p:nvPr/>
        </p:nvSpPr>
        <p:spPr>
          <a:xfrm>
            <a:off x="229282" y="13058930"/>
            <a:ext cx="6214047" cy="307777"/>
          </a:xfrm>
          <a:prstGeom prst="rect">
            <a:avLst/>
          </a:prstGeom>
          <a:noFill/>
        </p:spPr>
        <p:txBody>
          <a:bodyPr wrap="square" rtlCol="0">
            <a:spAutoFit/>
          </a:bodyPr>
          <a:lstStyle/>
          <a:p>
            <a:r>
              <a:rPr lang="en-US" dirty="0">
                <a:solidFill>
                  <a:srgbClr val="00C075"/>
                </a:solidFill>
                <a:latin typeface="Gill Sans MT" panose="020B0502020104020203" pitchFamily="34" charset="77"/>
              </a:rPr>
              <a:t>Photo credit: Jonathan Torgovnik/Getty Images/Images of Empowerment</a:t>
            </a:r>
          </a:p>
        </p:txBody>
      </p:sp>
    </p:spTree>
    <p:custDataLst>
      <p:tags r:id="rId1"/>
    </p:custDataLst>
    <p:extLst>
      <p:ext uri="{BB962C8B-B14F-4D97-AF65-F5344CB8AC3E}">
        <p14:creationId xmlns:p14="http://schemas.microsoft.com/office/powerpoint/2010/main" val="3255325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9457"/>
        </a:solidFill>
        <a:effectLst/>
      </p:bgPr>
    </p:bg>
    <p:spTree>
      <p:nvGrpSpPr>
        <p:cNvPr id="1" name="Shape 1219"/>
        <p:cNvGrpSpPr/>
        <p:nvPr/>
      </p:nvGrpSpPr>
      <p:grpSpPr>
        <a:xfrm>
          <a:off x="0" y="0"/>
          <a:ext cx="0" cy="0"/>
          <a:chOff x="0" y="0"/>
          <a:chExt cx="0" cy="0"/>
        </a:xfrm>
      </p:grpSpPr>
      <p:sp>
        <p:nvSpPr>
          <p:cNvPr id="9" name="Google Shape;828;p5">
            <a:extLst>
              <a:ext uri="{FF2B5EF4-FFF2-40B4-BE49-F238E27FC236}">
                <a16:creationId xmlns:a16="http://schemas.microsoft.com/office/drawing/2014/main" id="{66ED0421-9470-0C43-ABC1-305871CD6534}"/>
              </a:ext>
            </a:extLst>
          </p:cNvPr>
          <p:cNvSpPr txBox="1">
            <a:spLocks noGrp="1"/>
          </p:cNvSpPr>
          <p:nvPr>
            <p:ph type="title"/>
          </p:nvPr>
        </p:nvSpPr>
        <p:spPr>
          <a:xfrm>
            <a:off x="1383958" y="5258598"/>
            <a:ext cx="21204194" cy="2176836"/>
          </a:xfrm>
          <a:prstGeom prst="rect">
            <a:avLst/>
          </a:prstGeom>
          <a:noFill/>
          <a:ln>
            <a:noFill/>
          </a:ln>
        </p:spPr>
        <p:txBody>
          <a:bodyPr spcFirstLastPara="1" wrap="square" lIns="91426" tIns="45700" rIns="91426" bIns="45700" anchor="t" anchorCtr="0">
            <a:noAutofit/>
          </a:bodyPr>
          <a:lstStyle/>
          <a:p>
            <a:pPr>
              <a:lnSpc>
                <a:spcPct val="90000"/>
              </a:lnSpc>
            </a:pPr>
            <a:r>
              <a:rPr lang="fr-FR" sz="11500" b="1" dirty="0"/>
              <a:t>Théories sur la façon dont les normes influencent les comportements</a:t>
            </a:r>
            <a:endParaRPr lang="en-US" sz="11500" b="1" dirty="0"/>
          </a:p>
        </p:txBody>
      </p:sp>
      <p:sp>
        <p:nvSpPr>
          <p:cNvPr id="1221" name="Google Shape;1221;p48"/>
          <p:cNvSpPr txBox="1">
            <a:spLocks noGrp="1"/>
          </p:cNvSpPr>
          <p:nvPr>
            <p:ph type="body" idx="1"/>
          </p:nvPr>
        </p:nvSpPr>
        <p:spPr>
          <a:xfrm>
            <a:off x="3259182" y="10697247"/>
            <a:ext cx="17865635" cy="931864"/>
          </a:xfrm>
          <a:prstGeom prst="rect">
            <a:avLst/>
          </a:prstGeom>
          <a:noFill/>
          <a:ln>
            <a:noFill/>
          </a:ln>
        </p:spPr>
        <p:txBody>
          <a:bodyPr spcFirstLastPara="1" wrap="square" lIns="91426" tIns="45700" rIns="91426" bIns="45700" anchor="t" anchorCtr="0">
            <a:noAutofit/>
          </a:bodyPr>
          <a:lstStyle/>
          <a:p>
            <a:pPr marL="0" indent="0">
              <a:buSzPts val="4500"/>
            </a:pPr>
            <a:r>
              <a:rPr lang="fr-FR" sz="4500" dirty="0"/>
              <a:t>Théories fondées sur la recherche concernant la façon dont les normes influencent le changement de comportement</a:t>
            </a:r>
            <a:endParaRPr dirty="0"/>
          </a:p>
        </p:txBody>
      </p:sp>
      <p:sp>
        <p:nvSpPr>
          <p:cNvPr id="10" name="Google Shape;829;p5">
            <a:extLst>
              <a:ext uri="{FF2B5EF4-FFF2-40B4-BE49-F238E27FC236}">
                <a16:creationId xmlns:a16="http://schemas.microsoft.com/office/drawing/2014/main" id="{9EBBA6C2-8B8E-F548-999C-488E593B058E}"/>
              </a:ext>
            </a:extLst>
          </p:cNvPr>
          <p:cNvSpPr txBox="1">
            <a:spLocks/>
          </p:cNvSpPr>
          <p:nvPr/>
        </p:nvSpPr>
        <p:spPr>
          <a:xfrm>
            <a:off x="3883694" y="3657603"/>
            <a:ext cx="16616616" cy="859398"/>
          </a:xfrm>
          <a:prstGeom prst="rect">
            <a:avLst/>
          </a:prstGeom>
          <a:noFill/>
          <a:ln>
            <a:noFill/>
          </a:ln>
        </p:spPr>
        <p:txBody>
          <a:bodyPr spcFirstLastPara="1" wrap="square" lIns="91426" tIns="45700" rIns="91426" bIns="45700" anchor="t" anchorCtr="0">
            <a:noAutofit/>
          </a:bodyPr>
          <a:lstStyle>
            <a:defPPr marR="0" lvl="0" algn="l" rtl="0">
              <a:lnSpc>
                <a:spcPct val="100000"/>
              </a:lnSpc>
              <a:spcBef>
                <a:spcPts val="0"/>
              </a:spcBef>
              <a:spcAft>
                <a:spcPts val="0"/>
              </a:spcAft>
            </a:defPPr>
            <a:lvl1pPr marL="457200" marR="0" lvl="0" indent="-228600" algn="ctr" rtl="0">
              <a:lnSpc>
                <a:spcPct val="100000"/>
              </a:lnSpc>
              <a:spcBef>
                <a:spcPts val="0"/>
              </a:spcBef>
              <a:spcAft>
                <a:spcPts val="0"/>
              </a:spcAft>
              <a:buClr>
                <a:srgbClr val="FFFEFF"/>
              </a:buClr>
              <a:buSzPts val="2400"/>
              <a:buFont typeface="Gill Sans"/>
              <a:buNone/>
              <a:defRPr sz="2400" b="0" i="0" u="none" strike="noStrike" cap="none">
                <a:solidFill>
                  <a:srgbClr val="FFFE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pPr marL="0" indent="0">
              <a:buSzPts val="3600"/>
            </a:pPr>
            <a:r>
              <a:rPr lang="en-US" sz="4000" dirty="0">
                <a:latin typeface="Gill Sans MT" panose="020B0502020104020203" pitchFamily="34" charset="77"/>
              </a:rPr>
              <a:t>SECTION 4</a:t>
            </a:r>
            <a:endParaRPr lang="en-US" sz="2800" dirty="0">
              <a:latin typeface="Gill Sans MT" panose="020B0502020104020203" pitchFamily="34" charset="77"/>
            </a:endParaRPr>
          </a:p>
        </p:txBody>
      </p:sp>
      <p:cxnSp>
        <p:nvCxnSpPr>
          <p:cNvPr id="11" name="Straight Connector 10">
            <a:extLst>
              <a:ext uri="{FF2B5EF4-FFF2-40B4-BE49-F238E27FC236}">
                <a16:creationId xmlns:a16="http://schemas.microsoft.com/office/drawing/2014/main" id="{04182963-494D-014B-AF4E-03421D15C9CD}"/>
              </a:ext>
            </a:extLst>
          </p:cNvPr>
          <p:cNvCxnSpPr>
            <a:cxnSpLocks/>
          </p:cNvCxnSpPr>
          <p:nvPr/>
        </p:nvCxnSpPr>
        <p:spPr>
          <a:xfrm>
            <a:off x="9636348" y="4724400"/>
            <a:ext cx="5111308"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21">
                                            <p:txEl>
                                              <p:pRg st="0" end="0"/>
                                            </p:txEl>
                                          </p:spTgt>
                                        </p:tgtEl>
                                        <p:attrNameLst>
                                          <p:attrName>style.visibility</p:attrName>
                                        </p:attrNameLst>
                                      </p:cBhvr>
                                      <p:to>
                                        <p:strVal val="visible"/>
                                      </p:to>
                                    </p:set>
                                    <p:animEffect transition="in" filter="wipe(down)">
                                      <p:cBhvr>
                                        <p:cTn id="13" dur="500"/>
                                        <p:tgtEl>
                                          <p:spTgt spid="12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21" grpId="0" build="p"/>
      <p:bldP spid="1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536"/>
        <p:cNvGrpSpPr/>
        <p:nvPr/>
      </p:nvGrpSpPr>
      <p:grpSpPr>
        <a:xfrm>
          <a:off x="0" y="0"/>
          <a:ext cx="0" cy="0"/>
          <a:chOff x="0" y="0"/>
          <a:chExt cx="0" cy="0"/>
        </a:xfrm>
      </p:grpSpPr>
      <p:sp>
        <p:nvSpPr>
          <p:cNvPr id="1539" name="Google Shape;1539;p68"/>
          <p:cNvSpPr txBox="1">
            <a:spLocks noGrp="1"/>
          </p:cNvSpPr>
          <p:nvPr>
            <p:ph type="body" idx="2"/>
          </p:nvPr>
        </p:nvSpPr>
        <p:spPr>
          <a:xfrm>
            <a:off x="2143760" y="2255428"/>
            <a:ext cx="21264849" cy="2224946"/>
          </a:xfrm>
          <a:prstGeom prst="rect">
            <a:avLst/>
          </a:prstGeom>
          <a:noFill/>
          <a:ln>
            <a:noFill/>
          </a:ln>
        </p:spPr>
        <p:txBody>
          <a:bodyPr spcFirstLastPara="1" wrap="square" lIns="91426" tIns="45700" rIns="91426" bIns="45700" anchor="t" anchorCtr="0">
            <a:noAutofit/>
          </a:bodyPr>
          <a:lstStyle/>
          <a:p>
            <a:r>
              <a:rPr lang="fr-FR" b="1" dirty="0">
                <a:solidFill>
                  <a:srgbClr val="000000"/>
                </a:solidFill>
              </a:rPr>
              <a:t>Les théories des normes et du changement de comportement proviennent de différentes disciplines et perspectives</a:t>
            </a:r>
            <a:endParaRPr b="1" dirty="0">
              <a:solidFill>
                <a:srgbClr val="000000"/>
              </a:solidFill>
            </a:endParaRPr>
          </a:p>
        </p:txBody>
      </p:sp>
      <p:sp>
        <p:nvSpPr>
          <p:cNvPr id="2" name="Text Placeholder 1">
            <a:extLst>
              <a:ext uri="{FF2B5EF4-FFF2-40B4-BE49-F238E27FC236}">
                <a16:creationId xmlns:a16="http://schemas.microsoft.com/office/drawing/2014/main" id="{7D6C660C-EE57-A745-AD17-4FA8EBB0CF11}"/>
              </a:ext>
            </a:extLst>
          </p:cNvPr>
          <p:cNvSpPr>
            <a:spLocks noGrp="1"/>
          </p:cNvSpPr>
          <p:nvPr>
            <p:ph type="body" idx="3"/>
          </p:nvPr>
        </p:nvSpPr>
        <p:spPr>
          <a:xfrm>
            <a:off x="1757710" y="6437376"/>
            <a:ext cx="19592246" cy="6122106"/>
          </a:xfrm>
        </p:spPr>
        <p:txBody>
          <a:bodyPr/>
          <a:lstStyle/>
          <a:p>
            <a:pPr marL="800100" lvl="1" indent="-342900" algn="l">
              <a:lnSpc>
                <a:spcPct val="90000"/>
              </a:lnSpc>
              <a:spcAft>
                <a:spcPts val="600"/>
              </a:spcAft>
              <a:buClr>
                <a:srgbClr val="009457"/>
              </a:buClr>
              <a:buFont typeface="Arial" panose="020B0604020202020204" pitchFamily="34" charset="0"/>
              <a:buChar char="•"/>
            </a:pPr>
            <a:r>
              <a:rPr lang="fr-FR" dirty="0">
                <a:solidFill>
                  <a:srgbClr val="009457"/>
                </a:solidFill>
                <a:latin typeface="Gill Sans MT" panose="020B0502020104020203" pitchFamily="34" charset="77"/>
              </a:rPr>
              <a:t>Psychologie communautaire : </a:t>
            </a:r>
            <a:r>
              <a:rPr lang="fr-FR" dirty="0">
                <a:solidFill>
                  <a:srgbClr val="000000"/>
                </a:solidFill>
                <a:latin typeface="Gill Sans MT" panose="020B0502020104020203" pitchFamily="34" charset="77"/>
              </a:rPr>
              <a:t>Les normes sont un phénomène social constitué de compréhensions informelles qui régissent le comportement des membres d'une société. Le comportement évolue au fur et à mesure que les normes changent.</a:t>
            </a:r>
          </a:p>
          <a:p>
            <a:pPr marL="800100" lvl="1" indent="-342900" algn="l">
              <a:lnSpc>
                <a:spcPct val="90000"/>
              </a:lnSpc>
              <a:spcAft>
                <a:spcPts val="600"/>
              </a:spcAft>
              <a:buClr>
                <a:srgbClr val="009457"/>
              </a:buClr>
              <a:buFont typeface="Arial" panose="020B0604020202020204" pitchFamily="34" charset="0"/>
              <a:buChar char="•"/>
            </a:pPr>
            <a:r>
              <a:rPr lang="fr-FR" dirty="0">
                <a:solidFill>
                  <a:srgbClr val="009457"/>
                </a:solidFill>
                <a:latin typeface="Gill Sans MT" panose="020B0502020104020203" pitchFamily="34" charset="77"/>
              </a:rPr>
              <a:t>Communication : </a:t>
            </a:r>
            <a:r>
              <a:rPr lang="fr-FR" dirty="0">
                <a:solidFill>
                  <a:srgbClr val="000000"/>
                </a:solidFill>
                <a:latin typeface="Gill Sans MT" panose="020B0502020104020203" pitchFamily="34" charset="77"/>
              </a:rPr>
              <a:t>Les normes sont un phénomène social transmis dans un système social par la communication. La communication peut façonner la perception et influencer le comportement.</a:t>
            </a:r>
          </a:p>
          <a:p>
            <a:pPr marL="800100" lvl="1" indent="-342900" algn="l">
              <a:lnSpc>
                <a:spcPct val="90000"/>
              </a:lnSpc>
              <a:spcAft>
                <a:spcPts val="600"/>
              </a:spcAft>
              <a:buClr>
                <a:srgbClr val="009457"/>
              </a:buClr>
              <a:buFont typeface="Arial" panose="020B0604020202020204" pitchFamily="34" charset="0"/>
              <a:buChar char="•"/>
            </a:pPr>
            <a:r>
              <a:rPr lang="fr-FR" dirty="0">
                <a:solidFill>
                  <a:srgbClr val="009457"/>
                </a:solidFill>
                <a:latin typeface="Gill Sans MT" panose="020B0502020104020203" pitchFamily="34" charset="77"/>
              </a:rPr>
              <a:t>Systèmes et complexité : </a:t>
            </a:r>
            <a:r>
              <a:rPr lang="fr-FR" dirty="0">
                <a:solidFill>
                  <a:srgbClr val="000000"/>
                </a:solidFill>
                <a:latin typeface="Gill Sans MT" panose="020B0502020104020203" pitchFamily="34" charset="77"/>
              </a:rPr>
              <a:t>L'interconnexion des systèmes sociaux crée une synergie pour l'émergence de nouveaux comportements. La modification d'une partie affecte généralement les autres parties et l'ensemble du système, avec des modèles de comportement prévisibles</a:t>
            </a:r>
            <a:r>
              <a:rPr lang="fr-FR" dirty="0">
                <a:solidFill>
                  <a:srgbClr val="009457"/>
                </a:solidFill>
                <a:latin typeface="Gill Sans MT" panose="020B0502020104020203" pitchFamily="34" charset="77"/>
              </a:rPr>
              <a:t>.</a:t>
            </a:r>
          </a:p>
        </p:txBody>
      </p:sp>
      <p:sp>
        <p:nvSpPr>
          <p:cNvPr id="1538" name="Google Shape;1538;p68"/>
          <p:cNvSpPr txBox="1">
            <a:spLocks noGrp="1"/>
          </p:cNvSpPr>
          <p:nvPr>
            <p:ph type="body" idx="1"/>
          </p:nvPr>
        </p:nvSpPr>
        <p:spPr>
          <a:prstGeom prst="rect">
            <a:avLst/>
          </a:prstGeom>
          <a:noFill/>
          <a:ln>
            <a:noFill/>
          </a:ln>
        </p:spPr>
        <p:txBody>
          <a:bodyPr spcFirstLastPara="1" wrap="square" lIns="91426" tIns="45700" rIns="91426" bIns="45700" anchor="t" anchorCtr="0">
            <a:noAutofit/>
          </a:bodyPr>
          <a:lstStyle/>
          <a:p>
            <a:pPr marL="0" indent="0" algn="l">
              <a:buClr>
                <a:srgbClr val="FFFFFF"/>
              </a:buClr>
              <a:buSzPts val="4000"/>
            </a:pPr>
            <a:r>
              <a:rPr lang="fr-FR" sz="3600" dirty="0">
                <a:solidFill>
                  <a:srgbClr val="000000"/>
                </a:solidFill>
              </a:rPr>
              <a:t>THÉORIES DE CHANGEMENT DES PROGRAMMES</a:t>
            </a:r>
            <a:endParaRPr lang="en-US" sz="3600" dirty="0">
              <a:solidFill>
                <a:srgbClr val="000000"/>
              </a:solidFill>
            </a:endParaRPr>
          </a:p>
        </p:txBody>
      </p:sp>
    </p:spTree>
    <p:custDataLst>
      <p:tags r:id="rId1"/>
    </p:custDataLst>
    <p:extLst>
      <p:ext uri="{BB962C8B-B14F-4D97-AF65-F5344CB8AC3E}">
        <p14:creationId xmlns:p14="http://schemas.microsoft.com/office/powerpoint/2010/main" val="1088706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pic>
        <p:nvPicPr>
          <p:cNvPr id="3" name="Picture 2">
            <a:extLst>
              <a:ext uri="{FF2B5EF4-FFF2-40B4-BE49-F238E27FC236}">
                <a16:creationId xmlns:a16="http://schemas.microsoft.com/office/drawing/2014/main" id="{DFD0E5AB-E6DE-4443-865A-BE70E9B7ED8B}"/>
              </a:ext>
            </a:extLst>
          </p:cNvPr>
          <p:cNvPicPr>
            <a:picLocks noChangeAspect="1"/>
          </p:cNvPicPr>
          <p:nvPr/>
        </p:nvPicPr>
        <p:blipFill>
          <a:blip r:embed="rId4"/>
          <a:srcRect/>
          <a:stretch/>
        </p:blipFill>
        <p:spPr>
          <a:xfrm>
            <a:off x="9144000" y="808065"/>
            <a:ext cx="12824364" cy="12424990"/>
          </a:xfrm>
          <a:prstGeom prst="rect">
            <a:avLst/>
          </a:prstGeom>
        </p:spPr>
      </p:pic>
      <p:sp>
        <p:nvSpPr>
          <p:cNvPr id="4" name="Google Shape;1539;p68"/>
          <p:cNvSpPr txBox="1">
            <a:spLocks/>
          </p:cNvSpPr>
          <p:nvPr/>
        </p:nvSpPr>
        <p:spPr>
          <a:xfrm>
            <a:off x="374547" y="1210962"/>
            <a:ext cx="9103360" cy="9489685"/>
          </a:xfrm>
          <a:prstGeom prst="rect">
            <a:avLst/>
          </a:prstGeom>
          <a:noFill/>
          <a:ln>
            <a:noFill/>
          </a:ln>
        </p:spPr>
        <p:txBody>
          <a:bodyPr spcFirstLastPara="1" wrap="square" lIns="91426" tIns="45700" rIns="91426"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fr-FR" sz="8800" b="1" dirty="0">
                <a:latin typeface="Gill Sans MT" panose="020B0502020104020203" pitchFamily="34" charset="77"/>
                <a:cs typeface="Gill Sans"/>
                <a:sym typeface="Gill Sans"/>
              </a:rPr>
              <a:t>Principales théories sur les normes et les changements de comportement</a:t>
            </a:r>
            <a:endParaRPr lang="en-US" sz="8800" b="1" dirty="0">
              <a:latin typeface="Gill Sans MT" panose="020B0502020104020203" pitchFamily="34" charset="77"/>
              <a:cs typeface="Gill Sans"/>
              <a:sym typeface="Gill Sans"/>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A2EDE33-8C1F-9A45-8DE2-40B75A14ABCA}"/>
              </a:ext>
            </a:extLst>
          </p:cNvPr>
          <p:cNvSpPr>
            <a:spLocks noGrp="1"/>
          </p:cNvSpPr>
          <p:nvPr>
            <p:ph type="body" idx="2"/>
          </p:nvPr>
        </p:nvSpPr>
        <p:spPr>
          <a:xfrm>
            <a:off x="2143791" y="0"/>
            <a:ext cx="19488990" cy="2224946"/>
          </a:xfrm>
        </p:spPr>
        <p:txBody>
          <a:bodyPr>
            <a:noAutofit/>
          </a:bodyPr>
          <a:lstStyle/>
          <a:p>
            <a:r>
              <a:rPr lang="fr-FR" sz="8800" b="1" dirty="0">
                <a:solidFill>
                  <a:srgbClr val="000000"/>
                </a:solidFill>
              </a:rPr>
              <a:t>Entre les différentes théories : Consensus sur les facteurs qui favorisent le changement de normes</a:t>
            </a:r>
            <a:endParaRPr lang="en-US" sz="8800" b="1" dirty="0">
              <a:solidFill>
                <a:srgbClr val="000000"/>
              </a:solidFill>
            </a:endParaRPr>
          </a:p>
        </p:txBody>
      </p:sp>
      <p:sp>
        <p:nvSpPr>
          <p:cNvPr id="7" name="Text Placeholder 6">
            <a:extLst>
              <a:ext uri="{FF2B5EF4-FFF2-40B4-BE49-F238E27FC236}">
                <a16:creationId xmlns:a16="http://schemas.microsoft.com/office/drawing/2014/main" id="{3E90148F-9007-AD45-913E-A02F047EAD63}"/>
              </a:ext>
            </a:extLst>
          </p:cNvPr>
          <p:cNvSpPr>
            <a:spLocks noGrp="1"/>
          </p:cNvSpPr>
          <p:nvPr>
            <p:ph type="body" idx="3"/>
          </p:nvPr>
        </p:nvSpPr>
        <p:spPr>
          <a:xfrm>
            <a:off x="2143791" y="3957260"/>
            <a:ext cx="19488990" cy="6996946"/>
          </a:xfrm>
        </p:spPr>
        <p:txBody>
          <a:bodyPr/>
          <a:lstStyle/>
          <a:p>
            <a:pPr algn="l">
              <a:spcAft>
                <a:spcPts val="600"/>
              </a:spcAft>
              <a:buSzPts val="4000"/>
            </a:pPr>
            <a:r>
              <a:rPr lang="fr-FR" b="1" dirty="0">
                <a:solidFill>
                  <a:srgbClr val="000000"/>
                </a:solidFill>
              </a:rPr>
              <a:t>De multiples normes influencent un comportement spécifique.</a:t>
            </a:r>
            <a:endParaRPr lang="en-US" b="1" dirty="0">
              <a:solidFill>
                <a:srgbClr val="000000"/>
              </a:solidFill>
            </a:endParaRPr>
          </a:p>
          <a:p>
            <a:pPr marL="571500" indent="-571500" algn="l">
              <a:spcBef>
                <a:spcPts val="600"/>
              </a:spcBef>
              <a:spcAft>
                <a:spcPts val="600"/>
              </a:spcAft>
              <a:buSzPts val="4000"/>
              <a:buFont typeface="Arial"/>
              <a:buChar char="•"/>
            </a:pPr>
            <a:r>
              <a:rPr lang="fr-FR" dirty="0">
                <a:solidFill>
                  <a:srgbClr val="000000"/>
                </a:solidFill>
              </a:rPr>
              <a:t>Principaux types de normes : descriptives et injonctives.</a:t>
            </a:r>
          </a:p>
          <a:p>
            <a:pPr marL="571500" indent="-571500" algn="l">
              <a:spcBef>
                <a:spcPts val="600"/>
              </a:spcBef>
              <a:spcAft>
                <a:spcPts val="600"/>
              </a:spcAft>
              <a:buSzPts val="4000"/>
              <a:buFont typeface="Arial"/>
              <a:buChar char="•"/>
            </a:pPr>
            <a:r>
              <a:rPr lang="fr-FR" dirty="0">
                <a:solidFill>
                  <a:srgbClr val="000000"/>
                </a:solidFill>
              </a:rPr>
              <a:t>Rôle des méta-normes</a:t>
            </a:r>
            <a:r>
              <a:rPr lang="en-US" dirty="0">
                <a:solidFill>
                  <a:srgbClr val="000000"/>
                </a:solidFill>
              </a:rPr>
              <a:t>.</a:t>
            </a:r>
          </a:p>
          <a:p>
            <a:pPr algn="l">
              <a:spcBef>
                <a:spcPts val="1800"/>
              </a:spcBef>
              <a:spcAft>
                <a:spcPts val="600"/>
              </a:spcAft>
              <a:buSzPts val="4000"/>
            </a:pPr>
            <a:r>
              <a:rPr lang="en-US" b="1" dirty="0">
                <a:solidFill>
                  <a:srgbClr val="000000"/>
                </a:solidFill>
              </a:rPr>
              <a:t>Identité de groupe.</a:t>
            </a:r>
          </a:p>
          <a:p>
            <a:pPr marL="571500" indent="-571500" algn="l">
              <a:spcBef>
                <a:spcPts val="600"/>
              </a:spcBef>
              <a:buSzPts val="4000"/>
              <a:buFont typeface="Arial"/>
              <a:buChar char="•"/>
            </a:pPr>
            <a:r>
              <a:rPr lang="fr-FR" dirty="0">
                <a:solidFill>
                  <a:srgbClr val="000000"/>
                </a:solidFill>
              </a:rPr>
              <a:t>Importance des groupes de référence et des réseaux sociaux pour influencer les individus à adopter de nouveaux comportements, attitudes et croyances.</a:t>
            </a:r>
            <a:endParaRPr lang="en-US" dirty="0">
              <a:solidFill>
                <a:srgbClr val="000000"/>
              </a:solidFill>
            </a:endParaRPr>
          </a:p>
          <a:p>
            <a:pPr algn="l">
              <a:spcBef>
                <a:spcPts val="1800"/>
              </a:spcBef>
              <a:spcAft>
                <a:spcPts val="600"/>
              </a:spcAft>
              <a:buSzPts val="4000"/>
            </a:pPr>
            <a:r>
              <a:rPr lang="fr-FR" b="1" dirty="0">
                <a:solidFill>
                  <a:srgbClr val="000000"/>
                </a:solidFill>
              </a:rPr>
              <a:t>Les nouvelles idées/idées se diffusent vers l'extérieur.</a:t>
            </a:r>
            <a:endParaRPr lang="en-US" b="1" dirty="0">
              <a:solidFill>
                <a:srgbClr val="000000"/>
              </a:solidFill>
            </a:endParaRPr>
          </a:p>
          <a:p>
            <a:pPr marL="571500" indent="-571500" algn="l">
              <a:spcBef>
                <a:spcPts val="600"/>
              </a:spcBef>
              <a:buSzPts val="4000"/>
              <a:buFont typeface="Arial"/>
              <a:buChar char="•"/>
            </a:pPr>
            <a:r>
              <a:rPr lang="fr-FR" dirty="0">
                <a:solidFill>
                  <a:srgbClr val="000000"/>
                </a:solidFill>
              </a:rPr>
              <a:t>Diffusion des idées/idées : réseaux sociaux ; points de basculement du changement de norme.</a:t>
            </a:r>
            <a:endParaRPr lang="en-US" dirty="0">
              <a:solidFill>
                <a:srgbClr val="000000"/>
              </a:solidFill>
            </a:endParaRPr>
          </a:p>
          <a:p>
            <a:pPr algn="l">
              <a:spcBef>
                <a:spcPts val="1800"/>
              </a:spcBef>
              <a:spcAft>
                <a:spcPts val="600"/>
              </a:spcAft>
              <a:buSzPts val="4000"/>
            </a:pPr>
            <a:r>
              <a:rPr lang="fr-FR" b="1" dirty="0">
                <a:solidFill>
                  <a:srgbClr val="000000"/>
                </a:solidFill>
              </a:rPr>
              <a:t>Les intentions prédisent les comportements.</a:t>
            </a:r>
            <a:endParaRPr lang="en-US" b="1" dirty="0">
              <a:solidFill>
                <a:srgbClr val="000000"/>
              </a:solidFill>
            </a:endParaRPr>
          </a:p>
          <a:p>
            <a:pPr marL="571500" indent="-571500" algn="l">
              <a:spcBef>
                <a:spcPts val="600"/>
              </a:spcBef>
              <a:buSzPts val="4000"/>
              <a:buFont typeface="Arial"/>
              <a:buChar char="•"/>
            </a:pPr>
            <a:r>
              <a:rPr lang="fr-FR" dirty="0">
                <a:solidFill>
                  <a:srgbClr val="000000"/>
                </a:solidFill>
              </a:rPr>
              <a:t>Interaction dynamique de la complexité et des systèmes avec les comportements des individus.</a:t>
            </a:r>
            <a:endParaRPr lang="en-US" dirty="0">
              <a:solidFill>
                <a:srgbClr val="000000"/>
              </a:solidFill>
            </a:endParaRPr>
          </a:p>
        </p:txBody>
      </p:sp>
    </p:spTree>
    <p:extLst>
      <p:ext uri="{BB962C8B-B14F-4D97-AF65-F5344CB8AC3E}">
        <p14:creationId xmlns:p14="http://schemas.microsoft.com/office/powerpoint/2010/main" val="1342144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8F4D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CF96C-C90B-384D-A7FA-2E3611005E5A}"/>
              </a:ext>
            </a:extLst>
          </p:cNvPr>
          <p:cNvSpPr>
            <a:spLocks noGrp="1"/>
          </p:cNvSpPr>
          <p:nvPr>
            <p:ph type="title"/>
          </p:nvPr>
        </p:nvSpPr>
        <p:spPr>
          <a:xfrm>
            <a:off x="10036419" y="5310249"/>
            <a:ext cx="9594606" cy="3095502"/>
          </a:xfrm>
          <a:prstGeom prst="rect">
            <a:avLst/>
          </a:prstGeom>
        </p:spPr>
        <p:txBody>
          <a:bodyPr/>
          <a:lstStyle/>
          <a:p>
            <a:r>
              <a:rPr lang="en-US" b="1" dirty="0">
                <a:solidFill>
                  <a:srgbClr val="000000"/>
                </a:solidFill>
                <a:latin typeface="Gill Sans MT" panose="020B0502020104020203"/>
                <a:sym typeface="Montserrat-SemiBold"/>
              </a:rPr>
              <a:t>Une chose à savoir …</a:t>
            </a:r>
            <a:endParaRPr lang="en-US" b="1" dirty="0">
              <a:solidFill>
                <a:srgbClr val="000000"/>
              </a:solidFill>
            </a:endParaRPr>
          </a:p>
        </p:txBody>
      </p:sp>
      <p:pic>
        <p:nvPicPr>
          <p:cNvPr id="11" name="Picture Placeholder 10" descr="Graphical user interface, text&#10;&#10;Description automatically generated">
            <a:extLst>
              <a:ext uri="{FF2B5EF4-FFF2-40B4-BE49-F238E27FC236}">
                <a16:creationId xmlns:a16="http://schemas.microsoft.com/office/drawing/2014/main" id="{187F6F28-A4CB-A245-B2C6-51E2220C775B}"/>
              </a:ext>
            </a:extLst>
          </p:cNvPr>
          <p:cNvPicPr>
            <a:picLocks noGrp="1" noChangeAspect="1"/>
          </p:cNvPicPr>
          <p:nvPr>
            <p:ph type="pic" sz="quarter" idx="10"/>
          </p:nvPr>
        </p:nvPicPr>
        <p:blipFill rotWithShape="1">
          <a:blip r:embed="rId4"/>
          <a:srcRect l="16725" t="1048" r="21128" b="36805"/>
          <a:stretch/>
        </p:blipFill>
        <p:spPr>
          <a:xfrm>
            <a:off x="2276985" y="3446449"/>
            <a:ext cx="5862918" cy="5862918"/>
          </a:xfrm>
        </p:spPr>
      </p:pic>
      <p:grpSp>
        <p:nvGrpSpPr>
          <p:cNvPr id="25" name="Group 24">
            <a:extLst>
              <a:ext uri="{FF2B5EF4-FFF2-40B4-BE49-F238E27FC236}">
                <a16:creationId xmlns:a16="http://schemas.microsoft.com/office/drawing/2014/main" id="{80FED550-C89F-1342-8E9A-77FEAB01078D}"/>
              </a:ext>
            </a:extLst>
          </p:cNvPr>
          <p:cNvGrpSpPr/>
          <p:nvPr/>
        </p:nvGrpSpPr>
        <p:grpSpPr>
          <a:xfrm>
            <a:off x="1368325" y="1090737"/>
            <a:ext cx="3532094" cy="3532094"/>
            <a:chOff x="480196" y="5603617"/>
            <a:chExt cx="3532094" cy="3532094"/>
          </a:xfrm>
        </p:grpSpPr>
        <p:sp>
          <p:nvSpPr>
            <p:cNvPr id="27" name="Oval 26">
              <a:extLst>
                <a:ext uri="{FF2B5EF4-FFF2-40B4-BE49-F238E27FC236}">
                  <a16:creationId xmlns:a16="http://schemas.microsoft.com/office/drawing/2014/main" id="{57BF0883-CAA5-3E49-909F-78908C5B5148}"/>
                </a:ext>
              </a:extLst>
            </p:cNvPr>
            <p:cNvSpPr/>
            <p:nvPr/>
          </p:nvSpPr>
          <p:spPr>
            <a:xfrm>
              <a:off x="480196" y="5603617"/>
              <a:ext cx="3532094" cy="3532094"/>
            </a:xfrm>
            <a:prstGeom prst="ellipse">
              <a:avLst/>
            </a:prstGeom>
            <a:solidFill>
              <a:srgbClr val="009457"/>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pic>
          <p:nvPicPr>
            <p:cNvPr id="28" name="Picture 27">
              <a:extLst>
                <a:ext uri="{FF2B5EF4-FFF2-40B4-BE49-F238E27FC236}">
                  <a16:creationId xmlns:a16="http://schemas.microsoft.com/office/drawing/2014/main" id="{524F7CCE-319E-3B42-8BF4-59ADCFAFA5A7}"/>
                </a:ext>
              </a:extLst>
            </p:cNvPr>
            <p:cNvPicPr>
              <a:picLocks noChangeAspect="1"/>
            </p:cNvPicPr>
            <p:nvPr/>
          </p:nvPicPr>
          <p:blipFill>
            <a:blip r:embed="rId5"/>
            <a:stretch>
              <a:fillRect/>
            </a:stretch>
          </p:blipFill>
          <p:spPr>
            <a:xfrm>
              <a:off x="959756" y="6510088"/>
              <a:ext cx="2528330" cy="2007792"/>
            </a:xfrm>
            <a:prstGeom prst="rect">
              <a:avLst/>
            </a:prstGeom>
          </p:spPr>
        </p:pic>
      </p:grpSp>
      <p:grpSp>
        <p:nvGrpSpPr>
          <p:cNvPr id="3" name="Group 2">
            <a:extLst>
              <a:ext uri="{FF2B5EF4-FFF2-40B4-BE49-F238E27FC236}">
                <a16:creationId xmlns:a16="http://schemas.microsoft.com/office/drawing/2014/main" id="{B1495967-97A0-934F-A8C6-06D64E2DE771}"/>
              </a:ext>
            </a:extLst>
          </p:cNvPr>
          <p:cNvGrpSpPr/>
          <p:nvPr/>
        </p:nvGrpSpPr>
        <p:grpSpPr>
          <a:xfrm>
            <a:off x="2372432" y="7651593"/>
            <a:ext cx="2526654" cy="2526654"/>
            <a:chOff x="4969172" y="7651592"/>
            <a:chExt cx="2526654" cy="2526654"/>
          </a:xfrm>
        </p:grpSpPr>
        <p:sp>
          <p:nvSpPr>
            <p:cNvPr id="30" name="Oval 29">
              <a:extLst>
                <a:ext uri="{FF2B5EF4-FFF2-40B4-BE49-F238E27FC236}">
                  <a16:creationId xmlns:a16="http://schemas.microsoft.com/office/drawing/2014/main" id="{06AF83E2-F418-5849-9504-47E4FFED4494}"/>
                </a:ext>
              </a:extLst>
            </p:cNvPr>
            <p:cNvSpPr/>
            <p:nvPr/>
          </p:nvSpPr>
          <p:spPr>
            <a:xfrm>
              <a:off x="4969172" y="7651592"/>
              <a:ext cx="2526654" cy="2526654"/>
            </a:xfrm>
            <a:prstGeom prst="ellipse">
              <a:avLst/>
            </a:prstGeom>
            <a:solidFill>
              <a:srgbClr val="009457"/>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sp>
          <p:nvSpPr>
            <p:cNvPr id="12" name="TextBox 11">
              <a:extLst>
                <a:ext uri="{FF2B5EF4-FFF2-40B4-BE49-F238E27FC236}">
                  <a16:creationId xmlns:a16="http://schemas.microsoft.com/office/drawing/2014/main" id="{F4BB4604-A938-1E41-8A08-9E5FF065FBEF}"/>
                </a:ext>
              </a:extLst>
            </p:cNvPr>
            <p:cNvSpPr txBox="1"/>
            <p:nvPr/>
          </p:nvSpPr>
          <p:spPr>
            <a:xfrm>
              <a:off x="5010050" y="8644936"/>
              <a:ext cx="2444900" cy="507831"/>
            </a:xfrm>
            <a:prstGeom prst="rect">
              <a:avLst/>
            </a:prstGeom>
            <a:noFill/>
          </p:spPr>
          <p:txBody>
            <a:bodyPr wrap="none" rtlCol="0">
              <a:spAutoFit/>
            </a:bodyPr>
            <a:lstStyle/>
            <a:p>
              <a:pPr algn="ctr"/>
              <a:r>
                <a:rPr lang="en-US" sz="2700" dirty="0">
                  <a:solidFill>
                    <a:srgbClr val="FFFFFF"/>
                  </a:solidFill>
                  <a:latin typeface="Gill Sans MT" panose="020B0502020104020203" pitchFamily="34" charset="77"/>
                  <a:cs typeface="Gill Sans" panose="020B0502020104020203" pitchFamily="34" charset="-79"/>
                </a:rPr>
                <a:t>WHITEBOARD</a:t>
              </a:r>
            </a:p>
          </p:txBody>
        </p:sp>
      </p:grpSp>
    </p:spTree>
    <p:custDataLst>
      <p:tags r:id="rId1"/>
    </p:custDataLst>
    <p:extLst>
      <p:ext uri="{BB962C8B-B14F-4D97-AF65-F5344CB8AC3E}">
        <p14:creationId xmlns:p14="http://schemas.microsoft.com/office/powerpoint/2010/main" val="1756190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A2EDE33-8C1F-9A45-8DE2-40B75A14ABCA}"/>
              </a:ext>
            </a:extLst>
          </p:cNvPr>
          <p:cNvSpPr>
            <a:spLocks noGrp="1"/>
          </p:cNvSpPr>
          <p:nvPr>
            <p:ph type="body" idx="2"/>
          </p:nvPr>
        </p:nvSpPr>
        <p:spPr>
          <a:xfrm>
            <a:off x="2143791" y="457535"/>
            <a:ext cx="19488990" cy="2224946"/>
          </a:xfrm>
        </p:spPr>
        <p:txBody>
          <a:bodyPr>
            <a:noAutofit/>
          </a:bodyPr>
          <a:lstStyle/>
          <a:p>
            <a:r>
              <a:rPr lang="fr-FR" sz="8800" b="1" dirty="0">
                <a:solidFill>
                  <a:srgbClr val="000000"/>
                </a:solidFill>
              </a:rPr>
              <a:t>Implications pour les projets de CSC travaillant dans l'espace normatif</a:t>
            </a:r>
          </a:p>
          <a:p>
            <a:endParaRPr lang="en-US" sz="8800" b="1" dirty="0">
              <a:solidFill>
                <a:srgbClr val="000000"/>
              </a:solidFill>
            </a:endParaRPr>
          </a:p>
        </p:txBody>
      </p:sp>
      <p:sp>
        <p:nvSpPr>
          <p:cNvPr id="7" name="Text Placeholder 6">
            <a:extLst>
              <a:ext uri="{FF2B5EF4-FFF2-40B4-BE49-F238E27FC236}">
                <a16:creationId xmlns:a16="http://schemas.microsoft.com/office/drawing/2014/main" id="{3E90148F-9007-AD45-913E-A02F047EAD63}"/>
              </a:ext>
            </a:extLst>
          </p:cNvPr>
          <p:cNvSpPr>
            <a:spLocks noGrp="1"/>
          </p:cNvSpPr>
          <p:nvPr>
            <p:ph type="body" idx="3"/>
          </p:nvPr>
        </p:nvSpPr>
        <p:spPr>
          <a:xfrm>
            <a:off x="2143791" y="3304325"/>
            <a:ext cx="20752068" cy="8666268"/>
          </a:xfrm>
        </p:spPr>
        <p:txBody>
          <a:bodyPr/>
          <a:lstStyle/>
          <a:p>
            <a:pPr algn="l">
              <a:spcAft>
                <a:spcPts val="1200"/>
              </a:spcAft>
              <a:buSzPts val="4000"/>
            </a:pPr>
            <a:r>
              <a:rPr lang="fr-FR" b="1" dirty="0">
                <a:solidFill>
                  <a:srgbClr val="000000"/>
                </a:solidFill>
              </a:rPr>
              <a:t>Adoptez une approche relationnelle et non linéaire</a:t>
            </a:r>
            <a:endParaRPr lang="en-US" b="1" dirty="0">
              <a:solidFill>
                <a:srgbClr val="000000"/>
              </a:solidFill>
            </a:endParaRPr>
          </a:p>
          <a:p>
            <a:pPr marL="571500" indent="-571500" algn="l">
              <a:spcBef>
                <a:spcPts val="600"/>
              </a:spcBef>
              <a:spcAft>
                <a:spcPts val="1200"/>
              </a:spcAft>
              <a:buSzPts val="4000"/>
              <a:buFont typeface="Arial"/>
              <a:buChar char="•"/>
            </a:pPr>
            <a:r>
              <a:rPr lang="fr-FR" dirty="0">
                <a:solidFill>
                  <a:srgbClr val="000000"/>
                </a:solidFill>
              </a:rPr>
              <a:t>Évaluez le nombre et les types de normes qui influencent un comportement spécifique.</a:t>
            </a:r>
          </a:p>
          <a:p>
            <a:pPr marL="571500" indent="-571500" algn="l">
              <a:spcBef>
                <a:spcPts val="600"/>
              </a:spcBef>
              <a:spcAft>
                <a:spcPts val="1200"/>
              </a:spcAft>
              <a:buSzPts val="4000"/>
              <a:buFont typeface="Arial"/>
              <a:buChar char="•"/>
            </a:pPr>
            <a:r>
              <a:rPr lang="fr-FR" dirty="0">
                <a:solidFill>
                  <a:srgbClr val="000000"/>
                </a:solidFill>
              </a:rPr>
              <a:t>Évaluez dans quelle mesure les normes sont à l'origine d'un comportement par rapport à d'autres facteurs.</a:t>
            </a:r>
          </a:p>
          <a:p>
            <a:pPr marL="571500" indent="-571500" algn="l">
              <a:spcBef>
                <a:spcPts val="600"/>
              </a:spcBef>
              <a:spcAft>
                <a:spcPts val="1200"/>
              </a:spcAft>
              <a:buSzPts val="4000"/>
              <a:buFont typeface="Arial"/>
              <a:buChar char="•"/>
            </a:pPr>
            <a:r>
              <a:rPr lang="fr-FR" dirty="0">
                <a:solidFill>
                  <a:srgbClr val="000000"/>
                </a:solidFill>
              </a:rPr>
              <a:t>Évaluez l'influence des normes par rapport aux facteurs structurels, individuels et autres.</a:t>
            </a:r>
            <a:endParaRPr lang="en-US" dirty="0">
              <a:solidFill>
                <a:srgbClr val="000000"/>
              </a:solidFill>
            </a:endParaRPr>
          </a:p>
          <a:p>
            <a:pPr algn="l">
              <a:spcBef>
                <a:spcPts val="1800"/>
              </a:spcBef>
              <a:spcAft>
                <a:spcPts val="1200"/>
              </a:spcAft>
              <a:buSzPts val="4000"/>
            </a:pPr>
            <a:r>
              <a:rPr lang="en-US" b="1" dirty="0">
                <a:solidFill>
                  <a:srgbClr val="000000"/>
                </a:solidFill>
              </a:rPr>
              <a:t>Cible d'intervention</a:t>
            </a:r>
          </a:p>
          <a:p>
            <a:pPr marL="571500" indent="-571500" algn="l">
              <a:spcBef>
                <a:spcPts val="600"/>
              </a:spcBef>
              <a:spcAft>
                <a:spcPts val="1200"/>
              </a:spcAft>
              <a:buSzPts val="4000"/>
              <a:buFont typeface="Arial"/>
              <a:buChar char="•"/>
            </a:pPr>
            <a:r>
              <a:rPr lang="fr-FR" dirty="0">
                <a:solidFill>
                  <a:srgbClr val="000000"/>
                </a:solidFill>
              </a:rPr>
              <a:t>Individus, mais aussi groupes de référence influents.</a:t>
            </a:r>
          </a:p>
          <a:p>
            <a:pPr marL="571500" indent="-571500" algn="l">
              <a:spcBef>
                <a:spcPts val="600"/>
              </a:spcBef>
              <a:spcAft>
                <a:spcPts val="1200"/>
              </a:spcAft>
              <a:buSzPts val="4000"/>
              <a:buFont typeface="Arial"/>
              <a:buChar char="•"/>
            </a:pPr>
            <a:r>
              <a:rPr lang="fr-FR" dirty="0">
                <a:solidFill>
                  <a:srgbClr val="000000"/>
                </a:solidFill>
              </a:rPr>
              <a:t>Non seulement les connaissances, les attitudes, les comportements, mais aussi les perceptions de la façon dont les autres pensent, croient et agissent.</a:t>
            </a:r>
            <a:endParaRPr lang="en-US" dirty="0">
              <a:solidFill>
                <a:srgbClr val="000000"/>
              </a:solidFill>
            </a:endParaRPr>
          </a:p>
          <a:p>
            <a:pPr algn="l">
              <a:spcBef>
                <a:spcPts val="1800"/>
              </a:spcBef>
              <a:spcAft>
                <a:spcPts val="1200"/>
              </a:spcAft>
              <a:buSzPts val="4000"/>
            </a:pPr>
            <a:r>
              <a:rPr lang="en-US" b="1" dirty="0">
                <a:solidFill>
                  <a:srgbClr val="000000"/>
                </a:solidFill>
              </a:rPr>
              <a:t>Approche systémique</a:t>
            </a:r>
          </a:p>
          <a:p>
            <a:pPr marL="571500" indent="-571500" algn="l">
              <a:spcBef>
                <a:spcPts val="600"/>
              </a:spcBef>
              <a:buSzPts val="4000"/>
              <a:buFont typeface="Arial"/>
              <a:buChar char="•"/>
            </a:pPr>
            <a:r>
              <a:rPr lang="fr-FR" dirty="0">
                <a:solidFill>
                  <a:srgbClr val="000000"/>
                </a:solidFill>
              </a:rPr>
              <a:t>Suivi des changements émergents, des changements inattendus, anticipation et atténuation des réactions négatives.</a:t>
            </a:r>
            <a:endParaRPr lang="en-US" dirty="0">
              <a:solidFill>
                <a:srgbClr val="000000"/>
              </a:solidFill>
            </a:endParaRPr>
          </a:p>
        </p:txBody>
      </p:sp>
    </p:spTree>
    <p:extLst>
      <p:ext uri="{BB962C8B-B14F-4D97-AF65-F5344CB8AC3E}">
        <p14:creationId xmlns:p14="http://schemas.microsoft.com/office/powerpoint/2010/main" val="3202714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9" name="Google Shape;828;p5">
            <a:extLst>
              <a:ext uri="{FF2B5EF4-FFF2-40B4-BE49-F238E27FC236}">
                <a16:creationId xmlns:a16="http://schemas.microsoft.com/office/drawing/2014/main" id="{946EB479-E403-F74E-82A4-F5E8166AAE76}"/>
              </a:ext>
            </a:extLst>
          </p:cNvPr>
          <p:cNvSpPr txBox="1">
            <a:spLocks noGrp="1"/>
          </p:cNvSpPr>
          <p:nvPr>
            <p:ph type="title"/>
          </p:nvPr>
        </p:nvSpPr>
        <p:spPr>
          <a:xfrm>
            <a:off x="1194408" y="4931800"/>
            <a:ext cx="21995184" cy="2176836"/>
          </a:xfrm>
          <a:prstGeom prst="rect">
            <a:avLst/>
          </a:prstGeom>
          <a:noFill/>
          <a:ln>
            <a:noFill/>
          </a:ln>
        </p:spPr>
        <p:txBody>
          <a:bodyPr spcFirstLastPara="1" wrap="square" lIns="91426" tIns="45700" rIns="91426" bIns="45700" anchor="t" anchorCtr="0">
            <a:noAutofit/>
          </a:bodyPr>
          <a:lstStyle/>
          <a:p>
            <a:pPr>
              <a:lnSpc>
                <a:spcPct val="90000"/>
              </a:lnSpc>
            </a:pPr>
            <a:r>
              <a:rPr lang="fr-FR" sz="11500" b="1" dirty="0"/>
              <a:t>Élaboration et utilisation de théories du changement dans les programmes </a:t>
            </a:r>
            <a:endParaRPr lang="en-US" sz="11500" b="1" dirty="0"/>
          </a:p>
        </p:txBody>
      </p:sp>
      <p:sp>
        <p:nvSpPr>
          <p:cNvPr id="1259" name="Google Shape;1259;p53"/>
          <p:cNvSpPr txBox="1">
            <a:spLocks noGrp="1"/>
          </p:cNvSpPr>
          <p:nvPr>
            <p:ph type="body" idx="1"/>
          </p:nvPr>
        </p:nvSpPr>
        <p:spPr>
          <a:xfrm>
            <a:off x="3883692" y="10209419"/>
            <a:ext cx="16616616" cy="931864"/>
          </a:xfrm>
          <a:prstGeom prst="rect">
            <a:avLst/>
          </a:prstGeom>
          <a:noFill/>
          <a:ln>
            <a:noFill/>
          </a:ln>
        </p:spPr>
        <p:txBody>
          <a:bodyPr spcFirstLastPara="1" wrap="square" lIns="91426" tIns="45700" rIns="91426" bIns="45700" anchor="t" anchorCtr="0">
            <a:noAutofit/>
          </a:bodyPr>
          <a:lstStyle/>
          <a:p>
            <a:pPr marL="0" indent="0">
              <a:buSzPts val="4500"/>
            </a:pPr>
            <a:r>
              <a:rPr lang="en-US" sz="4500" dirty="0"/>
              <a:t> </a:t>
            </a:r>
            <a:r>
              <a:rPr lang="fr-FR" sz="4500" dirty="0"/>
              <a:t>Théorie spécifique au programme sur la façon dont les normes influencent le changement de comportement</a:t>
            </a:r>
            <a:endParaRPr dirty="0"/>
          </a:p>
        </p:txBody>
      </p:sp>
      <p:sp>
        <p:nvSpPr>
          <p:cNvPr id="10" name="Google Shape;829;p5">
            <a:extLst>
              <a:ext uri="{FF2B5EF4-FFF2-40B4-BE49-F238E27FC236}">
                <a16:creationId xmlns:a16="http://schemas.microsoft.com/office/drawing/2014/main" id="{5782BB5D-03DB-FF43-99EF-2E34A158FC95}"/>
              </a:ext>
            </a:extLst>
          </p:cNvPr>
          <p:cNvSpPr txBox="1">
            <a:spLocks/>
          </p:cNvSpPr>
          <p:nvPr/>
        </p:nvSpPr>
        <p:spPr>
          <a:xfrm>
            <a:off x="3883694" y="3657603"/>
            <a:ext cx="16616616" cy="859398"/>
          </a:xfrm>
          <a:prstGeom prst="rect">
            <a:avLst/>
          </a:prstGeom>
          <a:noFill/>
          <a:ln>
            <a:noFill/>
          </a:ln>
        </p:spPr>
        <p:txBody>
          <a:bodyPr spcFirstLastPara="1" wrap="square" lIns="91426" tIns="45700" rIns="91426" bIns="45700" anchor="t" anchorCtr="0">
            <a:noAutofit/>
          </a:bodyPr>
          <a:lstStyle>
            <a:defPPr marR="0" lvl="0" algn="l" rtl="0">
              <a:lnSpc>
                <a:spcPct val="100000"/>
              </a:lnSpc>
              <a:spcBef>
                <a:spcPts val="0"/>
              </a:spcBef>
              <a:spcAft>
                <a:spcPts val="0"/>
              </a:spcAft>
            </a:defPPr>
            <a:lvl1pPr marL="457200" marR="0" lvl="0" indent="-228600" algn="ctr" rtl="0">
              <a:lnSpc>
                <a:spcPct val="100000"/>
              </a:lnSpc>
              <a:spcBef>
                <a:spcPts val="0"/>
              </a:spcBef>
              <a:spcAft>
                <a:spcPts val="0"/>
              </a:spcAft>
              <a:buClr>
                <a:srgbClr val="FFFEFF"/>
              </a:buClr>
              <a:buSzPts val="2400"/>
              <a:buFont typeface="Gill Sans"/>
              <a:buNone/>
              <a:defRPr sz="2400" b="0" i="0" u="none" strike="noStrike" cap="none">
                <a:solidFill>
                  <a:srgbClr val="FFFEFF"/>
                </a:solidFill>
                <a:latin typeface="Gill Sans"/>
                <a:ea typeface="Gill Sans"/>
                <a:cs typeface="Gill Sans"/>
                <a:sym typeface="Gill Sans"/>
              </a:defRPr>
            </a:lvl1pPr>
            <a:lvl2pPr marL="914400" marR="0" lvl="1"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2pPr>
            <a:lvl3pPr marL="1371600" marR="0" lvl="2"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3pPr>
            <a:lvl4pPr marL="1828800" marR="0" lvl="3"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4pPr>
            <a:lvl5pPr marL="2286000" marR="0" lvl="4" indent="-228600" algn="just" rtl="0">
              <a:lnSpc>
                <a:spcPct val="100000"/>
              </a:lnSpc>
              <a:spcBef>
                <a:spcPts val="0"/>
              </a:spcBef>
              <a:spcAft>
                <a:spcPts val="0"/>
              </a:spcAft>
              <a:buClr>
                <a:srgbClr val="515257"/>
              </a:buClr>
              <a:buSzPts val="3600"/>
              <a:buFont typeface="Gill Sans"/>
              <a:buNone/>
              <a:defRPr sz="3600" b="0" i="0" u="none" strike="noStrike" cap="none">
                <a:solidFill>
                  <a:srgbClr val="515257"/>
                </a:solidFill>
                <a:latin typeface="Gill Sans"/>
                <a:ea typeface="Gill Sans"/>
                <a:cs typeface="Gill Sans"/>
                <a:sym typeface="Gill Sans"/>
              </a:defRPr>
            </a:lvl5pPr>
            <a:lvl6pPr marL="2743200" marR="0" lvl="5"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6pPr>
            <a:lvl7pPr marL="3200400" marR="0" lvl="6"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7pPr>
            <a:lvl8pPr marL="3657600" marR="0" lvl="7"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8pPr>
            <a:lvl9pPr marL="4114800" marR="0" lvl="8" indent="-228600" algn="just" rtl="0">
              <a:lnSpc>
                <a:spcPct val="100000"/>
              </a:lnSpc>
              <a:spcBef>
                <a:spcPts val="0"/>
              </a:spcBef>
              <a:spcAft>
                <a:spcPts val="0"/>
              </a:spcAft>
              <a:buClr>
                <a:srgbClr val="A6A7AC"/>
              </a:buClr>
              <a:buSzPts val="2300"/>
              <a:buFont typeface="PT Sans"/>
              <a:buNone/>
              <a:defRPr sz="2300" b="0" i="0" u="none" strike="noStrike" cap="none">
                <a:solidFill>
                  <a:srgbClr val="A6A7AC"/>
                </a:solidFill>
                <a:latin typeface="PT Sans"/>
                <a:ea typeface="PT Sans"/>
                <a:cs typeface="PT Sans"/>
                <a:sym typeface="PT Sans"/>
              </a:defRPr>
            </a:lvl9pPr>
          </a:lstStyle>
          <a:p>
            <a:pPr marL="0" indent="0">
              <a:buSzPts val="3600"/>
            </a:pPr>
            <a:r>
              <a:rPr lang="en-US" sz="4000" dirty="0">
                <a:latin typeface="Gill Sans MT" panose="020B0502020104020203" pitchFamily="34" charset="77"/>
              </a:rPr>
              <a:t>SECTION 5</a:t>
            </a:r>
            <a:endParaRPr lang="en-US" sz="2800" dirty="0">
              <a:latin typeface="Gill Sans MT" panose="020B0502020104020203" pitchFamily="34" charset="77"/>
            </a:endParaRPr>
          </a:p>
        </p:txBody>
      </p:sp>
      <p:cxnSp>
        <p:nvCxnSpPr>
          <p:cNvPr id="11" name="Straight Connector 10">
            <a:extLst>
              <a:ext uri="{FF2B5EF4-FFF2-40B4-BE49-F238E27FC236}">
                <a16:creationId xmlns:a16="http://schemas.microsoft.com/office/drawing/2014/main" id="{A34C04A5-0098-7049-AB13-304B0A1CE4BC}"/>
              </a:ext>
            </a:extLst>
          </p:cNvPr>
          <p:cNvCxnSpPr>
            <a:cxnSpLocks/>
          </p:cNvCxnSpPr>
          <p:nvPr/>
        </p:nvCxnSpPr>
        <p:spPr>
          <a:xfrm>
            <a:off x="9636348" y="4724400"/>
            <a:ext cx="5111308"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59">
                                            <p:txEl>
                                              <p:pRg st="0" end="0"/>
                                            </p:txEl>
                                          </p:spTgt>
                                        </p:tgtEl>
                                        <p:attrNameLst>
                                          <p:attrName>style.visibility</p:attrName>
                                        </p:attrNameLst>
                                      </p:cBhvr>
                                      <p:to>
                                        <p:strVal val="visible"/>
                                      </p:to>
                                    </p:set>
                                    <p:animEffect transition="in" filter="wipe(down)">
                                      <p:cBhvr>
                                        <p:cTn id="10" dur="500"/>
                                        <p:tgtEl>
                                          <p:spTgt spid="1259">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59" grpId="0" build="p"/>
      <p:bldP spid="10"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 </a:t>
            </a:r>
          </a:p>
        </p:txBody>
      </p:sp>
      <p:sp>
        <p:nvSpPr>
          <p:cNvPr id="4" name="TextBox 3"/>
          <p:cNvSpPr txBox="1"/>
          <p:nvPr/>
        </p:nvSpPr>
        <p:spPr>
          <a:xfrm>
            <a:off x="1679409" y="927067"/>
            <a:ext cx="21025186" cy="2108269"/>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noAutofit/>
          </a:bodyPr>
          <a:lstStyle/>
          <a:p>
            <a:pPr algn="ctr" defTabSz="825500" hangingPunct="0">
              <a:buClrTx/>
              <a:defRPr/>
            </a:pPr>
            <a:r>
              <a:rPr lang="fr-FR" sz="6600" b="1" dirty="0">
                <a:solidFill>
                  <a:srgbClr val="393941"/>
                </a:solidFill>
                <a:latin typeface="Gill Sans MT" panose="020B0502020104020203"/>
                <a:sym typeface="Montserrat-SemiBold"/>
              </a:rPr>
              <a:t>Quelle est la différence entre une théorie du changement, un cadre logique et un cadre conceptuel ?</a:t>
            </a:r>
            <a:endParaRPr lang="en-US" sz="2800" b="1" dirty="0">
              <a:solidFill>
                <a:srgbClr val="A6A7AC"/>
              </a:solidFill>
              <a:latin typeface="PT Sans"/>
              <a:ea typeface="PT Sans"/>
              <a:cs typeface="PT Sans"/>
              <a:sym typeface="PT Sans"/>
            </a:endParaRPr>
          </a:p>
        </p:txBody>
      </p:sp>
      <p:cxnSp>
        <p:nvCxnSpPr>
          <p:cNvPr id="10" name="Straight Connector 9">
            <a:extLst>
              <a:ext uri="{FF2B5EF4-FFF2-40B4-BE49-F238E27FC236}">
                <a16:creationId xmlns:a16="http://schemas.microsoft.com/office/drawing/2014/main" id="{1229F814-A28E-804D-A6C2-63DFB29BD577}"/>
              </a:ext>
            </a:extLst>
          </p:cNvPr>
          <p:cNvCxnSpPr>
            <a:cxnSpLocks/>
          </p:cNvCxnSpPr>
          <p:nvPr/>
        </p:nvCxnSpPr>
        <p:spPr>
          <a:xfrm>
            <a:off x="9730614" y="3500851"/>
            <a:ext cx="511130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1246B7DB-C78D-9F41-B4D9-EB1390B90A2A}"/>
              </a:ext>
            </a:extLst>
          </p:cNvPr>
          <p:cNvGrpSpPr/>
          <p:nvPr/>
        </p:nvGrpSpPr>
        <p:grpSpPr>
          <a:xfrm>
            <a:off x="8599608" y="4239612"/>
            <a:ext cx="7326292" cy="9119173"/>
            <a:chOff x="8528854" y="4183867"/>
            <a:chExt cx="7326292" cy="9119173"/>
          </a:xfrm>
        </p:grpSpPr>
        <p:sp>
          <p:nvSpPr>
            <p:cNvPr id="7" name="Rounded Rectangle 6"/>
            <p:cNvSpPr/>
            <p:nvPr/>
          </p:nvSpPr>
          <p:spPr>
            <a:xfrm>
              <a:off x="8528854" y="4183867"/>
              <a:ext cx="7326292" cy="911917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defTabSz="825500" hangingPunct="0">
                <a:buClrTx/>
                <a:defRPr/>
              </a:pPr>
              <a:endParaRPr lang="en-US" sz="3600" dirty="0">
                <a:solidFill>
                  <a:srgbClr val="FFFFFF"/>
                </a:solidFill>
                <a:latin typeface="Gill Sans MT" panose="020B0502020104020203"/>
                <a:sym typeface="PT Sans"/>
              </a:endParaRPr>
            </a:p>
          </p:txBody>
        </p:sp>
        <p:sp>
          <p:nvSpPr>
            <p:cNvPr id="3" name="Rectangle 2">
              <a:extLst>
                <a:ext uri="{FF2B5EF4-FFF2-40B4-BE49-F238E27FC236}">
                  <a16:creationId xmlns:a16="http://schemas.microsoft.com/office/drawing/2014/main" id="{571DC474-5034-B940-83DF-74E6C82FCA8D}"/>
                </a:ext>
              </a:extLst>
            </p:cNvPr>
            <p:cNvSpPr/>
            <p:nvPr/>
          </p:nvSpPr>
          <p:spPr>
            <a:xfrm>
              <a:off x="9352269" y="6354969"/>
              <a:ext cx="5867998" cy="3724096"/>
            </a:xfrm>
            <a:prstGeom prst="rect">
              <a:avLst/>
            </a:prstGeom>
          </p:spPr>
          <p:txBody>
            <a:bodyPr wrap="square">
              <a:noAutofit/>
            </a:bodyPr>
            <a:lstStyle/>
            <a:p>
              <a:pPr algn="ctr" defTabSz="825500" hangingPunct="0">
                <a:buClrTx/>
                <a:defRPr/>
              </a:pPr>
              <a:r>
                <a:rPr lang="fr-FR" sz="3600" b="1" dirty="0">
                  <a:solidFill>
                    <a:srgbClr val="FFFFFF"/>
                  </a:solidFill>
                  <a:latin typeface="Gill Sans MT" panose="020B0502020104020203"/>
                  <a:ea typeface="+mn-ea"/>
                  <a:cs typeface="+mn-cs"/>
                  <a:sym typeface="PT Sans"/>
                </a:rPr>
                <a:t>CADRE LOGIQUE </a:t>
              </a:r>
            </a:p>
            <a:p>
              <a:pPr algn="ctr" defTabSz="825500" hangingPunct="0">
                <a:buClrTx/>
                <a:defRPr/>
              </a:pPr>
              <a:r>
                <a:rPr lang="fr-FR" sz="3600" b="1" dirty="0">
                  <a:solidFill>
                    <a:srgbClr val="FFFFFF"/>
                  </a:solidFill>
                  <a:latin typeface="Gill Sans MT" panose="020B0502020104020203"/>
                  <a:ea typeface="+mn-ea"/>
                  <a:cs typeface="+mn-cs"/>
                  <a:sym typeface="PT Sans"/>
                </a:rPr>
                <a:t>délimiter une carte linéaire des objectifs, des buts et des activités du projet qui contribuent à la réalisation de ces objectifs</a:t>
              </a:r>
              <a:r>
                <a:rPr lang="en-US" sz="4000" dirty="0">
                  <a:solidFill>
                    <a:srgbClr val="FFFFFF"/>
                  </a:solidFill>
                  <a:latin typeface="Gill Sans MT" panose="020B0502020104020203"/>
                  <a:ea typeface="+mn-ea"/>
                  <a:cs typeface="+mn-cs"/>
                  <a:sym typeface="PT Sans"/>
                </a:rPr>
                <a:t>. </a:t>
              </a:r>
            </a:p>
          </p:txBody>
        </p:sp>
        <p:pic>
          <p:nvPicPr>
            <p:cNvPr id="12" name="Picture 11">
              <a:extLst>
                <a:ext uri="{FF2B5EF4-FFF2-40B4-BE49-F238E27FC236}">
                  <a16:creationId xmlns:a16="http://schemas.microsoft.com/office/drawing/2014/main" id="{8E855629-FA99-BD48-B766-A283EBAC9370}"/>
                </a:ext>
              </a:extLst>
            </p:cNvPr>
            <p:cNvPicPr>
              <a:picLocks noChangeAspect="1"/>
            </p:cNvPicPr>
            <p:nvPr/>
          </p:nvPicPr>
          <p:blipFill>
            <a:blip r:embed="rId4"/>
            <a:stretch>
              <a:fillRect/>
            </a:stretch>
          </p:blipFill>
          <p:spPr>
            <a:xfrm>
              <a:off x="11631549" y="4737244"/>
              <a:ext cx="1309438" cy="1236692"/>
            </a:xfrm>
            <a:prstGeom prst="rect">
              <a:avLst/>
            </a:prstGeom>
          </p:spPr>
        </p:pic>
      </p:grpSp>
      <p:grpSp>
        <p:nvGrpSpPr>
          <p:cNvPr id="19" name="Group 18">
            <a:extLst>
              <a:ext uri="{FF2B5EF4-FFF2-40B4-BE49-F238E27FC236}">
                <a16:creationId xmlns:a16="http://schemas.microsoft.com/office/drawing/2014/main" id="{F57F3761-8BEF-0249-9D1F-A6525DCA58DF}"/>
              </a:ext>
            </a:extLst>
          </p:cNvPr>
          <p:cNvGrpSpPr/>
          <p:nvPr/>
        </p:nvGrpSpPr>
        <p:grpSpPr>
          <a:xfrm>
            <a:off x="16271127" y="4239612"/>
            <a:ext cx="7326292" cy="9119173"/>
            <a:chOff x="16271127" y="4273496"/>
            <a:chExt cx="7326292" cy="9119173"/>
          </a:xfrm>
        </p:grpSpPr>
        <p:sp>
          <p:nvSpPr>
            <p:cNvPr id="8" name="Rounded Rectangle 7"/>
            <p:cNvSpPr/>
            <p:nvPr/>
          </p:nvSpPr>
          <p:spPr>
            <a:xfrm>
              <a:off x="16271127" y="4273496"/>
              <a:ext cx="7326292" cy="911917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defTabSz="825500" hangingPunct="0">
                <a:buClrTx/>
                <a:defRPr/>
              </a:pPr>
              <a:endParaRPr lang="en-US" sz="3600" dirty="0">
                <a:solidFill>
                  <a:srgbClr val="FFFFFF"/>
                </a:solidFill>
                <a:latin typeface="Gill Sans MT" panose="020B0502020104020203"/>
                <a:sym typeface="PT Sans"/>
              </a:endParaRPr>
            </a:p>
          </p:txBody>
        </p:sp>
        <p:sp>
          <p:nvSpPr>
            <p:cNvPr id="9" name="Rectangle 8">
              <a:extLst>
                <a:ext uri="{FF2B5EF4-FFF2-40B4-BE49-F238E27FC236}">
                  <a16:creationId xmlns:a16="http://schemas.microsoft.com/office/drawing/2014/main" id="{A75AA767-106A-1A43-AC23-83D79F8BCC08}"/>
                </a:ext>
              </a:extLst>
            </p:cNvPr>
            <p:cNvSpPr/>
            <p:nvPr/>
          </p:nvSpPr>
          <p:spPr>
            <a:xfrm>
              <a:off x="16866259" y="6354969"/>
              <a:ext cx="6136027" cy="6740307"/>
            </a:xfrm>
            <a:prstGeom prst="rect">
              <a:avLst/>
            </a:prstGeom>
          </p:spPr>
          <p:txBody>
            <a:bodyPr wrap="square">
              <a:noAutofit/>
            </a:bodyPr>
            <a:lstStyle/>
            <a:p>
              <a:pPr algn="ctr" defTabSz="825500" hangingPunct="0">
                <a:buClrTx/>
                <a:defRPr/>
              </a:pPr>
              <a:r>
                <a:rPr lang="fr-FR" sz="3600" b="1" dirty="0">
                  <a:solidFill>
                    <a:srgbClr val="FFFFFF"/>
                  </a:solidFill>
                  <a:latin typeface="Gill Sans MT" panose="020B0502020104020203"/>
                  <a:ea typeface="+mn-ea"/>
                  <a:cs typeface="+mn-cs"/>
                  <a:sym typeface="PT Sans"/>
                </a:rPr>
                <a:t>CADRES CONCEPTUELS </a:t>
              </a:r>
            </a:p>
            <a:p>
              <a:pPr algn="ctr" defTabSz="825500" hangingPunct="0">
                <a:buClrTx/>
                <a:defRPr/>
              </a:pPr>
              <a:r>
                <a:rPr lang="fr-FR" sz="3600" b="1" dirty="0">
                  <a:solidFill>
                    <a:srgbClr val="FFFFFF"/>
                  </a:solidFill>
                  <a:latin typeface="Gill Sans MT" panose="020B0502020104020203"/>
                  <a:ea typeface="+mn-ea"/>
                  <a:cs typeface="+mn-cs"/>
                  <a:sym typeface="PT Sans"/>
                </a:rPr>
                <a:t>illustrent les compréhensions théoriques établies des facteurs qui influencent le comportement. Ils peuvent se présenter sous la forme d'un diagramme ou d'un récit et adoptent souvent une vision plus large des divers facteurs liés aux résultats qu'un seul programme</a:t>
              </a:r>
              <a:endParaRPr lang="en-US" sz="4000" dirty="0">
                <a:solidFill>
                  <a:srgbClr val="FFFFFF"/>
                </a:solidFill>
                <a:latin typeface="Gill Sans MT" panose="020B0502020104020203"/>
                <a:ea typeface="+mn-ea"/>
                <a:cs typeface="+mn-cs"/>
                <a:sym typeface="PT Sans"/>
              </a:endParaRPr>
            </a:p>
          </p:txBody>
        </p:sp>
        <p:pic>
          <p:nvPicPr>
            <p:cNvPr id="15" name="Picture 14">
              <a:extLst>
                <a:ext uri="{FF2B5EF4-FFF2-40B4-BE49-F238E27FC236}">
                  <a16:creationId xmlns:a16="http://schemas.microsoft.com/office/drawing/2014/main" id="{A20162F5-50AD-8146-BFBB-23AE45112BAE}"/>
                </a:ext>
              </a:extLst>
            </p:cNvPr>
            <p:cNvPicPr>
              <a:picLocks noChangeAspect="1"/>
            </p:cNvPicPr>
            <p:nvPr/>
          </p:nvPicPr>
          <p:blipFill>
            <a:blip r:embed="rId5"/>
            <a:stretch>
              <a:fillRect/>
            </a:stretch>
          </p:blipFill>
          <p:spPr>
            <a:xfrm>
              <a:off x="19138502" y="4553605"/>
              <a:ext cx="1591542" cy="1591542"/>
            </a:xfrm>
            <a:prstGeom prst="rect">
              <a:avLst/>
            </a:prstGeom>
          </p:spPr>
        </p:pic>
      </p:grpSp>
      <p:grpSp>
        <p:nvGrpSpPr>
          <p:cNvPr id="18" name="Group 17">
            <a:extLst>
              <a:ext uri="{FF2B5EF4-FFF2-40B4-BE49-F238E27FC236}">
                <a16:creationId xmlns:a16="http://schemas.microsoft.com/office/drawing/2014/main" id="{701CF732-A63F-7542-9C39-AEC0A3E328D7}"/>
              </a:ext>
            </a:extLst>
          </p:cNvPr>
          <p:cNvGrpSpPr/>
          <p:nvPr/>
        </p:nvGrpSpPr>
        <p:grpSpPr>
          <a:xfrm>
            <a:off x="935793" y="4239612"/>
            <a:ext cx="7318588" cy="9119173"/>
            <a:chOff x="935793" y="4295356"/>
            <a:chExt cx="7318588" cy="9119173"/>
          </a:xfrm>
        </p:grpSpPr>
        <p:sp>
          <p:nvSpPr>
            <p:cNvPr id="6" name="Rounded Rectangle 5"/>
            <p:cNvSpPr/>
            <p:nvPr/>
          </p:nvSpPr>
          <p:spPr>
            <a:xfrm>
              <a:off x="935793" y="4295356"/>
              <a:ext cx="7318588" cy="911917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defTabSz="825500" hangingPunct="0">
                <a:buClrTx/>
                <a:defRPr/>
              </a:pPr>
              <a:endParaRPr lang="en-US" sz="3600" dirty="0">
                <a:solidFill>
                  <a:srgbClr val="FFFFFF"/>
                </a:solidFill>
                <a:latin typeface="Gill Sans MT" panose="020B0502020104020203"/>
                <a:sym typeface="PT Sans"/>
              </a:endParaRPr>
            </a:p>
          </p:txBody>
        </p:sp>
        <p:sp>
          <p:nvSpPr>
            <p:cNvPr id="5" name="Rectangle 4">
              <a:extLst>
                <a:ext uri="{FF2B5EF4-FFF2-40B4-BE49-F238E27FC236}">
                  <a16:creationId xmlns:a16="http://schemas.microsoft.com/office/drawing/2014/main" id="{A1D5E1E4-B1F2-064F-9E9A-F2BB75EE7993}"/>
                </a:ext>
              </a:extLst>
            </p:cNvPr>
            <p:cNvSpPr/>
            <p:nvPr/>
          </p:nvSpPr>
          <p:spPr>
            <a:xfrm>
              <a:off x="1380803" y="6159027"/>
              <a:ext cx="6390699" cy="5632311"/>
            </a:xfrm>
            <a:prstGeom prst="rect">
              <a:avLst/>
            </a:prstGeom>
          </p:spPr>
          <p:txBody>
            <a:bodyPr wrap="square">
              <a:noAutofit/>
            </a:bodyPr>
            <a:lstStyle/>
            <a:p>
              <a:pPr algn="ctr" defTabSz="825500" hangingPunct="0">
                <a:buClrTx/>
                <a:defRPr/>
              </a:pPr>
              <a:r>
                <a:rPr lang="fr-FR" sz="3600" b="1" dirty="0">
                  <a:solidFill>
                    <a:srgbClr val="FFFFFF"/>
                  </a:solidFill>
                  <a:latin typeface="Gill Sans MT" panose="020B0502020104020203"/>
                  <a:ea typeface="+mn-ea"/>
                  <a:cs typeface="+mn-cs"/>
                  <a:sym typeface="PT Sans"/>
                </a:rPr>
                <a:t>THÉORIES DU CHANGEMENT </a:t>
              </a:r>
            </a:p>
            <a:p>
              <a:pPr algn="ctr" defTabSz="825500" hangingPunct="0">
                <a:buClrTx/>
                <a:defRPr/>
              </a:pPr>
              <a:r>
                <a:rPr lang="fr-FR" sz="3600" b="1" dirty="0">
                  <a:solidFill>
                    <a:srgbClr val="FFFFFF"/>
                  </a:solidFill>
                  <a:latin typeface="Gill Sans MT" panose="020B0502020104020203"/>
                  <a:ea typeface="+mn-ea"/>
                  <a:cs typeface="+mn-cs"/>
                  <a:sym typeface="PT Sans"/>
                </a:rPr>
                <a:t>Les (TdC) sont plus flexibles et donnent une image complète du programme. Elles rendent compte de la nature complexe et réelle des programmes. Elles définissent comment les éléments du programme agissent indépendamment et ensemble pour réaliser le changement.</a:t>
              </a:r>
              <a:r>
                <a:rPr lang="en-US" sz="4000" dirty="0">
                  <a:solidFill>
                    <a:srgbClr val="FFFFFF"/>
                  </a:solidFill>
                  <a:latin typeface="Gill Sans MT" panose="020B0502020104020203"/>
                  <a:ea typeface="+mn-ea"/>
                  <a:cs typeface="+mn-cs"/>
                  <a:sym typeface="PT Sans"/>
                </a:rPr>
                <a:t>. </a:t>
              </a:r>
            </a:p>
          </p:txBody>
        </p:sp>
        <p:pic>
          <p:nvPicPr>
            <p:cNvPr id="16" name="Picture 15">
              <a:extLst>
                <a:ext uri="{FF2B5EF4-FFF2-40B4-BE49-F238E27FC236}">
                  <a16:creationId xmlns:a16="http://schemas.microsoft.com/office/drawing/2014/main" id="{56F5B080-11F1-C247-8CED-C0641B9D00D2}"/>
                </a:ext>
              </a:extLst>
            </p:cNvPr>
            <p:cNvPicPr>
              <a:picLocks noChangeAspect="1"/>
            </p:cNvPicPr>
            <p:nvPr/>
          </p:nvPicPr>
          <p:blipFill>
            <a:blip r:embed="rId6"/>
            <a:stretch>
              <a:fillRect/>
            </a:stretch>
          </p:blipFill>
          <p:spPr>
            <a:xfrm>
              <a:off x="3896035" y="4843543"/>
              <a:ext cx="1398104" cy="1081008"/>
            </a:xfrm>
            <a:prstGeom prst="rect">
              <a:avLst/>
            </a:prstGeom>
          </p:spPr>
        </p:pic>
      </p:grpSp>
    </p:spTree>
    <p:custDataLst>
      <p:tags r:id="rId1"/>
    </p:custDataLst>
    <p:extLst>
      <p:ext uri="{BB962C8B-B14F-4D97-AF65-F5344CB8AC3E}">
        <p14:creationId xmlns:p14="http://schemas.microsoft.com/office/powerpoint/2010/main" val="1910287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418"/>
        <p:cNvGrpSpPr/>
        <p:nvPr/>
      </p:nvGrpSpPr>
      <p:grpSpPr>
        <a:xfrm>
          <a:off x="0" y="0"/>
          <a:ext cx="0" cy="0"/>
          <a:chOff x="0" y="0"/>
          <a:chExt cx="0" cy="0"/>
        </a:xfrm>
      </p:grpSpPr>
      <p:sp>
        <p:nvSpPr>
          <p:cNvPr id="1420" name="Google Shape;1420;p57"/>
          <p:cNvSpPr txBox="1">
            <a:spLocks noGrp="1"/>
          </p:cNvSpPr>
          <p:nvPr>
            <p:ph type="body" idx="2"/>
          </p:nvPr>
        </p:nvSpPr>
        <p:spPr>
          <a:xfrm>
            <a:off x="2390926" y="1337431"/>
            <a:ext cx="19488990" cy="2224946"/>
          </a:xfrm>
          <a:prstGeom prst="rect">
            <a:avLst/>
          </a:prstGeom>
          <a:noFill/>
          <a:ln>
            <a:noFill/>
          </a:ln>
        </p:spPr>
        <p:txBody>
          <a:bodyPr spcFirstLastPara="1" wrap="square" lIns="91426" tIns="45700" rIns="91426" bIns="45700" anchor="t" anchorCtr="0">
            <a:noAutofit/>
          </a:bodyPr>
          <a:lstStyle/>
          <a:p>
            <a:r>
              <a:rPr lang="fr-FR" b="1" dirty="0">
                <a:solidFill>
                  <a:srgbClr val="000000"/>
                </a:solidFill>
              </a:rPr>
              <a:t>Valeur de la théorie explicite du changement des normes dans les programmes</a:t>
            </a:r>
            <a:endParaRPr b="1" dirty="0">
              <a:solidFill>
                <a:srgbClr val="000000"/>
              </a:solidFill>
            </a:endParaRPr>
          </a:p>
        </p:txBody>
      </p:sp>
      <p:sp>
        <p:nvSpPr>
          <p:cNvPr id="1421" name="Google Shape;1421;p57"/>
          <p:cNvSpPr txBox="1">
            <a:spLocks noGrp="1"/>
          </p:cNvSpPr>
          <p:nvPr>
            <p:ph type="body" idx="3"/>
          </p:nvPr>
        </p:nvSpPr>
        <p:spPr>
          <a:prstGeom prst="rect">
            <a:avLst/>
          </a:prstGeom>
          <a:noFill/>
          <a:ln>
            <a:noFill/>
          </a:ln>
        </p:spPr>
        <p:txBody>
          <a:bodyPr spcFirstLastPara="1" wrap="square" lIns="91426" tIns="45700" rIns="91426" bIns="45700" anchor="t" anchorCtr="0">
            <a:noAutofit/>
          </a:bodyPr>
          <a:lstStyle/>
          <a:p>
            <a:pPr marL="0" indent="0">
              <a:spcAft>
                <a:spcPts val="600"/>
              </a:spcAft>
              <a:buNone/>
            </a:pPr>
            <a:r>
              <a:rPr lang="fr-FR" b="1" dirty="0">
                <a:solidFill>
                  <a:srgbClr val="000000"/>
                </a:solidFill>
              </a:rPr>
              <a:t>La théorie fondée sur la recherche est importante.</a:t>
            </a:r>
            <a:r>
              <a:rPr lang="en-US" b="1" dirty="0">
                <a:solidFill>
                  <a:srgbClr val="000000"/>
                </a:solidFill>
              </a:rPr>
              <a:t> </a:t>
            </a:r>
            <a:endParaRPr b="1" dirty="0">
              <a:solidFill>
                <a:srgbClr val="000000"/>
              </a:solidFill>
            </a:endParaRPr>
          </a:p>
          <a:p>
            <a:pPr marL="571500" indent="-571500">
              <a:spcBef>
                <a:spcPts val="1200"/>
              </a:spcBef>
              <a:spcAft>
                <a:spcPts val="600"/>
              </a:spcAft>
              <a:buFont typeface="Arial" panose="020B0604020202020204" pitchFamily="34" charset="0"/>
              <a:buChar char="•"/>
            </a:pPr>
            <a:r>
              <a:rPr lang="fr-FR" dirty="0">
                <a:solidFill>
                  <a:srgbClr val="000000"/>
                </a:solidFill>
              </a:rPr>
              <a:t>Une vérification des facteurs importants à prendre en compte dans la conception d'un projet de CSC axé sur les normes.</a:t>
            </a:r>
          </a:p>
          <a:p>
            <a:pPr marL="571500" indent="-571500">
              <a:spcBef>
                <a:spcPts val="1200"/>
              </a:spcBef>
              <a:spcAft>
                <a:spcPts val="600"/>
              </a:spcAft>
              <a:buFont typeface="Arial" panose="020B0604020202020204" pitchFamily="34" charset="0"/>
              <a:buChar char="•"/>
            </a:pPr>
            <a:r>
              <a:rPr lang="fr-FR" dirty="0">
                <a:solidFill>
                  <a:srgbClr val="000000"/>
                </a:solidFill>
              </a:rPr>
              <a:t>Cependant, certains concepts de haut niveau peuvent ne pas être aisés ou même possibles à mettre en pratique</a:t>
            </a:r>
            <a:r>
              <a:rPr lang="en-US" dirty="0">
                <a:solidFill>
                  <a:srgbClr val="000000"/>
                </a:solidFill>
              </a:rPr>
              <a:t>.</a:t>
            </a:r>
            <a:endParaRPr dirty="0">
              <a:solidFill>
                <a:srgbClr val="000000"/>
              </a:solidFill>
            </a:endParaRPr>
          </a:p>
          <a:p>
            <a:pPr marL="0" indent="0">
              <a:spcBef>
                <a:spcPts val="1800"/>
              </a:spcBef>
              <a:spcAft>
                <a:spcPts val="600"/>
              </a:spcAft>
              <a:buNone/>
            </a:pPr>
            <a:r>
              <a:rPr lang="fr-FR" b="1" dirty="0">
                <a:solidFill>
                  <a:srgbClr val="000000"/>
                </a:solidFill>
              </a:rPr>
              <a:t>La théorie fondée sur les programmes offre un contrepoint</a:t>
            </a:r>
            <a:r>
              <a:rPr lang="en-US" b="1" dirty="0">
                <a:solidFill>
                  <a:srgbClr val="000000"/>
                </a:solidFill>
              </a:rPr>
              <a:t>.</a:t>
            </a:r>
            <a:endParaRPr b="1" dirty="0">
              <a:solidFill>
                <a:srgbClr val="000000"/>
              </a:solidFill>
            </a:endParaRPr>
          </a:p>
          <a:p>
            <a:pPr marL="571500" indent="-571500">
              <a:spcBef>
                <a:spcPts val="1800"/>
              </a:spcBef>
              <a:spcAft>
                <a:spcPts val="600"/>
              </a:spcAft>
              <a:buFont typeface="Arial" panose="020B0604020202020204" pitchFamily="34" charset="0"/>
              <a:buChar char="•"/>
            </a:pPr>
            <a:r>
              <a:rPr lang="fr-FR" dirty="0">
                <a:solidFill>
                  <a:srgbClr val="000000"/>
                </a:solidFill>
              </a:rPr>
              <a:t>La théorie du changement de programme est basée sur une expérience réelle de mise en œuvre et sur des études de programmes connexes.</a:t>
            </a:r>
          </a:p>
          <a:p>
            <a:pPr marL="571500" indent="-571500">
              <a:spcBef>
                <a:spcPts val="1800"/>
              </a:spcBef>
              <a:spcAft>
                <a:spcPts val="600"/>
              </a:spcAft>
              <a:buFont typeface="Arial" panose="020B0604020202020204" pitchFamily="34" charset="0"/>
              <a:buChar char="•"/>
            </a:pPr>
            <a:r>
              <a:rPr lang="fr-FR" dirty="0">
                <a:solidFill>
                  <a:srgbClr val="000000"/>
                </a:solidFill>
              </a:rPr>
              <a:t>Dans le cadre d'un exercice participatif de développement de TdC, les responsables de la mise en œuvre et les autres parties prenantes peuvent formuler et voir comment se produit le changement de normes</a:t>
            </a:r>
            <a:r>
              <a:rPr lang="en-US" dirty="0">
                <a:solidFill>
                  <a:srgbClr val="000000"/>
                </a:solidFill>
              </a:rPr>
              <a:t>.</a:t>
            </a:r>
            <a:endParaRPr dirty="0">
              <a:solidFill>
                <a:srgbClr val="000000"/>
              </a:solidFill>
            </a:endParaRPr>
          </a:p>
        </p:txBody>
      </p:sp>
      <p:sp>
        <p:nvSpPr>
          <p:cNvPr id="1419" name="Google Shape;1419;p57"/>
          <p:cNvSpPr txBox="1">
            <a:spLocks noGrp="1"/>
          </p:cNvSpPr>
          <p:nvPr>
            <p:ph type="body" idx="1"/>
          </p:nvPr>
        </p:nvSpPr>
        <p:spPr>
          <a:xfrm>
            <a:off x="2390926" y="501921"/>
            <a:ext cx="12327712" cy="587376"/>
          </a:xfrm>
          <a:prstGeom prst="rect">
            <a:avLst/>
          </a:prstGeom>
          <a:noFill/>
          <a:ln>
            <a:noFill/>
          </a:ln>
        </p:spPr>
        <p:txBody>
          <a:bodyPr spcFirstLastPara="1" wrap="square" lIns="91426" tIns="45700" rIns="91426" bIns="45700" anchor="t" anchorCtr="0">
            <a:noAutofit/>
          </a:bodyPr>
          <a:lstStyle/>
          <a:p>
            <a:pPr marL="0" indent="0" algn="l">
              <a:buClr>
                <a:srgbClr val="7A7C83"/>
              </a:buClr>
              <a:buSzPts val="3600"/>
            </a:pPr>
            <a:r>
              <a:rPr lang="fr-FR" sz="3600" dirty="0">
                <a:solidFill>
                  <a:srgbClr val="000000"/>
                </a:solidFill>
              </a:rPr>
              <a:t>THÉORIES DE CHANGEMENT DES PROGRAMMES</a:t>
            </a:r>
            <a:endParaRPr dirty="0">
              <a:solidFill>
                <a:srgbClr val="000000"/>
              </a:solidFil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grpSp>
        <p:nvGrpSpPr>
          <p:cNvPr id="1273" name="Google Shape;1273;p55"/>
          <p:cNvGrpSpPr/>
          <p:nvPr/>
        </p:nvGrpSpPr>
        <p:grpSpPr>
          <a:xfrm>
            <a:off x="1658679" y="3668482"/>
            <a:ext cx="19585172" cy="9647660"/>
            <a:chOff x="3086100" y="2131145"/>
            <a:chExt cx="18630899" cy="9753593"/>
          </a:xfrm>
        </p:grpSpPr>
        <p:cxnSp>
          <p:nvCxnSpPr>
            <p:cNvPr id="1274" name="Google Shape;1274;p55"/>
            <p:cNvCxnSpPr/>
            <p:nvPr/>
          </p:nvCxnSpPr>
          <p:spPr>
            <a:xfrm rot="10800000">
              <a:off x="11991974" y="3999475"/>
              <a:ext cx="3995740" cy="2120782"/>
            </a:xfrm>
            <a:prstGeom prst="straightConnector1">
              <a:avLst/>
            </a:prstGeom>
            <a:noFill/>
            <a:ln w="9525" cap="flat" cmpd="sng">
              <a:solidFill>
                <a:srgbClr val="1A9253"/>
              </a:solidFill>
              <a:prstDash val="solid"/>
              <a:round/>
              <a:headEnd type="none" w="sm" len="sm"/>
              <a:tailEnd type="triangle" w="med" len="med"/>
            </a:ln>
          </p:spPr>
        </p:cxnSp>
        <p:cxnSp>
          <p:nvCxnSpPr>
            <p:cNvPr id="1275" name="Google Shape;1275;p55"/>
            <p:cNvCxnSpPr/>
            <p:nvPr/>
          </p:nvCxnSpPr>
          <p:spPr>
            <a:xfrm rot="10800000">
              <a:off x="11753851" y="4055599"/>
              <a:ext cx="1438274" cy="2680982"/>
            </a:xfrm>
            <a:prstGeom prst="straightConnector1">
              <a:avLst/>
            </a:prstGeom>
            <a:noFill/>
            <a:ln w="9525" cap="flat" cmpd="sng">
              <a:solidFill>
                <a:srgbClr val="1A9253"/>
              </a:solidFill>
              <a:prstDash val="solid"/>
              <a:round/>
              <a:headEnd type="none" w="sm" len="sm"/>
              <a:tailEnd type="triangle" w="med" len="med"/>
            </a:ln>
          </p:spPr>
        </p:cxnSp>
        <p:cxnSp>
          <p:nvCxnSpPr>
            <p:cNvPr id="1276" name="Google Shape;1276;p55"/>
            <p:cNvCxnSpPr/>
            <p:nvPr/>
          </p:nvCxnSpPr>
          <p:spPr>
            <a:xfrm rot="10800000" flipH="1">
              <a:off x="3090862" y="3906799"/>
              <a:ext cx="942976" cy="3464494"/>
            </a:xfrm>
            <a:prstGeom prst="straightConnector1">
              <a:avLst/>
            </a:prstGeom>
            <a:noFill/>
            <a:ln w="9525" cap="flat" cmpd="sng">
              <a:solidFill>
                <a:srgbClr val="1A9253"/>
              </a:solidFill>
              <a:prstDash val="solid"/>
              <a:round/>
              <a:headEnd type="none" w="sm" len="sm"/>
              <a:tailEnd type="triangle" w="med" len="med"/>
            </a:ln>
          </p:spPr>
        </p:cxnSp>
        <p:sp>
          <p:nvSpPr>
            <p:cNvPr id="1277" name="Google Shape;1277;p55"/>
            <p:cNvSpPr txBox="1"/>
            <p:nvPr/>
          </p:nvSpPr>
          <p:spPr>
            <a:xfrm>
              <a:off x="7722776" y="2131145"/>
              <a:ext cx="8648699" cy="464291"/>
            </a:xfrm>
            <a:prstGeom prst="rect">
              <a:avLst/>
            </a:prstGeom>
            <a:solidFill>
              <a:srgbClr val="E7E9A1"/>
            </a:solidFill>
            <a:ln w="9525" cap="flat" cmpd="sng">
              <a:solidFill>
                <a:srgbClr val="00B050"/>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2700"/>
              </a:pPr>
              <a:r>
                <a:rPr lang="en-US" sz="2000" dirty="0">
                  <a:solidFill>
                    <a:srgbClr val="525357"/>
                  </a:solidFill>
                  <a:latin typeface="PT Sans"/>
                  <a:ea typeface="PT Sans"/>
                  <a:cs typeface="PT Sans"/>
                  <a:sym typeface="PT Sans"/>
                </a:rPr>
                <a:t>Augmentation Utilization Services SR par les femmes</a:t>
              </a:r>
              <a:endParaRPr sz="1100" dirty="0">
                <a:latin typeface="Gill Sans MT" panose="020B0502020104020203" pitchFamily="34" charset="77"/>
              </a:endParaRPr>
            </a:p>
          </p:txBody>
        </p:sp>
        <p:sp>
          <p:nvSpPr>
            <p:cNvPr id="1278" name="Google Shape;1278;p55"/>
            <p:cNvSpPr txBox="1"/>
            <p:nvPr/>
          </p:nvSpPr>
          <p:spPr>
            <a:xfrm>
              <a:off x="4133851" y="3001149"/>
              <a:ext cx="14058898" cy="964348"/>
            </a:xfrm>
            <a:prstGeom prst="rect">
              <a:avLst/>
            </a:prstGeom>
            <a:noFill/>
            <a:ln w="9525" cap="flat" cmpd="sng">
              <a:solidFill>
                <a:schemeClr val="lt1"/>
              </a:solidFill>
              <a:prstDash val="solid"/>
              <a:round/>
              <a:headEnd type="none" w="sm" len="sm"/>
              <a:tailEnd type="none" w="sm" len="sm"/>
            </a:ln>
          </p:spPr>
          <p:txBody>
            <a:bodyPr spcFirstLastPara="1" wrap="square" lIns="91426" tIns="45700" rIns="91426" bIns="45700" anchor="t" anchorCtr="0">
              <a:spAutoFit/>
            </a:bodyPr>
            <a:lstStyle/>
            <a:p>
              <a:pPr>
                <a:buClr>
                  <a:srgbClr val="A6A7AC"/>
                </a:buClr>
                <a:buSzPts val="6000"/>
              </a:pPr>
              <a:endParaRPr sz="4800" dirty="0">
                <a:solidFill>
                  <a:srgbClr val="525357"/>
                </a:solidFill>
                <a:latin typeface="PT Sans"/>
                <a:ea typeface="PT Sans"/>
                <a:cs typeface="PT Sans"/>
                <a:sym typeface="PT Sans"/>
              </a:endParaRPr>
            </a:p>
          </p:txBody>
        </p:sp>
        <p:sp>
          <p:nvSpPr>
            <p:cNvPr id="1279" name="Google Shape;1279;p55"/>
            <p:cNvSpPr/>
            <p:nvPr/>
          </p:nvSpPr>
          <p:spPr>
            <a:xfrm>
              <a:off x="4419601" y="3142223"/>
              <a:ext cx="1162050" cy="857250"/>
            </a:xfrm>
            <a:prstGeom prst="ellipse">
              <a:avLst/>
            </a:prstGeom>
            <a:solidFill>
              <a:schemeClr val="accent4"/>
            </a:solidFill>
            <a:ln w="25400" cap="flat" cmpd="sng">
              <a:solidFill>
                <a:schemeClr val="accent4"/>
              </a:solidFill>
              <a:prstDash val="solid"/>
              <a:round/>
              <a:headEnd type="none" w="sm" len="sm"/>
              <a:tailEnd type="none" w="sm" len="sm"/>
            </a:ln>
          </p:spPr>
          <p:txBody>
            <a:bodyPr spcFirstLastPara="1" wrap="square" lIns="91426" tIns="45700" rIns="91426" bIns="45700" anchor="ctr" anchorCtr="0">
              <a:noAutofit/>
            </a:bodyPr>
            <a:lstStyle/>
            <a:p>
              <a:pPr>
                <a:buClr>
                  <a:srgbClr val="A6A7AC"/>
                </a:buClr>
                <a:buSzPts val="1800"/>
              </a:pPr>
              <a:endParaRPr dirty="0">
                <a:solidFill>
                  <a:srgbClr val="525357"/>
                </a:solidFill>
                <a:latin typeface="PT Sans"/>
                <a:ea typeface="PT Sans"/>
                <a:cs typeface="PT Sans"/>
                <a:sym typeface="PT Sans"/>
              </a:endParaRPr>
            </a:p>
          </p:txBody>
        </p:sp>
        <p:sp>
          <p:nvSpPr>
            <p:cNvPr id="1280" name="Google Shape;1280;p55"/>
            <p:cNvSpPr txBox="1"/>
            <p:nvPr/>
          </p:nvSpPr>
          <p:spPr>
            <a:xfrm>
              <a:off x="4419600" y="3352798"/>
              <a:ext cx="781052" cy="370410"/>
            </a:xfrm>
            <a:prstGeom prst="rect">
              <a:avLst/>
            </a:prstGeom>
            <a:noFill/>
            <a:ln>
              <a:noFill/>
            </a:ln>
          </p:spPr>
          <p:txBody>
            <a:bodyPr spcFirstLastPara="1" wrap="square" lIns="91426" tIns="45700" rIns="91426" bIns="45700" anchor="t" anchorCtr="0">
              <a:spAutoFit/>
            </a:bodyPr>
            <a:lstStyle/>
            <a:p>
              <a:pPr>
                <a:buClr>
                  <a:srgbClr val="525357"/>
                </a:buClr>
                <a:buSzPts val="1800"/>
              </a:pPr>
              <a:r>
                <a:rPr lang="en-US" dirty="0">
                  <a:solidFill>
                    <a:srgbClr val="525357"/>
                  </a:solidFill>
                  <a:latin typeface="PT Sans"/>
                  <a:ea typeface="PT Sans"/>
                  <a:cs typeface="PT Sans"/>
                  <a:sym typeface="PT Sans"/>
                </a:rPr>
                <a:t>Env</a:t>
              </a:r>
              <a:endParaRPr dirty="0">
                <a:solidFill>
                  <a:srgbClr val="525357"/>
                </a:solidFill>
                <a:latin typeface="PT Sans"/>
                <a:ea typeface="PT Sans"/>
                <a:cs typeface="PT Sans"/>
                <a:sym typeface="PT Sans"/>
              </a:endParaRPr>
            </a:p>
          </p:txBody>
        </p:sp>
        <p:cxnSp>
          <p:nvCxnSpPr>
            <p:cNvPr id="1281" name="Google Shape;1281;p55"/>
            <p:cNvCxnSpPr/>
            <p:nvPr/>
          </p:nvCxnSpPr>
          <p:spPr>
            <a:xfrm flipH="1">
              <a:off x="6034093" y="3086101"/>
              <a:ext cx="23814" cy="871318"/>
            </a:xfrm>
            <a:prstGeom prst="straightConnector1">
              <a:avLst/>
            </a:prstGeom>
            <a:noFill/>
            <a:ln w="9525" cap="flat" cmpd="sng">
              <a:solidFill>
                <a:srgbClr val="1A9253"/>
              </a:solidFill>
              <a:prstDash val="solid"/>
              <a:round/>
              <a:headEnd type="none" w="sm" len="sm"/>
              <a:tailEnd type="none" w="sm" len="sm"/>
            </a:ln>
          </p:spPr>
        </p:cxnSp>
        <p:sp>
          <p:nvSpPr>
            <p:cNvPr id="1282" name="Google Shape;1282;p55"/>
            <p:cNvSpPr txBox="1"/>
            <p:nvPr/>
          </p:nvSpPr>
          <p:spPr>
            <a:xfrm>
              <a:off x="6343653" y="3086099"/>
              <a:ext cx="4667248" cy="857193"/>
            </a:xfrm>
            <a:prstGeom prst="rect">
              <a:avLst/>
            </a:prstGeom>
            <a:noFill/>
            <a:ln>
              <a:noFill/>
            </a:ln>
          </p:spPr>
          <p:txBody>
            <a:bodyPr spcFirstLastPara="1" wrap="square" lIns="91426" tIns="45700" rIns="91426" bIns="45700" anchor="t" anchorCtr="0">
              <a:spAutoFit/>
            </a:bodyPr>
            <a:lstStyle/>
            <a:p>
              <a:pPr>
                <a:buClr>
                  <a:srgbClr val="525357"/>
                </a:buClr>
                <a:buSzPts val="1800"/>
              </a:pPr>
              <a:r>
                <a:rPr lang="en-US" dirty="0">
                  <a:solidFill>
                    <a:srgbClr val="525357"/>
                  </a:solidFill>
                  <a:latin typeface="PT Sans"/>
                  <a:ea typeface="PT Sans"/>
                  <a:cs typeface="PT Sans"/>
                  <a:sym typeface="PT Sans"/>
                </a:rPr>
                <a:t>Changement Environnement plus favorable a l’utilisation services SR (changements normatives – roles des hommes.)</a:t>
              </a:r>
              <a:endParaRPr sz="1100" dirty="0">
                <a:latin typeface="Gill Sans MT" panose="020B0502020104020203" pitchFamily="34" charset="77"/>
              </a:endParaRPr>
            </a:p>
          </p:txBody>
        </p:sp>
        <p:sp>
          <p:nvSpPr>
            <p:cNvPr id="1283" name="Google Shape;1283;p55"/>
            <p:cNvSpPr/>
            <p:nvPr/>
          </p:nvSpPr>
          <p:spPr>
            <a:xfrm>
              <a:off x="11620501" y="3201175"/>
              <a:ext cx="1733550" cy="857250"/>
            </a:xfrm>
            <a:prstGeom prst="ellipse">
              <a:avLst/>
            </a:prstGeom>
            <a:solidFill>
              <a:schemeClr val="accent4"/>
            </a:solidFill>
            <a:ln w="25400" cap="flat" cmpd="sng">
              <a:solidFill>
                <a:schemeClr val="accent4"/>
              </a:solidFill>
              <a:prstDash val="solid"/>
              <a:round/>
              <a:headEnd type="none" w="sm" len="sm"/>
              <a:tailEnd type="none" w="sm" len="sm"/>
            </a:ln>
          </p:spPr>
          <p:txBody>
            <a:bodyPr spcFirstLastPara="1" wrap="square" lIns="91426" tIns="45700" rIns="91426" bIns="45700" anchor="ctr" anchorCtr="0">
              <a:noAutofit/>
            </a:bodyPr>
            <a:lstStyle/>
            <a:p>
              <a:pPr>
                <a:buClr>
                  <a:srgbClr val="A6A7AC"/>
                </a:buClr>
                <a:buSzPts val="1800"/>
              </a:pPr>
              <a:endParaRPr dirty="0">
                <a:solidFill>
                  <a:srgbClr val="525357"/>
                </a:solidFill>
                <a:latin typeface="PT Sans"/>
                <a:ea typeface="PT Sans"/>
                <a:cs typeface="PT Sans"/>
                <a:sym typeface="PT Sans"/>
              </a:endParaRPr>
            </a:p>
          </p:txBody>
        </p:sp>
        <p:sp>
          <p:nvSpPr>
            <p:cNvPr id="1284" name="Google Shape;1284;p55"/>
            <p:cNvSpPr txBox="1"/>
            <p:nvPr/>
          </p:nvSpPr>
          <p:spPr>
            <a:xfrm>
              <a:off x="11925299" y="3352801"/>
              <a:ext cx="1447801" cy="370410"/>
            </a:xfrm>
            <a:prstGeom prst="rect">
              <a:avLst/>
            </a:prstGeom>
            <a:noFill/>
            <a:ln>
              <a:noFill/>
            </a:ln>
          </p:spPr>
          <p:txBody>
            <a:bodyPr spcFirstLastPara="1" wrap="square" lIns="91426" tIns="45700" rIns="91426" bIns="45700" anchor="t" anchorCtr="0">
              <a:spAutoFit/>
            </a:bodyPr>
            <a:lstStyle/>
            <a:p>
              <a:pPr>
                <a:buClr>
                  <a:srgbClr val="525357"/>
                </a:buClr>
                <a:buSzPts val="1800"/>
              </a:pPr>
              <a:r>
                <a:rPr lang="en-US" dirty="0">
                  <a:solidFill>
                    <a:srgbClr val="525357"/>
                  </a:solidFill>
                  <a:latin typeface="PT Sans"/>
                  <a:ea typeface="PT Sans"/>
                  <a:cs typeface="PT Sans"/>
                  <a:sym typeface="PT Sans"/>
                </a:rPr>
                <a:t>Individu</a:t>
              </a:r>
              <a:endParaRPr dirty="0">
                <a:solidFill>
                  <a:srgbClr val="525357"/>
                </a:solidFill>
                <a:latin typeface="PT Sans"/>
                <a:ea typeface="PT Sans"/>
                <a:cs typeface="PT Sans"/>
                <a:sym typeface="PT Sans"/>
              </a:endParaRPr>
            </a:p>
          </p:txBody>
        </p:sp>
        <p:sp>
          <p:nvSpPr>
            <p:cNvPr id="1285" name="Google Shape;1285;p55"/>
            <p:cNvSpPr txBox="1"/>
            <p:nvPr/>
          </p:nvSpPr>
          <p:spPr>
            <a:xfrm>
              <a:off x="13792202" y="3190875"/>
              <a:ext cx="4248150" cy="857193"/>
            </a:xfrm>
            <a:prstGeom prst="rect">
              <a:avLst/>
            </a:prstGeom>
            <a:noFill/>
            <a:ln>
              <a:noFill/>
            </a:ln>
          </p:spPr>
          <p:txBody>
            <a:bodyPr spcFirstLastPara="1" wrap="square" lIns="91426" tIns="45700" rIns="91426" bIns="45700" anchor="t" anchorCtr="0">
              <a:spAutoFit/>
            </a:bodyPr>
            <a:lstStyle/>
            <a:p>
              <a:pPr>
                <a:buClr>
                  <a:srgbClr val="525357"/>
                </a:buClr>
                <a:buSzPts val="1800"/>
              </a:pPr>
              <a:r>
                <a:rPr lang="en-US" dirty="0">
                  <a:solidFill>
                    <a:srgbClr val="525357"/>
                  </a:solidFill>
                  <a:latin typeface="PT Sans"/>
                  <a:ea typeface="PT Sans"/>
                  <a:cs typeface="PT Sans"/>
                  <a:sym typeface="PT Sans"/>
                </a:rPr>
                <a:t>Changements de Comportements et Attitudes H/F</a:t>
              </a:r>
              <a:endParaRPr sz="1100" dirty="0">
                <a:latin typeface="Gill Sans MT" panose="020B0502020104020203" pitchFamily="34" charset="77"/>
              </a:endParaRPr>
            </a:p>
            <a:p>
              <a:pPr>
                <a:buClr>
                  <a:srgbClr val="525357"/>
                </a:buClr>
                <a:buSzPts val="1800"/>
              </a:pPr>
              <a:r>
                <a:rPr lang="en-US" b="1" dirty="0">
                  <a:solidFill>
                    <a:srgbClr val="525357"/>
                  </a:solidFill>
                  <a:latin typeface="PT Sans"/>
                  <a:ea typeface="PT Sans"/>
                  <a:cs typeface="PT Sans"/>
                  <a:sym typeface="PT Sans"/>
                </a:rPr>
                <a:t>     </a:t>
              </a:r>
              <a:r>
                <a:rPr lang="en-US" dirty="0">
                  <a:solidFill>
                    <a:srgbClr val="525357"/>
                  </a:solidFill>
                  <a:latin typeface="PT Sans"/>
                  <a:ea typeface="PT Sans"/>
                  <a:cs typeface="PT Sans"/>
                  <a:sym typeface="PT Sans"/>
                </a:rPr>
                <a:t>Comportement – Chercher/Util. Serv.              </a:t>
              </a:r>
              <a:endParaRPr sz="1100" dirty="0">
                <a:latin typeface="Gill Sans MT" panose="020B0502020104020203" pitchFamily="34" charset="77"/>
              </a:endParaRPr>
            </a:p>
          </p:txBody>
        </p:sp>
        <p:cxnSp>
          <p:nvCxnSpPr>
            <p:cNvPr id="1286" name="Google Shape;1286;p55"/>
            <p:cNvCxnSpPr/>
            <p:nvPr/>
          </p:nvCxnSpPr>
          <p:spPr>
            <a:xfrm rot="10800000">
              <a:off x="14039850" y="3754398"/>
              <a:ext cx="0" cy="304800"/>
            </a:xfrm>
            <a:prstGeom prst="straightConnector1">
              <a:avLst/>
            </a:prstGeom>
            <a:noFill/>
            <a:ln w="9525" cap="flat" cmpd="sng">
              <a:solidFill>
                <a:schemeClr val="lt1"/>
              </a:solidFill>
              <a:prstDash val="solid"/>
              <a:round/>
              <a:headEnd type="none" w="sm" len="sm"/>
              <a:tailEnd type="triangle" w="med" len="med"/>
            </a:ln>
          </p:spPr>
        </p:cxnSp>
        <p:sp>
          <p:nvSpPr>
            <p:cNvPr id="1287" name="Google Shape;1287;p55"/>
            <p:cNvSpPr txBox="1"/>
            <p:nvPr/>
          </p:nvSpPr>
          <p:spPr>
            <a:xfrm>
              <a:off x="3600450" y="5365431"/>
              <a:ext cx="2495550" cy="607165"/>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dirty="0">
                  <a:solidFill>
                    <a:srgbClr val="525357"/>
                  </a:solidFill>
                  <a:latin typeface="PT Sans"/>
                  <a:ea typeface="PT Sans"/>
                  <a:cs typeface="PT Sans"/>
                  <a:sym typeface="PT Sans"/>
                </a:rPr>
                <a:t>Nouveaux roles pour les H en SR</a:t>
              </a:r>
              <a:endParaRPr sz="1100" dirty="0">
                <a:latin typeface="Gill Sans MT" panose="020B0502020104020203" pitchFamily="34" charset="77"/>
              </a:endParaRPr>
            </a:p>
          </p:txBody>
        </p:sp>
        <p:sp>
          <p:nvSpPr>
            <p:cNvPr id="1288" name="Google Shape;1288;p55"/>
            <p:cNvSpPr txBox="1"/>
            <p:nvPr/>
          </p:nvSpPr>
          <p:spPr>
            <a:xfrm>
              <a:off x="3148015" y="6376187"/>
              <a:ext cx="4286247" cy="607165"/>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dirty="0">
                  <a:solidFill>
                    <a:srgbClr val="525357"/>
                  </a:solidFill>
                  <a:latin typeface="PT Sans"/>
                  <a:ea typeface="PT Sans"/>
                  <a:cs typeface="PT Sans"/>
                  <a:sym typeface="PT Sans"/>
                </a:rPr>
                <a:t>La communauté voit les maris-models s’occupent de SR</a:t>
              </a:r>
              <a:endParaRPr sz="1100" dirty="0">
                <a:latin typeface="Gill Sans MT" panose="020B0502020104020203" pitchFamily="34" charset="77"/>
              </a:endParaRPr>
            </a:p>
          </p:txBody>
        </p:sp>
        <p:sp>
          <p:nvSpPr>
            <p:cNvPr id="1289" name="Google Shape;1289;p55"/>
            <p:cNvSpPr txBox="1"/>
            <p:nvPr/>
          </p:nvSpPr>
          <p:spPr>
            <a:xfrm>
              <a:off x="3128965" y="7463967"/>
              <a:ext cx="2552701" cy="607165"/>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dirty="0">
                  <a:solidFill>
                    <a:srgbClr val="525357"/>
                  </a:solidFill>
                  <a:latin typeface="PT Sans"/>
                  <a:ea typeface="PT Sans"/>
                  <a:cs typeface="PT Sans"/>
                  <a:sym typeface="PT Sans"/>
                </a:rPr>
                <a:t>Individu change son comportement</a:t>
              </a:r>
              <a:endParaRPr dirty="0">
                <a:solidFill>
                  <a:srgbClr val="525357"/>
                </a:solidFill>
                <a:latin typeface="PT Sans"/>
                <a:ea typeface="PT Sans"/>
                <a:cs typeface="PT Sans"/>
                <a:sym typeface="PT Sans"/>
              </a:endParaRPr>
            </a:p>
          </p:txBody>
        </p:sp>
        <p:sp>
          <p:nvSpPr>
            <p:cNvPr id="1290" name="Google Shape;1290;p55"/>
            <p:cNvSpPr txBox="1"/>
            <p:nvPr/>
          </p:nvSpPr>
          <p:spPr>
            <a:xfrm>
              <a:off x="3086100" y="8476698"/>
              <a:ext cx="2552701" cy="607165"/>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dirty="0">
                  <a:solidFill>
                    <a:srgbClr val="525357"/>
                  </a:solidFill>
                  <a:latin typeface="PT Sans"/>
                  <a:ea typeface="PT Sans"/>
                  <a:cs typeface="PT Sans"/>
                  <a:sym typeface="PT Sans"/>
                </a:rPr>
                <a:t>Prise de conscience des maris</a:t>
              </a:r>
              <a:endParaRPr dirty="0">
                <a:solidFill>
                  <a:srgbClr val="525357"/>
                </a:solidFill>
                <a:latin typeface="PT Sans"/>
                <a:ea typeface="PT Sans"/>
                <a:cs typeface="PT Sans"/>
                <a:sym typeface="PT Sans"/>
              </a:endParaRPr>
            </a:p>
          </p:txBody>
        </p:sp>
        <p:sp>
          <p:nvSpPr>
            <p:cNvPr id="1291" name="Google Shape;1291;p55"/>
            <p:cNvSpPr txBox="1"/>
            <p:nvPr/>
          </p:nvSpPr>
          <p:spPr>
            <a:xfrm>
              <a:off x="3148013" y="9439021"/>
              <a:ext cx="2552701" cy="607165"/>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dirty="0">
                  <a:solidFill>
                    <a:srgbClr val="525357"/>
                  </a:solidFill>
                  <a:latin typeface="PT Sans"/>
                  <a:ea typeface="PT Sans"/>
                  <a:cs typeface="PT Sans"/>
                  <a:sym typeface="PT Sans"/>
                </a:rPr>
                <a:t>Hommes acceptant d’ecouter</a:t>
              </a:r>
              <a:endParaRPr dirty="0">
                <a:solidFill>
                  <a:srgbClr val="525357"/>
                </a:solidFill>
                <a:latin typeface="PT Sans"/>
                <a:ea typeface="PT Sans"/>
                <a:cs typeface="PT Sans"/>
                <a:sym typeface="PT Sans"/>
              </a:endParaRPr>
            </a:p>
          </p:txBody>
        </p:sp>
        <p:sp>
          <p:nvSpPr>
            <p:cNvPr id="1292" name="Google Shape;1292;p55"/>
            <p:cNvSpPr txBox="1"/>
            <p:nvPr/>
          </p:nvSpPr>
          <p:spPr>
            <a:xfrm>
              <a:off x="5957889" y="7463967"/>
              <a:ext cx="2486025" cy="607165"/>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dirty="0">
                  <a:solidFill>
                    <a:srgbClr val="525357"/>
                  </a:solidFill>
                  <a:latin typeface="PT Sans"/>
                  <a:ea typeface="PT Sans"/>
                  <a:cs typeface="PT Sans"/>
                  <a:sym typeface="PT Sans"/>
                </a:rPr>
                <a:t>Autres viennent pour leur parler</a:t>
              </a:r>
              <a:endParaRPr dirty="0">
                <a:solidFill>
                  <a:srgbClr val="525357"/>
                </a:solidFill>
                <a:latin typeface="PT Sans"/>
                <a:ea typeface="PT Sans"/>
                <a:cs typeface="PT Sans"/>
                <a:sym typeface="PT Sans"/>
              </a:endParaRPr>
            </a:p>
          </p:txBody>
        </p:sp>
        <p:sp>
          <p:nvSpPr>
            <p:cNvPr id="1293" name="Google Shape;1293;p55"/>
            <p:cNvSpPr txBox="1"/>
            <p:nvPr/>
          </p:nvSpPr>
          <p:spPr>
            <a:xfrm>
              <a:off x="5957889" y="8476698"/>
              <a:ext cx="2486025" cy="607165"/>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dirty="0">
                  <a:solidFill>
                    <a:srgbClr val="525357"/>
                  </a:solidFill>
                  <a:latin typeface="PT Sans"/>
                  <a:ea typeface="PT Sans"/>
                  <a:cs typeface="PT Sans"/>
                  <a:sym typeface="PT Sans"/>
                </a:rPr>
                <a:t>H n’acceptant pas d’ecouter</a:t>
              </a:r>
              <a:endParaRPr dirty="0">
                <a:solidFill>
                  <a:srgbClr val="525357"/>
                </a:solidFill>
                <a:latin typeface="PT Sans"/>
                <a:ea typeface="PT Sans"/>
                <a:cs typeface="PT Sans"/>
                <a:sym typeface="PT Sans"/>
              </a:endParaRPr>
            </a:p>
          </p:txBody>
        </p:sp>
        <p:sp>
          <p:nvSpPr>
            <p:cNvPr id="1294" name="Google Shape;1294;p55"/>
            <p:cNvSpPr txBox="1"/>
            <p:nvPr/>
          </p:nvSpPr>
          <p:spPr>
            <a:xfrm>
              <a:off x="3295652" y="11021530"/>
              <a:ext cx="4286247" cy="750037"/>
            </a:xfrm>
            <a:prstGeom prst="rect">
              <a:avLst/>
            </a:prstGeom>
            <a:solidFill>
              <a:srgbClr val="92D050"/>
            </a:solidFill>
            <a:ln w="25400" cap="flat" cmpd="sng">
              <a:solidFill>
                <a:schemeClr val="accent6"/>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2100"/>
              </a:pPr>
              <a:r>
                <a:rPr lang="en-US" sz="1800" dirty="0">
                  <a:solidFill>
                    <a:srgbClr val="525357"/>
                  </a:solidFill>
                  <a:latin typeface="PT Sans"/>
                  <a:ea typeface="PT Sans"/>
                  <a:cs typeface="PT Sans"/>
                  <a:sym typeface="PT Sans"/>
                </a:rPr>
                <a:t>Outreach:</a:t>
              </a:r>
              <a:endParaRPr sz="1100" dirty="0">
                <a:latin typeface="Gill Sans MT" panose="020B0502020104020203" pitchFamily="34" charset="77"/>
              </a:endParaRPr>
            </a:p>
            <a:p>
              <a:pPr>
                <a:buClr>
                  <a:srgbClr val="525357"/>
                </a:buClr>
                <a:buSzPts val="2100"/>
              </a:pPr>
              <a:r>
                <a:rPr lang="en-US" sz="1800" dirty="0">
                  <a:solidFill>
                    <a:srgbClr val="525357"/>
                  </a:solidFill>
                  <a:latin typeface="PT Sans"/>
                  <a:ea typeface="PT Sans"/>
                  <a:cs typeface="PT Sans"/>
                  <a:sym typeface="PT Sans"/>
                </a:rPr>
                <a:t>VAD: H timides, H opposés</a:t>
              </a:r>
              <a:endParaRPr sz="1800" dirty="0">
                <a:solidFill>
                  <a:srgbClr val="525357"/>
                </a:solidFill>
                <a:latin typeface="PT Sans"/>
                <a:ea typeface="PT Sans"/>
                <a:cs typeface="PT Sans"/>
                <a:sym typeface="PT Sans"/>
              </a:endParaRPr>
            </a:p>
          </p:txBody>
        </p:sp>
        <p:sp>
          <p:nvSpPr>
            <p:cNvPr id="1295" name="Google Shape;1295;p55"/>
            <p:cNvSpPr txBox="1"/>
            <p:nvPr/>
          </p:nvSpPr>
          <p:spPr>
            <a:xfrm>
              <a:off x="7639050" y="5019185"/>
              <a:ext cx="1714500" cy="607165"/>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dirty="0">
                  <a:solidFill>
                    <a:srgbClr val="525357"/>
                  </a:solidFill>
                  <a:latin typeface="PT Sans"/>
                  <a:ea typeface="PT Sans"/>
                  <a:cs typeface="PT Sans"/>
                  <a:sym typeface="PT Sans"/>
                </a:rPr>
                <a:t>Les Fs ne cachent plus</a:t>
              </a:r>
              <a:endParaRPr sz="1100" dirty="0">
                <a:latin typeface="Gill Sans MT" panose="020B0502020104020203" pitchFamily="34" charset="77"/>
              </a:endParaRPr>
            </a:p>
          </p:txBody>
        </p:sp>
        <p:sp>
          <p:nvSpPr>
            <p:cNvPr id="1296" name="Google Shape;1296;p55"/>
            <p:cNvSpPr txBox="1"/>
            <p:nvPr/>
          </p:nvSpPr>
          <p:spPr>
            <a:xfrm>
              <a:off x="9353550" y="5411600"/>
              <a:ext cx="1733550" cy="607165"/>
            </a:xfrm>
            <a:prstGeom prst="rect">
              <a:avLst/>
            </a:prstGeom>
            <a:noFill/>
            <a:ln w="25400" cap="flat" cmpd="sng">
              <a:solidFill>
                <a:schemeClr val="accent4"/>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dirty="0">
                  <a:solidFill>
                    <a:srgbClr val="525357"/>
                  </a:solidFill>
                  <a:latin typeface="PT Sans"/>
                  <a:ea typeface="PT Sans"/>
                  <a:cs typeface="PT Sans"/>
                  <a:sym typeface="PT Sans"/>
                </a:rPr>
                <a:t>Discussion entre les couples</a:t>
              </a:r>
              <a:endParaRPr sz="1100" dirty="0">
                <a:latin typeface="Gill Sans MT" panose="020B0502020104020203" pitchFamily="34" charset="77"/>
              </a:endParaRPr>
            </a:p>
          </p:txBody>
        </p:sp>
        <p:sp>
          <p:nvSpPr>
            <p:cNvPr id="1297" name="Google Shape;1297;p55"/>
            <p:cNvSpPr txBox="1"/>
            <p:nvPr/>
          </p:nvSpPr>
          <p:spPr>
            <a:xfrm>
              <a:off x="11163301" y="5411600"/>
              <a:ext cx="1485899" cy="857193"/>
            </a:xfrm>
            <a:prstGeom prst="rect">
              <a:avLst/>
            </a:prstGeom>
            <a:noFill/>
            <a:ln w="25400" cap="flat" cmpd="sng">
              <a:solidFill>
                <a:schemeClr val="accent6"/>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dirty="0">
                  <a:solidFill>
                    <a:srgbClr val="525357"/>
                  </a:solidFill>
                  <a:latin typeface="PT Sans"/>
                  <a:ea typeface="PT Sans"/>
                  <a:cs typeface="PT Sans"/>
                  <a:sym typeface="PT Sans"/>
                </a:rPr>
                <a:t>Donner envie de devenir Mari-Model</a:t>
              </a:r>
              <a:endParaRPr sz="1100" dirty="0">
                <a:latin typeface="Gill Sans MT" panose="020B0502020104020203" pitchFamily="34" charset="77"/>
              </a:endParaRPr>
            </a:p>
          </p:txBody>
        </p:sp>
        <p:sp>
          <p:nvSpPr>
            <p:cNvPr id="1298" name="Google Shape;1298;p55"/>
            <p:cNvSpPr txBox="1"/>
            <p:nvPr/>
          </p:nvSpPr>
          <p:spPr>
            <a:xfrm>
              <a:off x="8524878" y="6528829"/>
              <a:ext cx="1695450" cy="357136"/>
            </a:xfrm>
            <a:prstGeom prst="rect">
              <a:avLst/>
            </a:prstGeom>
            <a:noFill/>
            <a:ln w="25400" cap="flat" cmpd="sng">
              <a:solidFill>
                <a:schemeClr val="accent4"/>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dirty="0">
                  <a:solidFill>
                    <a:srgbClr val="525357"/>
                  </a:solidFill>
                  <a:latin typeface="PT Sans"/>
                  <a:ea typeface="PT Sans"/>
                  <a:cs typeface="PT Sans"/>
                  <a:sym typeface="PT Sans"/>
                </a:rPr>
                <a:t>H et F diffusion</a:t>
              </a:r>
              <a:endParaRPr sz="1100" dirty="0">
                <a:latin typeface="Gill Sans MT" panose="020B0502020104020203" pitchFamily="34" charset="77"/>
              </a:endParaRPr>
            </a:p>
          </p:txBody>
        </p:sp>
        <p:sp>
          <p:nvSpPr>
            <p:cNvPr id="1299" name="Google Shape;1299;p55"/>
            <p:cNvSpPr txBox="1"/>
            <p:nvPr/>
          </p:nvSpPr>
          <p:spPr>
            <a:xfrm>
              <a:off x="10306051" y="6825765"/>
              <a:ext cx="2190749" cy="357136"/>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dirty="0">
                  <a:solidFill>
                    <a:srgbClr val="525357"/>
                  </a:solidFill>
                  <a:latin typeface="PT Sans"/>
                  <a:ea typeface="PT Sans"/>
                  <a:cs typeface="PT Sans"/>
                  <a:sym typeface="PT Sans"/>
                </a:rPr>
                <a:t>    Discussions entre H. </a:t>
              </a:r>
              <a:endParaRPr sz="1100" dirty="0">
                <a:latin typeface="Gill Sans MT" panose="020B0502020104020203" pitchFamily="34" charset="77"/>
              </a:endParaRPr>
            </a:p>
          </p:txBody>
        </p:sp>
        <p:cxnSp>
          <p:nvCxnSpPr>
            <p:cNvPr id="1300" name="Google Shape;1300;p55"/>
            <p:cNvCxnSpPr/>
            <p:nvPr/>
          </p:nvCxnSpPr>
          <p:spPr>
            <a:xfrm rot="10800000">
              <a:off x="10520362" y="6866645"/>
              <a:ext cx="16668" cy="295066"/>
            </a:xfrm>
            <a:prstGeom prst="straightConnector1">
              <a:avLst/>
            </a:prstGeom>
            <a:noFill/>
            <a:ln w="9525" cap="flat" cmpd="sng">
              <a:solidFill>
                <a:schemeClr val="lt1"/>
              </a:solidFill>
              <a:prstDash val="solid"/>
              <a:round/>
              <a:headEnd type="none" w="sm" len="sm"/>
              <a:tailEnd type="triangle" w="med" len="med"/>
            </a:ln>
          </p:spPr>
        </p:cxnSp>
        <p:sp>
          <p:nvSpPr>
            <p:cNvPr id="1301" name="Google Shape;1301;p55"/>
            <p:cNvSpPr txBox="1"/>
            <p:nvPr/>
          </p:nvSpPr>
          <p:spPr>
            <a:xfrm>
              <a:off x="8891587" y="7451499"/>
              <a:ext cx="1333500" cy="607165"/>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dirty="0">
                  <a:solidFill>
                    <a:srgbClr val="525357"/>
                  </a:solidFill>
                  <a:latin typeface="PT Sans"/>
                  <a:ea typeface="PT Sans"/>
                  <a:cs typeface="PT Sans"/>
                  <a:sym typeface="PT Sans"/>
                </a:rPr>
                <a:t>Les F ecoutent	</a:t>
              </a:r>
              <a:endParaRPr sz="1100" dirty="0">
                <a:latin typeface="Gill Sans MT" panose="020B0502020104020203" pitchFamily="34" charset="77"/>
              </a:endParaRPr>
            </a:p>
          </p:txBody>
        </p:sp>
        <p:sp>
          <p:nvSpPr>
            <p:cNvPr id="1302" name="Google Shape;1302;p55"/>
            <p:cNvSpPr txBox="1"/>
            <p:nvPr/>
          </p:nvSpPr>
          <p:spPr>
            <a:xfrm>
              <a:off x="10427199" y="8032179"/>
              <a:ext cx="2174378" cy="857193"/>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dirty="0">
                  <a:solidFill>
                    <a:srgbClr val="525357"/>
                  </a:solidFill>
                  <a:latin typeface="PT Sans"/>
                  <a:ea typeface="PT Sans"/>
                  <a:cs typeface="PT Sans"/>
                  <a:sym typeface="PT Sans"/>
                </a:rPr>
                <a:t>Susciter l’interêt auprès des  autres H. ecoutent</a:t>
              </a:r>
              <a:endParaRPr dirty="0">
                <a:solidFill>
                  <a:srgbClr val="525357"/>
                </a:solidFill>
                <a:latin typeface="PT Sans"/>
                <a:ea typeface="PT Sans"/>
                <a:cs typeface="PT Sans"/>
                <a:sym typeface="PT Sans"/>
              </a:endParaRPr>
            </a:p>
          </p:txBody>
        </p:sp>
        <p:sp>
          <p:nvSpPr>
            <p:cNvPr id="1303" name="Google Shape;1303;p55"/>
            <p:cNvSpPr txBox="1"/>
            <p:nvPr/>
          </p:nvSpPr>
          <p:spPr>
            <a:xfrm>
              <a:off x="8643938" y="8892733"/>
              <a:ext cx="1828800" cy="607165"/>
            </a:xfrm>
            <a:prstGeom prst="rect">
              <a:avLst/>
            </a:prstGeom>
            <a:noFill/>
            <a:ln w="25400" cap="flat" cmpd="sng">
              <a:solidFill>
                <a:schemeClr val="accent6"/>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dirty="0">
                  <a:solidFill>
                    <a:srgbClr val="525357"/>
                  </a:solidFill>
                  <a:latin typeface="PT Sans"/>
                  <a:ea typeface="PT Sans"/>
                  <a:cs typeface="PT Sans"/>
                  <a:sym typeface="PT Sans"/>
                </a:rPr>
                <a:t>Leadership augmente</a:t>
              </a:r>
              <a:endParaRPr dirty="0">
                <a:solidFill>
                  <a:srgbClr val="525357"/>
                </a:solidFill>
                <a:latin typeface="PT Sans"/>
                <a:ea typeface="PT Sans"/>
                <a:cs typeface="PT Sans"/>
                <a:sym typeface="PT Sans"/>
              </a:endParaRPr>
            </a:p>
          </p:txBody>
        </p:sp>
        <p:sp>
          <p:nvSpPr>
            <p:cNvPr id="1304" name="Google Shape;1304;p55"/>
            <p:cNvSpPr txBox="1"/>
            <p:nvPr/>
          </p:nvSpPr>
          <p:spPr>
            <a:xfrm>
              <a:off x="10719632" y="9166406"/>
              <a:ext cx="2400299" cy="1107221"/>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dirty="0">
                  <a:solidFill>
                    <a:srgbClr val="525357"/>
                  </a:solidFill>
                  <a:latin typeface="PT Sans"/>
                  <a:ea typeface="PT Sans"/>
                  <a:cs typeface="PT Sans"/>
                  <a:sym typeface="PT Sans"/>
                </a:rPr>
                <a:t>Groupe</a:t>
              </a:r>
              <a:endParaRPr dirty="0">
                <a:solidFill>
                  <a:srgbClr val="525357"/>
                </a:solidFill>
                <a:latin typeface="PT Sans"/>
                <a:ea typeface="PT Sans"/>
                <a:cs typeface="PT Sans"/>
                <a:sym typeface="PT Sans"/>
              </a:endParaRPr>
            </a:p>
            <a:p>
              <a:pPr>
                <a:buClr>
                  <a:srgbClr val="525357"/>
                </a:buClr>
                <a:buSzPts val="1800"/>
              </a:pPr>
              <a:r>
                <a:rPr lang="en-US" dirty="0">
                  <a:solidFill>
                    <a:srgbClr val="525357"/>
                  </a:solidFill>
                  <a:latin typeface="PT Sans"/>
                  <a:ea typeface="PT Sans"/>
                  <a:cs typeface="PT Sans"/>
                  <a:sym typeface="PT Sans"/>
                </a:rPr>
                <a:t>-Decisions sur les actions à mener</a:t>
              </a:r>
              <a:endParaRPr dirty="0">
                <a:solidFill>
                  <a:srgbClr val="525357"/>
                </a:solidFill>
                <a:latin typeface="PT Sans"/>
                <a:ea typeface="PT Sans"/>
                <a:cs typeface="PT Sans"/>
                <a:sym typeface="PT Sans"/>
              </a:endParaRPr>
            </a:p>
            <a:p>
              <a:pPr>
                <a:buClr>
                  <a:srgbClr val="525357"/>
                </a:buClr>
                <a:buSzPts val="1800"/>
              </a:pPr>
              <a:r>
                <a:rPr lang="en-US" dirty="0">
                  <a:solidFill>
                    <a:srgbClr val="525357"/>
                  </a:solidFill>
                  <a:latin typeface="PT Sans"/>
                  <a:ea typeface="PT Sans"/>
                  <a:cs typeface="PT Sans"/>
                  <a:sym typeface="PT Sans"/>
                </a:rPr>
                <a:t>-Resolutions de conflits</a:t>
              </a:r>
              <a:endParaRPr dirty="0">
                <a:solidFill>
                  <a:srgbClr val="525357"/>
                </a:solidFill>
                <a:latin typeface="PT Sans"/>
                <a:ea typeface="PT Sans"/>
                <a:cs typeface="PT Sans"/>
                <a:sym typeface="PT Sans"/>
              </a:endParaRPr>
            </a:p>
          </p:txBody>
        </p:sp>
        <p:sp>
          <p:nvSpPr>
            <p:cNvPr id="1305" name="Google Shape;1305;p55"/>
            <p:cNvSpPr txBox="1"/>
            <p:nvPr/>
          </p:nvSpPr>
          <p:spPr>
            <a:xfrm>
              <a:off x="8077201" y="11057025"/>
              <a:ext cx="5400675" cy="607165"/>
            </a:xfrm>
            <a:prstGeom prst="rect">
              <a:avLst/>
            </a:prstGeom>
            <a:solidFill>
              <a:srgbClr val="92D050"/>
            </a:solidFill>
            <a:ln w="25400" cap="flat" cmpd="sng">
              <a:solidFill>
                <a:schemeClr val="accent6"/>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dirty="0">
                  <a:solidFill>
                    <a:srgbClr val="525357"/>
                  </a:solidFill>
                  <a:latin typeface="PT Sans"/>
                  <a:ea typeface="PT Sans"/>
                  <a:cs typeface="PT Sans"/>
                  <a:sym typeface="PT Sans"/>
                </a:rPr>
                <a:t>Seances EdM</a:t>
              </a:r>
              <a:endParaRPr dirty="0">
                <a:solidFill>
                  <a:srgbClr val="525357"/>
                </a:solidFill>
                <a:latin typeface="PT Sans"/>
                <a:ea typeface="PT Sans"/>
                <a:cs typeface="PT Sans"/>
                <a:sym typeface="PT Sans"/>
              </a:endParaRPr>
            </a:p>
            <a:p>
              <a:pPr>
                <a:buClr>
                  <a:srgbClr val="525357"/>
                </a:buClr>
                <a:buSzPts val="1800"/>
              </a:pPr>
              <a:r>
                <a:rPr lang="en-US" dirty="0">
                  <a:solidFill>
                    <a:srgbClr val="525357"/>
                  </a:solidFill>
                  <a:latin typeface="PT Sans"/>
                  <a:ea typeface="PT Sans"/>
                  <a:cs typeface="PT Sans"/>
                  <a:sym typeface="PT Sans"/>
                </a:rPr>
                <a:t>- Discussions – Planification activités entre membres</a:t>
              </a:r>
              <a:endParaRPr dirty="0">
                <a:solidFill>
                  <a:srgbClr val="525357"/>
                </a:solidFill>
                <a:latin typeface="PT Sans"/>
                <a:ea typeface="PT Sans"/>
                <a:cs typeface="PT Sans"/>
                <a:sym typeface="PT Sans"/>
              </a:endParaRPr>
            </a:p>
          </p:txBody>
        </p:sp>
        <p:sp>
          <p:nvSpPr>
            <p:cNvPr id="1306" name="Google Shape;1306;p55"/>
            <p:cNvSpPr txBox="1"/>
            <p:nvPr/>
          </p:nvSpPr>
          <p:spPr>
            <a:xfrm>
              <a:off x="8329614" y="9816963"/>
              <a:ext cx="2143124" cy="857193"/>
            </a:xfrm>
            <a:prstGeom prst="rect">
              <a:avLst/>
            </a:prstGeom>
            <a:noFill/>
            <a:ln w="9525" cap="flat" cmpd="sng">
              <a:solidFill>
                <a:schemeClr val="accent6"/>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dirty="0">
                  <a:solidFill>
                    <a:srgbClr val="525357"/>
                  </a:solidFill>
                  <a:latin typeface="PT Sans"/>
                  <a:ea typeface="PT Sans"/>
                  <a:cs typeface="PT Sans"/>
                  <a:sym typeface="PT Sans"/>
                </a:rPr>
                <a:t>  Confiance</a:t>
              </a:r>
              <a:endParaRPr dirty="0">
                <a:solidFill>
                  <a:srgbClr val="525357"/>
                </a:solidFill>
                <a:latin typeface="PT Sans"/>
                <a:ea typeface="PT Sans"/>
                <a:cs typeface="PT Sans"/>
                <a:sym typeface="PT Sans"/>
              </a:endParaRPr>
            </a:p>
            <a:p>
              <a:pPr>
                <a:buClr>
                  <a:srgbClr val="525357"/>
                </a:buClr>
                <a:buSzPts val="1800"/>
              </a:pPr>
              <a:r>
                <a:rPr lang="en-US" dirty="0">
                  <a:solidFill>
                    <a:srgbClr val="525357"/>
                  </a:solidFill>
                  <a:latin typeface="PT Sans"/>
                  <a:ea typeface="PT Sans"/>
                  <a:cs typeface="PT Sans"/>
                  <a:sym typeface="PT Sans"/>
                </a:rPr>
                <a:t>   Motivation des membres</a:t>
              </a:r>
              <a:endParaRPr dirty="0">
                <a:solidFill>
                  <a:srgbClr val="525357"/>
                </a:solidFill>
                <a:latin typeface="PT Sans"/>
                <a:ea typeface="PT Sans"/>
                <a:cs typeface="PT Sans"/>
                <a:sym typeface="PT Sans"/>
              </a:endParaRPr>
            </a:p>
          </p:txBody>
        </p:sp>
        <p:cxnSp>
          <p:nvCxnSpPr>
            <p:cNvPr id="1307" name="Google Shape;1307;p55"/>
            <p:cNvCxnSpPr/>
            <p:nvPr/>
          </p:nvCxnSpPr>
          <p:spPr>
            <a:xfrm rot="10800000">
              <a:off x="8458200" y="9902424"/>
              <a:ext cx="0" cy="242216"/>
            </a:xfrm>
            <a:prstGeom prst="straightConnector1">
              <a:avLst/>
            </a:prstGeom>
            <a:noFill/>
            <a:ln w="9525" cap="flat" cmpd="sng">
              <a:solidFill>
                <a:schemeClr val="lt1"/>
              </a:solidFill>
              <a:prstDash val="solid"/>
              <a:round/>
              <a:headEnd type="none" w="sm" len="sm"/>
              <a:tailEnd type="triangle" w="med" len="med"/>
            </a:ln>
          </p:spPr>
        </p:cxnSp>
        <p:cxnSp>
          <p:nvCxnSpPr>
            <p:cNvPr id="1308" name="Google Shape;1308;p55"/>
            <p:cNvCxnSpPr/>
            <p:nvPr/>
          </p:nvCxnSpPr>
          <p:spPr>
            <a:xfrm rot="10800000">
              <a:off x="8496300" y="10144640"/>
              <a:ext cx="0" cy="288412"/>
            </a:xfrm>
            <a:prstGeom prst="straightConnector1">
              <a:avLst/>
            </a:prstGeom>
            <a:noFill/>
            <a:ln w="9525" cap="flat" cmpd="sng">
              <a:solidFill>
                <a:schemeClr val="lt1"/>
              </a:solidFill>
              <a:prstDash val="solid"/>
              <a:round/>
              <a:headEnd type="none" w="sm" len="sm"/>
              <a:tailEnd type="triangle" w="med" len="med"/>
            </a:ln>
          </p:spPr>
        </p:cxnSp>
        <p:sp>
          <p:nvSpPr>
            <p:cNvPr id="1309" name="Google Shape;1309;p55"/>
            <p:cNvSpPr txBox="1"/>
            <p:nvPr/>
          </p:nvSpPr>
          <p:spPr>
            <a:xfrm>
              <a:off x="12649199" y="6808274"/>
              <a:ext cx="1657351" cy="857193"/>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dirty="0">
                  <a:solidFill>
                    <a:srgbClr val="525357"/>
                  </a:solidFill>
                  <a:latin typeface="PT Sans"/>
                  <a:ea typeface="PT Sans"/>
                  <a:cs typeface="PT Sans"/>
                  <a:sym typeface="PT Sans"/>
                </a:rPr>
                <a:t>Amelioration de discussion inter-generationale</a:t>
              </a:r>
              <a:endParaRPr dirty="0">
                <a:solidFill>
                  <a:srgbClr val="525357"/>
                </a:solidFill>
                <a:latin typeface="PT Sans"/>
                <a:ea typeface="PT Sans"/>
                <a:cs typeface="PT Sans"/>
                <a:sym typeface="PT Sans"/>
              </a:endParaRPr>
            </a:p>
          </p:txBody>
        </p:sp>
        <p:sp>
          <p:nvSpPr>
            <p:cNvPr id="1310" name="Google Shape;1310;p55"/>
            <p:cNvSpPr txBox="1"/>
            <p:nvPr/>
          </p:nvSpPr>
          <p:spPr>
            <a:xfrm>
              <a:off x="12849224" y="8148869"/>
              <a:ext cx="1666875" cy="857193"/>
            </a:xfrm>
            <a:prstGeom prst="rect">
              <a:avLst/>
            </a:prstGeom>
            <a:noFill/>
            <a:ln w="9525" cap="flat" cmpd="sng">
              <a:solidFill>
                <a:schemeClr val="lt1"/>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dirty="0">
                  <a:solidFill>
                    <a:srgbClr val="525357"/>
                  </a:solidFill>
                  <a:latin typeface="PT Sans"/>
                  <a:ea typeface="PT Sans"/>
                  <a:cs typeface="PT Sans"/>
                  <a:sym typeface="PT Sans"/>
                </a:rPr>
                <a:t>Briser la honte de parler entre générations</a:t>
              </a:r>
              <a:endParaRPr sz="1100" dirty="0">
                <a:latin typeface="Gill Sans MT" panose="020B0502020104020203" pitchFamily="34" charset="77"/>
              </a:endParaRPr>
            </a:p>
          </p:txBody>
        </p:sp>
        <p:sp>
          <p:nvSpPr>
            <p:cNvPr id="1311" name="Google Shape;1311;p55"/>
            <p:cNvSpPr txBox="1"/>
            <p:nvPr/>
          </p:nvSpPr>
          <p:spPr>
            <a:xfrm>
              <a:off x="13477876" y="5443860"/>
              <a:ext cx="1876425" cy="607165"/>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dirty="0">
                  <a:solidFill>
                    <a:srgbClr val="525357"/>
                  </a:solidFill>
                  <a:latin typeface="PT Sans"/>
                  <a:ea typeface="PT Sans"/>
                  <a:cs typeface="PT Sans"/>
                  <a:sym typeface="PT Sans"/>
                </a:rPr>
                <a:t>Femmes decident de freq. les CSI</a:t>
              </a:r>
              <a:endParaRPr sz="1100" dirty="0">
                <a:latin typeface="Gill Sans MT" panose="020B0502020104020203" pitchFamily="34" charset="77"/>
              </a:endParaRPr>
            </a:p>
          </p:txBody>
        </p:sp>
        <p:sp>
          <p:nvSpPr>
            <p:cNvPr id="1312" name="Google Shape;1312;p55"/>
            <p:cNvSpPr txBox="1"/>
            <p:nvPr/>
          </p:nvSpPr>
          <p:spPr>
            <a:xfrm>
              <a:off x="14416089" y="6618945"/>
              <a:ext cx="1500191" cy="1107221"/>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dirty="0">
                  <a:solidFill>
                    <a:srgbClr val="525357"/>
                  </a:solidFill>
                  <a:latin typeface="PT Sans"/>
                  <a:ea typeface="PT Sans"/>
                  <a:cs typeface="PT Sans"/>
                  <a:sym typeface="PT Sans"/>
                </a:rPr>
                <a:t>Mari-models ont plus de confiance dans la CSI</a:t>
              </a:r>
              <a:endParaRPr sz="1100" dirty="0">
                <a:latin typeface="Gill Sans MT" panose="020B0502020104020203" pitchFamily="34" charset="77"/>
              </a:endParaRPr>
            </a:p>
          </p:txBody>
        </p:sp>
        <p:sp>
          <p:nvSpPr>
            <p:cNvPr id="1313" name="Google Shape;1313;p55"/>
            <p:cNvSpPr txBox="1"/>
            <p:nvPr/>
          </p:nvSpPr>
          <p:spPr>
            <a:xfrm>
              <a:off x="13206410" y="9148988"/>
              <a:ext cx="1133476" cy="857193"/>
            </a:xfrm>
            <a:prstGeom prst="rect">
              <a:avLst/>
            </a:prstGeom>
            <a:noFill/>
            <a:ln w="9525" cap="flat" cmpd="sng">
              <a:solidFill>
                <a:schemeClr val="accent6"/>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dirty="0">
                  <a:solidFill>
                    <a:srgbClr val="525357"/>
                  </a:solidFill>
                  <a:latin typeface="PT Sans"/>
                  <a:ea typeface="PT Sans"/>
                  <a:cs typeface="PT Sans"/>
                  <a:sym typeface="PT Sans"/>
                </a:rPr>
                <a:t>Fierté de mari-models</a:t>
              </a:r>
              <a:endParaRPr sz="1100" dirty="0">
                <a:latin typeface="Gill Sans MT" panose="020B0502020104020203" pitchFamily="34" charset="77"/>
              </a:endParaRPr>
            </a:p>
          </p:txBody>
        </p:sp>
        <p:sp>
          <p:nvSpPr>
            <p:cNvPr id="1314" name="Google Shape;1314;p55"/>
            <p:cNvSpPr txBox="1"/>
            <p:nvPr/>
          </p:nvSpPr>
          <p:spPr>
            <a:xfrm>
              <a:off x="14605398" y="8286996"/>
              <a:ext cx="1738308" cy="1107221"/>
            </a:xfrm>
            <a:prstGeom prst="rect">
              <a:avLst/>
            </a:prstGeom>
            <a:noFill/>
            <a:ln w="9525" cap="flat" cmpd="sng">
              <a:solidFill>
                <a:schemeClr val="accent6"/>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650"/>
              </a:pPr>
              <a:r>
                <a:rPr lang="en-US" dirty="0">
                  <a:solidFill>
                    <a:srgbClr val="525357"/>
                  </a:solidFill>
                  <a:latin typeface="PT Sans"/>
                  <a:ea typeface="PT Sans"/>
                  <a:cs typeface="PT Sans"/>
                  <a:sym typeface="PT Sans"/>
                </a:rPr>
                <a:t>La communauté voie les maris-models s’occupant de SR</a:t>
              </a:r>
              <a:endParaRPr sz="1100" dirty="0">
                <a:latin typeface="Gill Sans MT" panose="020B0502020104020203" pitchFamily="34" charset="77"/>
              </a:endParaRPr>
            </a:p>
          </p:txBody>
        </p:sp>
        <p:sp>
          <p:nvSpPr>
            <p:cNvPr id="1315" name="Google Shape;1315;p55"/>
            <p:cNvSpPr txBox="1"/>
            <p:nvPr/>
          </p:nvSpPr>
          <p:spPr>
            <a:xfrm>
              <a:off x="13682664" y="11027545"/>
              <a:ext cx="3500437" cy="857193"/>
            </a:xfrm>
            <a:prstGeom prst="rect">
              <a:avLst/>
            </a:prstGeom>
            <a:solidFill>
              <a:srgbClr val="92D050"/>
            </a:solidFill>
            <a:ln w="9525" cap="flat" cmpd="sng">
              <a:solidFill>
                <a:schemeClr val="accent6"/>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dirty="0">
                  <a:solidFill>
                    <a:srgbClr val="525357"/>
                  </a:solidFill>
                  <a:latin typeface="PT Sans"/>
                  <a:ea typeface="PT Sans"/>
                  <a:cs typeface="PT Sans"/>
                  <a:sym typeface="PT Sans"/>
                </a:rPr>
                <a:t>Outreach – Travaux publics</a:t>
              </a:r>
              <a:endParaRPr dirty="0">
                <a:solidFill>
                  <a:srgbClr val="525357"/>
                </a:solidFill>
                <a:latin typeface="PT Sans"/>
                <a:ea typeface="PT Sans"/>
                <a:cs typeface="PT Sans"/>
                <a:sym typeface="PT Sans"/>
              </a:endParaRPr>
            </a:p>
            <a:p>
              <a:pPr>
                <a:buClr>
                  <a:srgbClr val="525357"/>
                </a:buClr>
                <a:buSzPts val="1800"/>
              </a:pPr>
              <a:r>
                <a:rPr lang="en-US" dirty="0">
                  <a:solidFill>
                    <a:srgbClr val="525357"/>
                  </a:solidFill>
                  <a:latin typeface="PT Sans"/>
                  <a:ea typeface="PT Sans"/>
                  <a:cs typeface="PT Sans"/>
                  <a:sym typeface="PT Sans"/>
                </a:rPr>
                <a:t>Eg, Disposition véhicules -urgences, amelioriation infrst CSI </a:t>
              </a:r>
              <a:endParaRPr sz="1100" dirty="0">
                <a:latin typeface="Gill Sans MT" panose="020B0502020104020203" pitchFamily="34" charset="77"/>
              </a:endParaRPr>
            </a:p>
          </p:txBody>
        </p:sp>
        <p:sp>
          <p:nvSpPr>
            <p:cNvPr id="1316" name="Google Shape;1316;p55"/>
            <p:cNvSpPr txBox="1"/>
            <p:nvPr/>
          </p:nvSpPr>
          <p:spPr>
            <a:xfrm>
              <a:off x="15544801" y="4514852"/>
              <a:ext cx="1638300" cy="857193"/>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dirty="0">
                  <a:solidFill>
                    <a:srgbClr val="525357"/>
                  </a:solidFill>
                  <a:latin typeface="PT Sans"/>
                  <a:ea typeface="PT Sans"/>
                  <a:cs typeface="PT Sans"/>
                  <a:sym typeface="PT Sans"/>
                </a:rPr>
                <a:t>Qualité de services SR augmente</a:t>
              </a:r>
              <a:endParaRPr dirty="0">
                <a:solidFill>
                  <a:srgbClr val="525357"/>
                </a:solidFill>
                <a:latin typeface="PT Sans"/>
                <a:ea typeface="PT Sans"/>
                <a:cs typeface="PT Sans"/>
                <a:sym typeface="PT Sans"/>
              </a:endParaRPr>
            </a:p>
          </p:txBody>
        </p:sp>
        <p:sp>
          <p:nvSpPr>
            <p:cNvPr id="1317" name="Google Shape;1317;p55"/>
            <p:cNvSpPr txBox="1"/>
            <p:nvPr/>
          </p:nvSpPr>
          <p:spPr>
            <a:xfrm>
              <a:off x="15916274" y="5711680"/>
              <a:ext cx="1495426" cy="1107221"/>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dirty="0">
                  <a:solidFill>
                    <a:srgbClr val="525357"/>
                  </a:solidFill>
                  <a:latin typeface="PT Sans"/>
                  <a:ea typeface="PT Sans"/>
                  <a:cs typeface="PT Sans"/>
                  <a:sym typeface="PT Sans"/>
                </a:rPr>
                <a:t>Avec meilleure structure prestataires plus motives</a:t>
              </a:r>
              <a:endParaRPr sz="1100" dirty="0">
                <a:latin typeface="Gill Sans MT" panose="020B0502020104020203" pitchFamily="34" charset="77"/>
              </a:endParaRPr>
            </a:p>
          </p:txBody>
        </p:sp>
        <p:sp>
          <p:nvSpPr>
            <p:cNvPr id="1318" name="Google Shape;1318;p55"/>
            <p:cNvSpPr txBox="1"/>
            <p:nvPr/>
          </p:nvSpPr>
          <p:spPr>
            <a:xfrm>
              <a:off x="15987714" y="7345590"/>
              <a:ext cx="1619250" cy="857193"/>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dirty="0">
                  <a:solidFill>
                    <a:srgbClr val="525357"/>
                  </a:solidFill>
                  <a:latin typeface="PT Sans"/>
                  <a:ea typeface="PT Sans"/>
                  <a:cs typeface="PT Sans"/>
                  <a:sym typeface="PT Sans"/>
                </a:rPr>
                <a:t>CSI percoit EdM bien augmente collab. </a:t>
              </a:r>
              <a:endParaRPr sz="1100" dirty="0">
                <a:latin typeface="Gill Sans MT" panose="020B0502020104020203" pitchFamily="34" charset="77"/>
              </a:endParaRPr>
            </a:p>
          </p:txBody>
        </p:sp>
        <p:sp>
          <p:nvSpPr>
            <p:cNvPr id="1319" name="Google Shape;1319;p55"/>
            <p:cNvSpPr txBox="1"/>
            <p:nvPr/>
          </p:nvSpPr>
          <p:spPr>
            <a:xfrm>
              <a:off x="16435389" y="8702500"/>
              <a:ext cx="1628774" cy="857193"/>
            </a:xfrm>
            <a:prstGeom prst="rect">
              <a:avLst/>
            </a:prstGeom>
            <a:noFill/>
            <a:ln w="25400" cap="flat" cmpd="sng">
              <a:solidFill>
                <a:schemeClr val="accent6"/>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dirty="0">
                  <a:solidFill>
                    <a:srgbClr val="525357"/>
                  </a:solidFill>
                  <a:latin typeface="PT Sans"/>
                  <a:ea typeface="PT Sans"/>
                  <a:cs typeface="PT Sans"/>
                  <a:sym typeface="PT Sans"/>
                </a:rPr>
                <a:t>Commun voie les m. models s’occupent de SR</a:t>
              </a:r>
              <a:endParaRPr sz="1100" dirty="0">
                <a:latin typeface="Gill Sans MT" panose="020B0502020104020203" pitchFamily="34" charset="77"/>
              </a:endParaRPr>
            </a:p>
          </p:txBody>
        </p:sp>
        <p:sp>
          <p:nvSpPr>
            <p:cNvPr id="1320" name="Google Shape;1320;p55"/>
            <p:cNvSpPr txBox="1"/>
            <p:nvPr/>
          </p:nvSpPr>
          <p:spPr>
            <a:xfrm>
              <a:off x="16630653" y="10131518"/>
              <a:ext cx="1695450" cy="607165"/>
            </a:xfrm>
            <a:prstGeom prst="rect">
              <a:avLst/>
            </a:prstGeom>
            <a:noFill/>
            <a:ln w="9525" cap="flat" cmpd="sng">
              <a:solidFill>
                <a:schemeClr val="accent6"/>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dirty="0">
                  <a:solidFill>
                    <a:srgbClr val="525357"/>
                  </a:solidFill>
                  <a:latin typeface="PT Sans"/>
                  <a:ea typeface="PT Sans"/>
                  <a:cs typeface="PT Sans"/>
                  <a:sym typeface="PT Sans"/>
                </a:rPr>
                <a:t>Prise m. models confiances</a:t>
              </a:r>
              <a:endParaRPr dirty="0">
                <a:solidFill>
                  <a:srgbClr val="525357"/>
                </a:solidFill>
                <a:latin typeface="PT Sans"/>
                <a:ea typeface="PT Sans"/>
                <a:cs typeface="PT Sans"/>
                <a:sym typeface="PT Sans"/>
              </a:endParaRPr>
            </a:p>
          </p:txBody>
        </p:sp>
        <p:sp>
          <p:nvSpPr>
            <p:cNvPr id="1321" name="Google Shape;1321;p55"/>
            <p:cNvSpPr txBox="1"/>
            <p:nvPr/>
          </p:nvSpPr>
          <p:spPr>
            <a:xfrm>
              <a:off x="17606966" y="4771808"/>
              <a:ext cx="1671637" cy="357136"/>
            </a:xfrm>
            <a:prstGeom prst="rect">
              <a:avLst/>
            </a:prstGeom>
            <a:noFill/>
            <a:ln w="9525" cap="flat" cmpd="sng">
              <a:solidFill>
                <a:schemeClr val="accent4"/>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dirty="0">
                  <a:solidFill>
                    <a:srgbClr val="525357"/>
                  </a:solidFill>
                  <a:latin typeface="PT Sans"/>
                  <a:ea typeface="PT Sans"/>
                  <a:cs typeface="PT Sans"/>
                  <a:sym typeface="PT Sans"/>
                </a:rPr>
                <a:t>Diffusion</a:t>
              </a:r>
              <a:endParaRPr sz="1100" dirty="0">
                <a:latin typeface="Gill Sans MT" panose="020B0502020104020203" pitchFamily="34" charset="77"/>
              </a:endParaRPr>
            </a:p>
          </p:txBody>
        </p:sp>
        <p:sp>
          <p:nvSpPr>
            <p:cNvPr id="1322" name="Google Shape;1322;p55"/>
            <p:cNvSpPr txBox="1"/>
            <p:nvPr/>
          </p:nvSpPr>
          <p:spPr>
            <a:xfrm>
              <a:off x="17297399" y="11144250"/>
              <a:ext cx="3886201" cy="607165"/>
            </a:xfrm>
            <a:prstGeom prst="rect">
              <a:avLst/>
            </a:prstGeom>
            <a:solidFill>
              <a:srgbClr val="92D050"/>
            </a:solidFill>
            <a:ln w="9525" cap="flat" cmpd="sng">
              <a:solidFill>
                <a:schemeClr val="accent6"/>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dirty="0">
                  <a:solidFill>
                    <a:srgbClr val="525357"/>
                  </a:solidFill>
                  <a:latin typeface="PT Sans"/>
                  <a:ea typeface="PT Sans"/>
                  <a:cs typeface="PT Sans"/>
                  <a:sym typeface="PT Sans"/>
                </a:rPr>
                <a:t>Outreach: Sensibilisation</a:t>
              </a:r>
              <a:endParaRPr dirty="0">
                <a:solidFill>
                  <a:srgbClr val="525357"/>
                </a:solidFill>
                <a:latin typeface="PT Sans"/>
                <a:ea typeface="PT Sans"/>
                <a:cs typeface="PT Sans"/>
                <a:sym typeface="PT Sans"/>
              </a:endParaRPr>
            </a:p>
            <a:p>
              <a:pPr>
                <a:buClr>
                  <a:srgbClr val="525357"/>
                </a:buClr>
                <a:buSzPts val="1800"/>
              </a:pPr>
              <a:r>
                <a:rPr lang="en-US" dirty="0">
                  <a:solidFill>
                    <a:srgbClr val="525357"/>
                  </a:solidFill>
                  <a:latin typeface="PT Sans"/>
                  <a:ea typeface="PT Sans"/>
                  <a:cs typeface="PT Sans"/>
                  <a:sym typeface="PT Sans"/>
                </a:rPr>
                <a:t>Discussions entre H sur les themes SR.</a:t>
              </a:r>
              <a:endParaRPr sz="1100" dirty="0">
                <a:latin typeface="Gill Sans MT" panose="020B0502020104020203" pitchFamily="34" charset="77"/>
              </a:endParaRPr>
            </a:p>
          </p:txBody>
        </p:sp>
        <p:sp>
          <p:nvSpPr>
            <p:cNvPr id="1323" name="Google Shape;1323;p55"/>
            <p:cNvSpPr txBox="1"/>
            <p:nvPr/>
          </p:nvSpPr>
          <p:spPr>
            <a:xfrm>
              <a:off x="20021552" y="4876803"/>
              <a:ext cx="1314450" cy="1107221"/>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dirty="0">
                  <a:solidFill>
                    <a:srgbClr val="525357"/>
                  </a:solidFill>
                  <a:latin typeface="PT Sans"/>
                  <a:ea typeface="PT Sans"/>
                  <a:cs typeface="PT Sans"/>
                  <a:sym typeface="PT Sans"/>
                </a:rPr>
                <a:t>Plus de leaders approuvent la SR. </a:t>
              </a:r>
              <a:endParaRPr sz="1100" dirty="0">
                <a:latin typeface="Gill Sans MT" panose="020B0502020104020203" pitchFamily="34" charset="77"/>
              </a:endParaRPr>
            </a:p>
          </p:txBody>
        </p:sp>
        <p:sp>
          <p:nvSpPr>
            <p:cNvPr id="1324" name="Google Shape;1324;p55"/>
            <p:cNvSpPr txBox="1"/>
            <p:nvPr/>
          </p:nvSpPr>
          <p:spPr>
            <a:xfrm>
              <a:off x="17868903" y="5484346"/>
              <a:ext cx="1581149" cy="607165"/>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dirty="0">
                  <a:solidFill>
                    <a:srgbClr val="525357"/>
                  </a:solidFill>
                  <a:latin typeface="PT Sans"/>
                  <a:ea typeface="PT Sans"/>
                  <a:cs typeface="PT Sans"/>
                  <a:sym typeface="PT Sans"/>
                </a:rPr>
                <a:t>Maris defendant plus le SR</a:t>
              </a:r>
              <a:endParaRPr sz="1100" dirty="0">
                <a:latin typeface="Gill Sans MT" panose="020B0502020104020203" pitchFamily="34" charset="77"/>
              </a:endParaRPr>
            </a:p>
          </p:txBody>
        </p:sp>
        <p:sp>
          <p:nvSpPr>
            <p:cNvPr id="1325" name="Google Shape;1325;p55"/>
            <p:cNvSpPr txBox="1"/>
            <p:nvPr/>
          </p:nvSpPr>
          <p:spPr>
            <a:xfrm>
              <a:off x="18502313" y="6658096"/>
              <a:ext cx="2185987" cy="607165"/>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dirty="0">
                  <a:solidFill>
                    <a:srgbClr val="525357"/>
                  </a:solidFill>
                  <a:latin typeface="PT Sans"/>
                  <a:ea typeface="PT Sans"/>
                  <a:cs typeface="PT Sans"/>
                  <a:sym typeface="PT Sans"/>
                </a:rPr>
                <a:t>Plus de discussion communautaire</a:t>
              </a:r>
              <a:endParaRPr dirty="0">
                <a:solidFill>
                  <a:srgbClr val="525357"/>
                </a:solidFill>
                <a:latin typeface="PT Sans"/>
                <a:ea typeface="PT Sans"/>
                <a:cs typeface="PT Sans"/>
                <a:sym typeface="PT Sans"/>
              </a:endParaRPr>
            </a:p>
          </p:txBody>
        </p:sp>
        <p:sp>
          <p:nvSpPr>
            <p:cNvPr id="1326" name="Google Shape;1326;p55"/>
            <p:cNvSpPr txBox="1"/>
            <p:nvPr/>
          </p:nvSpPr>
          <p:spPr>
            <a:xfrm>
              <a:off x="18159408" y="8217751"/>
              <a:ext cx="1747839" cy="857193"/>
            </a:xfrm>
            <a:prstGeom prst="rect">
              <a:avLst/>
            </a:prstGeom>
            <a:noFill/>
            <a:ln w="25400" cap="flat" cmpd="sng">
              <a:solidFill>
                <a:schemeClr val="accent4"/>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dirty="0">
                  <a:solidFill>
                    <a:srgbClr val="525357"/>
                  </a:solidFill>
                  <a:latin typeface="PT Sans"/>
                  <a:ea typeface="PT Sans"/>
                  <a:cs typeface="PT Sans"/>
                  <a:sym typeface="PT Sans"/>
                </a:rPr>
                <a:t>Ouverture discussion entre couples</a:t>
              </a:r>
              <a:endParaRPr sz="1100" dirty="0">
                <a:latin typeface="Gill Sans MT" panose="020B0502020104020203" pitchFamily="34" charset="77"/>
              </a:endParaRPr>
            </a:p>
          </p:txBody>
        </p:sp>
        <p:sp>
          <p:nvSpPr>
            <p:cNvPr id="1327" name="Google Shape;1327;p55"/>
            <p:cNvSpPr txBox="1"/>
            <p:nvPr/>
          </p:nvSpPr>
          <p:spPr>
            <a:xfrm>
              <a:off x="18283235" y="9916687"/>
              <a:ext cx="1500191" cy="607165"/>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dirty="0">
                  <a:solidFill>
                    <a:srgbClr val="525357"/>
                  </a:solidFill>
                  <a:latin typeface="PT Sans"/>
                  <a:ea typeface="PT Sans"/>
                  <a:cs typeface="PT Sans"/>
                  <a:sym typeface="PT Sans"/>
                </a:rPr>
                <a:t>Chargement d’attitude</a:t>
              </a:r>
              <a:endParaRPr dirty="0">
                <a:solidFill>
                  <a:srgbClr val="525357"/>
                </a:solidFill>
                <a:latin typeface="PT Sans"/>
                <a:ea typeface="PT Sans"/>
                <a:cs typeface="PT Sans"/>
                <a:sym typeface="PT Sans"/>
              </a:endParaRPr>
            </a:p>
          </p:txBody>
        </p:sp>
        <p:sp>
          <p:nvSpPr>
            <p:cNvPr id="1328" name="Google Shape;1328;p55"/>
            <p:cNvSpPr txBox="1"/>
            <p:nvPr/>
          </p:nvSpPr>
          <p:spPr>
            <a:xfrm>
              <a:off x="19897725" y="9889272"/>
              <a:ext cx="1819274" cy="607165"/>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dirty="0">
                  <a:solidFill>
                    <a:srgbClr val="525357"/>
                  </a:solidFill>
                  <a:latin typeface="PT Sans"/>
                  <a:ea typeface="PT Sans"/>
                  <a:cs typeface="PT Sans"/>
                  <a:sym typeface="PT Sans"/>
                </a:rPr>
                <a:t>Plus de connaissances SR</a:t>
              </a:r>
              <a:endParaRPr sz="1100" dirty="0">
                <a:latin typeface="Gill Sans MT" panose="020B0502020104020203" pitchFamily="34" charset="77"/>
              </a:endParaRPr>
            </a:p>
          </p:txBody>
        </p:sp>
        <p:sp>
          <p:nvSpPr>
            <p:cNvPr id="1329" name="Google Shape;1329;p55"/>
            <p:cNvSpPr txBox="1"/>
            <p:nvPr/>
          </p:nvSpPr>
          <p:spPr>
            <a:xfrm>
              <a:off x="19945352" y="7695071"/>
              <a:ext cx="1466849" cy="1107221"/>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800"/>
              </a:pPr>
              <a:r>
                <a:rPr lang="en-US" dirty="0">
                  <a:solidFill>
                    <a:srgbClr val="525357"/>
                  </a:solidFill>
                  <a:latin typeface="PT Sans"/>
                  <a:ea typeface="PT Sans"/>
                  <a:cs typeface="PT Sans"/>
                  <a:sym typeface="PT Sans"/>
                </a:rPr>
                <a:t>Nouvelles idées joyeuses sur utlisation services SR</a:t>
              </a:r>
              <a:endParaRPr sz="1100" dirty="0">
                <a:latin typeface="Gill Sans MT" panose="020B0502020104020203" pitchFamily="34" charset="77"/>
              </a:endParaRPr>
            </a:p>
          </p:txBody>
        </p:sp>
        <p:cxnSp>
          <p:nvCxnSpPr>
            <p:cNvPr id="1330" name="Google Shape;1330;p55"/>
            <p:cNvCxnSpPr/>
            <p:nvPr/>
          </p:nvCxnSpPr>
          <p:spPr>
            <a:xfrm>
              <a:off x="13682663" y="3135398"/>
              <a:ext cx="0" cy="850300"/>
            </a:xfrm>
            <a:prstGeom prst="straightConnector1">
              <a:avLst/>
            </a:prstGeom>
            <a:noFill/>
            <a:ln w="9525" cap="flat" cmpd="sng">
              <a:solidFill>
                <a:srgbClr val="1A9253"/>
              </a:solidFill>
              <a:prstDash val="solid"/>
              <a:round/>
              <a:headEnd type="none" w="sm" len="sm"/>
              <a:tailEnd type="none" w="sm" len="sm"/>
            </a:ln>
          </p:spPr>
        </p:cxnSp>
        <p:cxnSp>
          <p:nvCxnSpPr>
            <p:cNvPr id="1331" name="Google Shape;1331;p55"/>
            <p:cNvCxnSpPr/>
            <p:nvPr/>
          </p:nvCxnSpPr>
          <p:spPr>
            <a:xfrm rot="10800000" flipH="1">
              <a:off x="3867156" y="8032180"/>
              <a:ext cx="76196" cy="424636"/>
            </a:xfrm>
            <a:prstGeom prst="straightConnector1">
              <a:avLst/>
            </a:prstGeom>
            <a:noFill/>
            <a:ln w="9525" cap="flat" cmpd="sng">
              <a:solidFill>
                <a:srgbClr val="1A9253"/>
              </a:solidFill>
              <a:prstDash val="solid"/>
              <a:round/>
              <a:headEnd type="none" w="sm" len="sm"/>
              <a:tailEnd type="triangle" w="med" len="med"/>
            </a:ln>
          </p:spPr>
        </p:cxnSp>
        <p:cxnSp>
          <p:nvCxnSpPr>
            <p:cNvPr id="1332" name="Google Shape;1332;p55"/>
            <p:cNvCxnSpPr/>
            <p:nvPr/>
          </p:nvCxnSpPr>
          <p:spPr>
            <a:xfrm rot="10800000">
              <a:off x="3717136" y="9118365"/>
              <a:ext cx="0" cy="320658"/>
            </a:xfrm>
            <a:prstGeom prst="straightConnector1">
              <a:avLst/>
            </a:prstGeom>
            <a:noFill/>
            <a:ln w="9525" cap="flat" cmpd="sng">
              <a:solidFill>
                <a:srgbClr val="1A9253"/>
              </a:solidFill>
              <a:prstDash val="solid"/>
              <a:round/>
              <a:headEnd type="none" w="sm" len="sm"/>
              <a:tailEnd type="triangle" w="med" len="med"/>
            </a:ln>
          </p:spPr>
        </p:cxnSp>
        <p:cxnSp>
          <p:nvCxnSpPr>
            <p:cNvPr id="1333" name="Google Shape;1333;p55"/>
            <p:cNvCxnSpPr>
              <a:stCxn id="1293" idx="0"/>
              <a:endCxn id="1292" idx="2"/>
            </p:cNvCxnSpPr>
            <p:nvPr/>
          </p:nvCxnSpPr>
          <p:spPr>
            <a:xfrm flipV="1">
              <a:off x="7200902" y="8071132"/>
              <a:ext cx="0" cy="405566"/>
            </a:xfrm>
            <a:prstGeom prst="straightConnector1">
              <a:avLst/>
            </a:prstGeom>
            <a:noFill/>
            <a:ln w="9525" cap="flat" cmpd="sng">
              <a:solidFill>
                <a:srgbClr val="1A9253"/>
              </a:solidFill>
              <a:prstDash val="solid"/>
              <a:round/>
              <a:headEnd type="none" w="sm" len="sm"/>
              <a:tailEnd type="triangle" w="med" len="med"/>
            </a:ln>
          </p:spPr>
        </p:cxnSp>
        <p:cxnSp>
          <p:nvCxnSpPr>
            <p:cNvPr id="1334" name="Google Shape;1334;p55"/>
            <p:cNvCxnSpPr>
              <a:stCxn id="1292" idx="0"/>
            </p:cNvCxnSpPr>
            <p:nvPr/>
          </p:nvCxnSpPr>
          <p:spPr>
            <a:xfrm flipH="1" flipV="1">
              <a:off x="6724503" y="7004368"/>
              <a:ext cx="476398" cy="459599"/>
            </a:xfrm>
            <a:prstGeom prst="straightConnector1">
              <a:avLst/>
            </a:prstGeom>
            <a:noFill/>
            <a:ln w="9525" cap="flat" cmpd="sng">
              <a:solidFill>
                <a:srgbClr val="1A9253"/>
              </a:solidFill>
              <a:prstDash val="solid"/>
              <a:round/>
              <a:headEnd type="none" w="sm" len="sm"/>
              <a:tailEnd type="triangle" w="med" len="med"/>
            </a:ln>
          </p:spPr>
        </p:cxnSp>
        <p:cxnSp>
          <p:nvCxnSpPr>
            <p:cNvPr id="1335" name="Google Shape;1335;p55"/>
            <p:cNvCxnSpPr>
              <a:stCxn id="1287" idx="0"/>
            </p:cNvCxnSpPr>
            <p:nvPr/>
          </p:nvCxnSpPr>
          <p:spPr>
            <a:xfrm flipV="1">
              <a:off x="4848225" y="3999537"/>
              <a:ext cx="581102" cy="1365895"/>
            </a:xfrm>
            <a:prstGeom prst="straightConnector1">
              <a:avLst/>
            </a:prstGeom>
            <a:noFill/>
            <a:ln w="9525" cap="flat" cmpd="sng">
              <a:solidFill>
                <a:srgbClr val="1A9253"/>
              </a:solidFill>
              <a:prstDash val="solid"/>
              <a:round/>
              <a:headEnd type="none" w="sm" len="sm"/>
              <a:tailEnd type="triangle" w="med" len="med"/>
            </a:ln>
          </p:spPr>
        </p:cxnSp>
        <p:cxnSp>
          <p:nvCxnSpPr>
            <p:cNvPr id="1336" name="Google Shape;1336;p55"/>
            <p:cNvCxnSpPr>
              <a:stCxn id="1295" idx="0"/>
            </p:cNvCxnSpPr>
            <p:nvPr/>
          </p:nvCxnSpPr>
          <p:spPr>
            <a:xfrm flipH="1" flipV="1">
              <a:off x="8443806" y="3985688"/>
              <a:ext cx="52494" cy="1033496"/>
            </a:xfrm>
            <a:prstGeom prst="straightConnector1">
              <a:avLst/>
            </a:prstGeom>
            <a:noFill/>
            <a:ln w="9525" cap="flat" cmpd="sng">
              <a:solidFill>
                <a:srgbClr val="1A9253"/>
              </a:solidFill>
              <a:prstDash val="solid"/>
              <a:round/>
              <a:headEnd type="none" w="sm" len="sm"/>
              <a:tailEnd type="triangle" w="med" len="med"/>
            </a:ln>
          </p:spPr>
        </p:cxnSp>
        <p:cxnSp>
          <p:nvCxnSpPr>
            <p:cNvPr id="1337" name="Google Shape;1337;p55"/>
            <p:cNvCxnSpPr>
              <a:endCxn id="1295" idx="2"/>
            </p:cNvCxnSpPr>
            <p:nvPr/>
          </p:nvCxnSpPr>
          <p:spPr>
            <a:xfrm flipH="1" flipV="1">
              <a:off x="8496300" y="5626349"/>
              <a:ext cx="395405" cy="902569"/>
            </a:xfrm>
            <a:prstGeom prst="straightConnector1">
              <a:avLst/>
            </a:prstGeom>
            <a:noFill/>
            <a:ln w="9525" cap="flat" cmpd="sng">
              <a:solidFill>
                <a:srgbClr val="1A9253"/>
              </a:solidFill>
              <a:prstDash val="solid"/>
              <a:round/>
              <a:headEnd type="none" w="sm" len="sm"/>
              <a:tailEnd type="triangle" w="med" len="med"/>
            </a:ln>
          </p:spPr>
        </p:cxnSp>
        <p:cxnSp>
          <p:nvCxnSpPr>
            <p:cNvPr id="1338" name="Google Shape;1338;p55"/>
            <p:cNvCxnSpPr>
              <a:stCxn id="1296" idx="1"/>
              <a:endCxn id="1295" idx="2"/>
            </p:cNvCxnSpPr>
            <p:nvPr/>
          </p:nvCxnSpPr>
          <p:spPr>
            <a:xfrm flipH="1" flipV="1">
              <a:off x="8496300" y="5626349"/>
              <a:ext cx="857249" cy="88833"/>
            </a:xfrm>
            <a:prstGeom prst="straightConnector1">
              <a:avLst/>
            </a:prstGeom>
            <a:noFill/>
            <a:ln w="9525" cap="flat" cmpd="sng">
              <a:solidFill>
                <a:srgbClr val="1A9253"/>
              </a:solidFill>
              <a:prstDash val="solid"/>
              <a:round/>
              <a:headEnd type="none" w="sm" len="sm"/>
              <a:tailEnd type="triangle" w="med" len="med"/>
            </a:ln>
          </p:spPr>
        </p:cxnSp>
        <p:cxnSp>
          <p:nvCxnSpPr>
            <p:cNvPr id="1339" name="Google Shape;1339;p55"/>
            <p:cNvCxnSpPr>
              <a:stCxn id="1298" idx="0"/>
            </p:cNvCxnSpPr>
            <p:nvPr/>
          </p:nvCxnSpPr>
          <p:spPr>
            <a:xfrm flipV="1">
              <a:off x="9372603" y="6376139"/>
              <a:ext cx="28499" cy="152691"/>
            </a:xfrm>
            <a:prstGeom prst="straightConnector1">
              <a:avLst/>
            </a:prstGeom>
            <a:noFill/>
            <a:ln w="9525" cap="flat" cmpd="sng">
              <a:solidFill>
                <a:srgbClr val="1A9253"/>
              </a:solidFill>
              <a:prstDash val="solid"/>
              <a:round/>
              <a:headEnd type="none" w="sm" len="sm"/>
              <a:tailEnd type="triangle" w="med" len="med"/>
            </a:ln>
          </p:spPr>
        </p:cxnSp>
        <p:cxnSp>
          <p:nvCxnSpPr>
            <p:cNvPr id="1340" name="Google Shape;1340;p55"/>
            <p:cNvCxnSpPr>
              <a:stCxn id="1296" idx="0"/>
              <a:endCxn id="1282" idx="2"/>
            </p:cNvCxnSpPr>
            <p:nvPr/>
          </p:nvCxnSpPr>
          <p:spPr>
            <a:xfrm flipH="1" flipV="1">
              <a:off x="8677277" y="3943292"/>
              <a:ext cx="1543048" cy="1468308"/>
            </a:xfrm>
            <a:prstGeom prst="straightConnector1">
              <a:avLst/>
            </a:prstGeom>
            <a:noFill/>
            <a:ln w="9525" cap="flat" cmpd="sng">
              <a:solidFill>
                <a:srgbClr val="1A9253"/>
              </a:solidFill>
              <a:prstDash val="solid"/>
              <a:round/>
              <a:headEnd type="none" w="sm" len="sm"/>
              <a:tailEnd type="triangle" w="med" len="med"/>
            </a:ln>
          </p:spPr>
        </p:cxnSp>
        <p:cxnSp>
          <p:nvCxnSpPr>
            <p:cNvPr id="1341" name="Google Shape;1341;p55"/>
            <p:cNvCxnSpPr>
              <a:stCxn id="1298" idx="0"/>
            </p:cNvCxnSpPr>
            <p:nvPr/>
          </p:nvCxnSpPr>
          <p:spPr>
            <a:xfrm flipV="1">
              <a:off x="9372603" y="6473337"/>
              <a:ext cx="1752601" cy="55492"/>
            </a:xfrm>
            <a:prstGeom prst="straightConnector1">
              <a:avLst/>
            </a:prstGeom>
            <a:noFill/>
            <a:ln w="9525" cap="flat" cmpd="sng">
              <a:solidFill>
                <a:srgbClr val="1A9253"/>
              </a:solidFill>
              <a:prstDash val="solid"/>
              <a:round/>
              <a:headEnd type="none" w="sm" len="sm"/>
              <a:tailEnd type="triangle" w="med" len="med"/>
            </a:ln>
          </p:spPr>
        </p:cxnSp>
        <p:cxnSp>
          <p:nvCxnSpPr>
            <p:cNvPr id="1342" name="Google Shape;1342;p55"/>
            <p:cNvCxnSpPr>
              <a:endCxn id="1298" idx="3"/>
            </p:cNvCxnSpPr>
            <p:nvPr/>
          </p:nvCxnSpPr>
          <p:spPr>
            <a:xfrm flipH="1" flipV="1">
              <a:off x="10220329" y="6707397"/>
              <a:ext cx="252306" cy="124600"/>
            </a:xfrm>
            <a:prstGeom prst="straightConnector1">
              <a:avLst/>
            </a:prstGeom>
            <a:noFill/>
            <a:ln w="9525" cap="flat" cmpd="sng">
              <a:solidFill>
                <a:srgbClr val="1A9253"/>
              </a:solidFill>
              <a:prstDash val="solid"/>
              <a:round/>
              <a:headEnd type="none" w="sm" len="sm"/>
              <a:tailEnd type="triangle" w="med" len="med"/>
            </a:ln>
          </p:spPr>
        </p:cxnSp>
        <p:cxnSp>
          <p:nvCxnSpPr>
            <p:cNvPr id="1343" name="Google Shape;1343;p55"/>
            <p:cNvCxnSpPr>
              <a:stCxn id="1299" idx="0"/>
            </p:cNvCxnSpPr>
            <p:nvPr/>
          </p:nvCxnSpPr>
          <p:spPr>
            <a:xfrm flipV="1">
              <a:off x="11401426" y="6609475"/>
              <a:ext cx="57300" cy="216290"/>
            </a:xfrm>
            <a:prstGeom prst="straightConnector1">
              <a:avLst/>
            </a:prstGeom>
            <a:noFill/>
            <a:ln w="9525" cap="flat" cmpd="sng">
              <a:solidFill>
                <a:srgbClr val="1A9253"/>
              </a:solidFill>
              <a:prstDash val="solid"/>
              <a:round/>
              <a:headEnd type="none" w="sm" len="sm"/>
              <a:tailEnd type="triangle" w="med" len="med"/>
            </a:ln>
          </p:spPr>
        </p:cxnSp>
        <p:cxnSp>
          <p:nvCxnSpPr>
            <p:cNvPr id="1344" name="Google Shape;1344;p55"/>
            <p:cNvCxnSpPr>
              <a:stCxn id="1302" idx="0"/>
              <a:endCxn id="1299" idx="2"/>
            </p:cNvCxnSpPr>
            <p:nvPr/>
          </p:nvCxnSpPr>
          <p:spPr>
            <a:xfrm flipH="1" flipV="1">
              <a:off x="11401426" y="7182902"/>
              <a:ext cx="112963" cy="849278"/>
            </a:xfrm>
            <a:prstGeom prst="straightConnector1">
              <a:avLst/>
            </a:prstGeom>
            <a:noFill/>
            <a:ln w="9525" cap="flat" cmpd="sng">
              <a:solidFill>
                <a:srgbClr val="1A9253"/>
              </a:solidFill>
              <a:prstDash val="solid"/>
              <a:round/>
              <a:headEnd type="none" w="sm" len="sm"/>
              <a:tailEnd type="triangle" w="med" len="med"/>
            </a:ln>
          </p:spPr>
        </p:cxnSp>
        <p:cxnSp>
          <p:nvCxnSpPr>
            <p:cNvPr id="1345" name="Google Shape;1345;p55"/>
            <p:cNvCxnSpPr/>
            <p:nvPr/>
          </p:nvCxnSpPr>
          <p:spPr>
            <a:xfrm rot="10800000">
              <a:off x="11620500" y="8724679"/>
              <a:ext cx="0" cy="444518"/>
            </a:xfrm>
            <a:prstGeom prst="straightConnector1">
              <a:avLst/>
            </a:prstGeom>
            <a:noFill/>
            <a:ln w="9525" cap="flat" cmpd="sng">
              <a:solidFill>
                <a:srgbClr val="1A9253"/>
              </a:solidFill>
              <a:prstDash val="solid"/>
              <a:round/>
              <a:headEnd type="none" w="sm" len="sm"/>
              <a:tailEnd type="triangle" w="med" len="med"/>
            </a:ln>
          </p:spPr>
        </p:cxnSp>
        <p:cxnSp>
          <p:nvCxnSpPr>
            <p:cNvPr id="1346" name="Google Shape;1346;p55"/>
            <p:cNvCxnSpPr/>
            <p:nvPr/>
          </p:nvCxnSpPr>
          <p:spPr>
            <a:xfrm rot="10800000" flipH="1">
              <a:off x="10472739" y="10786460"/>
              <a:ext cx="319086" cy="270564"/>
            </a:xfrm>
            <a:prstGeom prst="straightConnector1">
              <a:avLst/>
            </a:prstGeom>
            <a:noFill/>
            <a:ln w="9525" cap="flat" cmpd="sng">
              <a:solidFill>
                <a:srgbClr val="1A9253"/>
              </a:solidFill>
              <a:prstDash val="solid"/>
              <a:round/>
              <a:headEnd type="none" w="sm" len="sm"/>
              <a:tailEnd type="triangle" w="med" len="med"/>
            </a:ln>
          </p:spPr>
        </p:cxnSp>
        <p:cxnSp>
          <p:nvCxnSpPr>
            <p:cNvPr id="1347" name="Google Shape;1347;p55"/>
            <p:cNvCxnSpPr>
              <a:endCxn id="1309" idx="2"/>
            </p:cNvCxnSpPr>
            <p:nvPr/>
          </p:nvCxnSpPr>
          <p:spPr>
            <a:xfrm flipH="1" flipV="1">
              <a:off x="13477875" y="7665466"/>
              <a:ext cx="2" cy="552237"/>
            </a:xfrm>
            <a:prstGeom prst="straightConnector1">
              <a:avLst/>
            </a:prstGeom>
            <a:noFill/>
            <a:ln w="9525" cap="flat" cmpd="sng">
              <a:solidFill>
                <a:srgbClr val="1A9253"/>
              </a:solidFill>
              <a:prstDash val="solid"/>
              <a:round/>
              <a:headEnd type="none" w="sm" len="sm"/>
              <a:tailEnd type="triangle" w="med" len="med"/>
            </a:ln>
          </p:spPr>
        </p:cxnSp>
        <p:cxnSp>
          <p:nvCxnSpPr>
            <p:cNvPr id="1348" name="Google Shape;1348;p55"/>
            <p:cNvCxnSpPr>
              <a:stCxn id="1312" idx="0"/>
            </p:cNvCxnSpPr>
            <p:nvPr/>
          </p:nvCxnSpPr>
          <p:spPr>
            <a:xfrm flipH="1" flipV="1">
              <a:off x="14670889" y="6376251"/>
              <a:ext cx="495296" cy="242694"/>
            </a:xfrm>
            <a:prstGeom prst="straightConnector1">
              <a:avLst/>
            </a:prstGeom>
            <a:noFill/>
            <a:ln w="9525" cap="flat" cmpd="sng">
              <a:solidFill>
                <a:srgbClr val="1A9253"/>
              </a:solidFill>
              <a:prstDash val="solid"/>
              <a:round/>
              <a:headEnd type="none" w="sm" len="sm"/>
              <a:tailEnd type="triangle" w="med" len="med"/>
            </a:ln>
          </p:spPr>
        </p:cxnSp>
        <p:cxnSp>
          <p:nvCxnSpPr>
            <p:cNvPr id="1349" name="Google Shape;1349;p55"/>
            <p:cNvCxnSpPr>
              <a:stCxn id="1311" idx="0"/>
            </p:cNvCxnSpPr>
            <p:nvPr/>
          </p:nvCxnSpPr>
          <p:spPr>
            <a:xfrm flipH="1" flipV="1">
              <a:off x="14306594" y="4055467"/>
              <a:ext cx="109495" cy="1388393"/>
            </a:xfrm>
            <a:prstGeom prst="straightConnector1">
              <a:avLst/>
            </a:prstGeom>
            <a:noFill/>
            <a:ln w="9525" cap="flat" cmpd="sng">
              <a:solidFill>
                <a:srgbClr val="1A9253"/>
              </a:solidFill>
              <a:prstDash val="solid"/>
              <a:round/>
              <a:headEnd type="none" w="sm" len="sm"/>
              <a:tailEnd type="triangle" w="med" len="med"/>
            </a:ln>
          </p:spPr>
        </p:cxnSp>
        <p:cxnSp>
          <p:nvCxnSpPr>
            <p:cNvPr id="1350" name="Google Shape;1350;p55"/>
            <p:cNvCxnSpPr>
              <a:stCxn id="1317" idx="0"/>
            </p:cNvCxnSpPr>
            <p:nvPr/>
          </p:nvCxnSpPr>
          <p:spPr>
            <a:xfrm flipH="1" flipV="1">
              <a:off x="16566493" y="5406888"/>
              <a:ext cx="97495" cy="304792"/>
            </a:xfrm>
            <a:prstGeom prst="straightConnector1">
              <a:avLst/>
            </a:prstGeom>
            <a:noFill/>
            <a:ln w="9525" cap="flat" cmpd="sng">
              <a:solidFill>
                <a:srgbClr val="1A9253"/>
              </a:solidFill>
              <a:prstDash val="solid"/>
              <a:round/>
              <a:headEnd type="none" w="sm" len="sm"/>
              <a:tailEnd type="triangle" w="med" len="med"/>
            </a:ln>
          </p:spPr>
        </p:cxnSp>
        <p:cxnSp>
          <p:nvCxnSpPr>
            <p:cNvPr id="1351" name="Google Shape;1351;p55"/>
            <p:cNvCxnSpPr>
              <a:stCxn id="1316" idx="0"/>
            </p:cNvCxnSpPr>
            <p:nvPr/>
          </p:nvCxnSpPr>
          <p:spPr>
            <a:xfrm flipH="1" flipV="1">
              <a:off x="15987754" y="3985656"/>
              <a:ext cx="376197" cy="529196"/>
            </a:xfrm>
            <a:prstGeom prst="straightConnector1">
              <a:avLst/>
            </a:prstGeom>
            <a:noFill/>
            <a:ln w="9525" cap="flat" cmpd="sng">
              <a:solidFill>
                <a:srgbClr val="1A9253"/>
              </a:solidFill>
              <a:prstDash val="solid"/>
              <a:round/>
              <a:headEnd type="none" w="sm" len="sm"/>
              <a:tailEnd type="triangle" w="med" len="med"/>
            </a:ln>
          </p:spPr>
        </p:cxnSp>
        <p:cxnSp>
          <p:nvCxnSpPr>
            <p:cNvPr id="1352" name="Google Shape;1352;p55"/>
            <p:cNvCxnSpPr/>
            <p:nvPr/>
          </p:nvCxnSpPr>
          <p:spPr>
            <a:xfrm>
              <a:off x="15647194" y="7865440"/>
              <a:ext cx="340520" cy="368060"/>
            </a:xfrm>
            <a:prstGeom prst="straightConnector1">
              <a:avLst/>
            </a:prstGeom>
            <a:noFill/>
            <a:ln w="9525" cap="flat" cmpd="sng">
              <a:solidFill>
                <a:srgbClr val="1A9253"/>
              </a:solidFill>
              <a:prstDash val="solid"/>
              <a:round/>
              <a:headEnd type="triangle" w="med" len="med"/>
              <a:tailEnd type="triangle" w="med" len="med"/>
            </a:ln>
          </p:spPr>
        </p:cxnSp>
        <p:cxnSp>
          <p:nvCxnSpPr>
            <p:cNvPr id="1353" name="Google Shape;1353;p55"/>
            <p:cNvCxnSpPr>
              <a:endCxn id="1312" idx="2"/>
            </p:cNvCxnSpPr>
            <p:nvPr/>
          </p:nvCxnSpPr>
          <p:spPr>
            <a:xfrm flipH="1" flipV="1">
              <a:off x="15166185" y="7726167"/>
              <a:ext cx="1302604" cy="1166508"/>
            </a:xfrm>
            <a:prstGeom prst="straightConnector1">
              <a:avLst/>
            </a:prstGeom>
            <a:noFill/>
            <a:ln w="9525" cap="flat" cmpd="sng">
              <a:solidFill>
                <a:srgbClr val="1A9253"/>
              </a:solidFill>
              <a:prstDash val="solid"/>
              <a:round/>
              <a:headEnd type="none" w="sm" len="sm"/>
              <a:tailEnd type="triangle" w="med" len="med"/>
            </a:ln>
          </p:spPr>
        </p:cxnSp>
        <p:cxnSp>
          <p:nvCxnSpPr>
            <p:cNvPr id="1354" name="Google Shape;1354;p55"/>
            <p:cNvCxnSpPr/>
            <p:nvPr/>
          </p:nvCxnSpPr>
          <p:spPr>
            <a:xfrm rot="10800000">
              <a:off x="18192752" y="5124568"/>
              <a:ext cx="133350" cy="359780"/>
            </a:xfrm>
            <a:prstGeom prst="straightConnector1">
              <a:avLst/>
            </a:prstGeom>
            <a:noFill/>
            <a:ln w="9525" cap="flat" cmpd="sng">
              <a:solidFill>
                <a:srgbClr val="1A9253"/>
              </a:solidFill>
              <a:prstDash val="solid"/>
              <a:round/>
              <a:headEnd type="none" w="sm" len="sm"/>
              <a:tailEnd type="triangle" w="med" len="med"/>
            </a:ln>
          </p:spPr>
        </p:cxnSp>
        <p:cxnSp>
          <p:nvCxnSpPr>
            <p:cNvPr id="1355" name="Google Shape;1355;p55"/>
            <p:cNvCxnSpPr>
              <a:stCxn id="1323" idx="0"/>
              <a:endCxn id="1278" idx="3"/>
            </p:cNvCxnSpPr>
            <p:nvPr/>
          </p:nvCxnSpPr>
          <p:spPr>
            <a:xfrm flipH="1" flipV="1">
              <a:off x="18192748" y="3483322"/>
              <a:ext cx="2486029" cy="1393481"/>
            </a:xfrm>
            <a:prstGeom prst="straightConnector1">
              <a:avLst/>
            </a:prstGeom>
            <a:noFill/>
            <a:ln w="9525" cap="flat" cmpd="sng">
              <a:solidFill>
                <a:srgbClr val="1A9253"/>
              </a:solidFill>
              <a:prstDash val="solid"/>
              <a:round/>
              <a:headEnd type="none" w="sm" len="sm"/>
              <a:tailEnd type="triangle" w="med" len="med"/>
            </a:ln>
          </p:spPr>
        </p:cxnSp>
        <p:cxnSp>
          <p:nvCxnSpPr>
            <p:cNvPr id="1356" name="Google Shape;1356;p55"/>
            <p:cNvCxnSpPr>
              <a:stCxn id="1323" idx="2"/>
            </p:cNvCxnSpPr>
            <p:nvPr/>
          </p:nvCxnSpPr>
          <p:spPr>
            <a:xfrm flipH="1">
              <a:off x="20140581" y="5984024"/>
              <a:ext cx="538196" cy="703309"/>
            </a:xfrm>
            <a:prstGeom prst="straightConnector1">
              <a:avLst/>
            </a:prstGeom>
            <a:noFill/>
            <a:ln w="9525" cap="flat" cmpd="sng">
              <a:solidFill>
                <a:srgbClr val="1A9253"/>
              </a:solidFill>
              <a:prstDash val="solid"/>
              <a:round/>
              <a:headEnd type="triangle" w="med" len="med"/>
              <a:tailEnd type="triangle" w="med" len="med"/>
            </a:ln>
          </p:spPr>
        </p:cxnSp>
        <p:cxnSp>
          <p:nvCxnSpPr>
            <p:cNvPr id="1357" name="Google Shape;1357;p55"/>
            <p:cNvCxnSpPr/>
            <p:nvPr/>
          </p:nvCxnSpPr>
          <p:spPr>
            <a:xfrm rot="10800000">
              <a:off x="20409692" y="7371293"/>
              <a:ext cx="773908" cy="323778"/>
            </a:xfrm>
            <a:prstGeom prst="straightConnector1">
              <a:avLst/>
            </a:prstGeom>
            <a:noFill/>
            <a:ln w="9525" cap="flat" cmpd="sng">
              <a:solidFill>
                <a:srgbClr val="1A9253"/>
              </a:solidFill>
              <a:prstDash val="solid"/>
              <a:round/>
              <a:headEnd type="none" w="sm" len="sm"/>
              <a:tailEnd type="triangle" w="med" len="med"/>
            </a:ln>
          </p:spPr>
        </p:cxnSp>
        <p:cxnSp>
          <p:nvCxnSpPr>
            <p:cNvPr id="1358" name="Google Shape;1358;p55"/>
            <p:cNvCxnSpPr>
              <a:endCxn id="1329" idx="2"/>
            </p:cNvCxnSpPr>
            <p:nvPr/>
          </p:nvCxnSpPr>
          <p:spPr>
            <a:xfrm flipH="1" flipV="1">
              <a:off x="20678777" y="8802293"/>
              <a:ext cx="314402" cy="1114309"/>
            </a:xfrm>
            <a:prstGeom prst="straightConnector1">
              <a:avLst/>
            </a:prstGeom>
            <a:noFill/>
            <a:ln w="9525" cap="flat" cmpd="sng">
              <a:solidFill>
                <a:srgbClr val="1A9253"/>
              </a:solidFill>
              <a:prstDash val="solid"/>
              <a:round/>
              <a:headEnd type="none" w="sm" len="sm"/>
              <a:tailEnd type="triangle" w="med" len="med"/>
            </a:ln>
          </p:spPr>
        </p:cxnSp>
        <p:cxnSp>
          <p:nvCxnSpPr>
            <p:cNvPr id="1359" name="Google Shape;1359;p55"/>
            <p:cNvCxnSpPr/>
            <p:nvPr/>
          </p:nvCxnSpPr>
          <p:spPr>
            <a:xfrm rot="10800000">
              <a:off x="19450052" y="9218565"/>
              <a:ext cx="1581150" cy="730430"/>
            </a:xfrm>
            <a:prstGeom prst="straightConnector1">
              <a:avLst/>
            </a:prstGeom>
            <a:noFill/>
            <a:ln w="9525" cap="flat" cmpd="sng">
              <a:solidFill>
                <a:srgbClr val="1A9253"/>
              </a:solidFill>
              <a:prstDash val="solid"/>
              <a:round/>
              <a:headEnd type="none" w="sm" len="sm"/>
              <a:tailEnd type="triangle" w="med" len="med"/>
            </a:ln>
          </p:spPr>
        </p:cxnSp>
        <p:cxnSp>
          <p:nvCxnSpPr>
            <p:cNvPr id="1360" name="Google Shape;1360;p55"/>
            <p:cNvCxnSpPr>
              <a:endCxn id="1328" idx="2"/>
            </p:cNvCxnSpPr>
            <p:nvPr/>
          </p:nvCxnSpPr>
          <p:spPr>
            <a:xfrm flipV="1">
              <a:off x="20678663" y="10496437"/>
              <a:ext cx="128699" cy="679074"/>
            </a:xfrm>
            <a:prstGeom prst="straightConnector1">
              <a:avLst/>
            </a:prstGeom>
            <a:noFill/>
            <a:ln w="9525" cap="flat" cmpd="sng">
              <a:solidFill>
                <a:srgbClr val="1A9253"/>
              </a:solidFill>
              <a:prstDash val="solid"/>
              <a:round/>
              <a:headEnd type="none" w="sm" len="sm"/>
              <a:tailEnd type="triangle" w="med" len="med"/>
            </a:ln>
          </p:spPr>
        </p:cxnSp>
        <p:cxnSp>
          <p:nvCxnSpPr>
            <p:cNvPr id="1361" name="Google Shape;1361;p55"/>
            <p:cNvCxnSpPr>
              <a:stCxn id="1322" idx="0"/>
              <a:endCxn id="1327" idx="2"/>
            </p:cNvCxnSpPr>
            <p:nvPr/>
          </p:nvCxnSpPr>
          <p:spPr>
            <a:xfrm flipH="1" flipV="1">
              <a:off x="19033331" y="10523852"/>
              <a:ext cx="207169" cy="620398"/>
            </a:xfrm>
            <a:prstGeom prst="straightConnector1">
              <a:avLst/>
            </a:prstGeom>
            <a:noFill/>
            <a:ln w="9525" cap="flat" cmpd="sng">
              <a:solidFill>
                <a:srgbClr val="1A9253"/>
              </a:solidFill>
              <a:prstDash val="solid"/>
              <a:round/>
              <a:headEnd type="none" w="sm" len="sm"/>
              <a:tailEnd type="triangle" w="med" len="med"/>
            </a:ln>
          </p:spPr>
        </p:cxnSp>
        <p:cxnSp>
          <p:nvCxnSpPr>
            <p:cNvPr id="1362" name="Google Shape;1362;p55"/>
            <p:cNvCxnSpPr/>
            <p:nvPr/>
          </p:nvCxnSpPr>
          <p:spPr>
            <a:xfrm rot="10800000">
              <a:off x="18326101" y="10951151"/>
              <a:ext cx="285754" cy="224418"/>
            </a:xfrm>
            <a:prstGeom prst="straightConnector1">
              <a:avLst/>
            </a:prstGeom>
            <a:noFill/>
            <a:ln w="9525" cap="flat" cmpd="sng">
              <a:solidFill>
                <a:srgbClr val="1A9253"/>
              </a:solidFill>
              <a:prstDash val="solid"/>
              <a:round/>
              <a:headEnd type="none" w="sm" len="sm"/>
              <a:tailEnd type="triangle" w="med" len="med"/>
            </a:ln>
          </p:spPr>
        </p:cxnSp>
        <p:cxnSp>
          <p:nvCxnSpPr>
            <p:cNvPr id="1363" name="Google Shape;1363;p55"/>
            <p:cNvCxnSpPr/>
            <p:nvPr/>
          </p:nvCxnSpPr>
          <p:spPr>
            <a:xfrm rot="10800000" flipH="1">
              <a:off x="17868902" y="6405323"/>
              <a:ext cx="171450" cy="2228294"/>
            </a:xfrm>
            <a:prstGeom prst="straightConnector1">
              <a:avLst/>
            </a:prstGeom>
            <a:noFill/>
            <a:ln w="9525" cap="flat" cmpd="sng">
              <a:solidFill>
                <a:srgbClr val="1A9253"/>
              </a:solidFill>
              <a:prstDash val="solid"/>
              <a:round/>
              <a:headEnd type="none" w="sm" len="sm"/>
              <a:tailEnd type="triangle" w="med" len="med"/>
            </a:ln>
          </p:spPr>
        </p:cxnSp>
        <p:cxnSp>
          <p:nvCxnSpPr>
            <p:cNvPr id="1364" name="Google Shape;1364;p55"/>
            <p:cNvCxnSpPr/>
            <p:nvPr/>
          </p:nvCxnSpPr>
          <p:spPr>
            <a:xfrm rot="10800000" flipH="1">
              <a:off x="17868900" y="7234155"/>
              <a:ext cx="776288" cy="1399462"/>
            </a:xfrm>
            <a:prstGeom prst="straightConnector1">
              <a:avLst/>
            </a:prstGeom>
            <a:noFill/>
            <a:ln w="9525" cap="flat" cmpd="sng">
              <a:solidFill>
                <a:srgbClr val="1A9253"/>
              </a:solidFill>
              <a:prstDash val="solid"/>
              <a:round/>
              <a:headEnd type="none" w="sm" len="sm"/>
              <a:tailEnd type="triangle" w="med" len="med"/>
            </a:ln>
          </p:spPr>
        </p:cxnSp>
        <p:cxnSp>
          <p:nvCxnSpPr>
            <p:cNvPr id="1365" name="Google Shape;1365;p55"/>
            <p:cNvCxnSpPr>
              <a:stCxn id="1318" idx="0"/>
              <a:endCxn id="1317" idx="2"/>
            </p:cNvCxnSpPr>
            <p:nvPr/>
          </p:nvCxnSpPr>
          <p:spPr>
            <a:xfrm flipH="1" flipV="1">
              <a:off x="16663988" y="6818901"/>
              <a:ext cx="133352" cy="526689"/>
            </a:xfrm>
            <a:prstGeom prst="straightConnector1">
              <a:avLst/>
            </a:prstGeom>
            <a:noFill/>
            <a:ln w="9525" cap="flat" cmpd="sng">
              <a:solidFill>
                <a:srgbClr val="1A9253"/>
              </a:solidFill>
              <a:prstDash val="solid"/>
              <a:round/>
              <a:headEnd type="none" w="sm" len="sm"/>
              <a:tailEnd type="triangle" w="med" len="med"/>
            </a:ln>
          </p:spPr>
        </p:cxnSp>
        <p:sp>
          <p:nvSpPr>
            <p:cNvPr id="1366" name="Google Shape;1366;p55"/>
            <p:cNvSpPr txBox="1"/>
            <p:nvPr/>
          </p:nvSpPr>
          <p:spPr>
            <a:xfrm>
              <a:off x="14431570" y="9655929"/>
              <a:ext cx="1304922" cy="1107221"/>
            </a:xfrm>
            <a:prstGeom prst="rect">
              <a:avLst/>
            </a:prstGeom>
            <a:noFill/>
            <a:ln w="9525" cap="flat" cmpd="sng">
              <a:solidFill>
                <a:schemeClr val="accent6"/>
              </a:solidFill>
              <a:prstDash val="solid"/>
              <a:round/>
              <a:headEnd type="none" w="sm" len="sm"/>
              <a:tailEnd type="none" w="sm" len="sm"/>
            </a:ln>
          </p:spPr>
          <p:txBody>
            <a:bodyPr spcFirstLastPara="1" wrap="square" lIns="91426" tIns="45700" rIns="91426" bIns="45700" anchor="t" anchorCtr="0">
              <a:spAutoFit/>
            </a:bodyPr>
            <a:lstStyle/>
            <a:p>
              <a:pPr>
                <a:buClr>
                  <a:srgbClr val="525357"/>
                </a:buClr>
                <a:buSzPts val="1650"/>
              </a:pPr>
              <a:r>
                <a:rPr lang="en-US" dirty="0">
                  <a:solidFill>
                    <a:srgbClr val="525357"/>
                  </a:solidFill>
                  <a:latin typeface="PT Sans"/>
                  <a:ea typeface="PT Sans"/>
                  <a:cs typeface="PT Sans"/>
                  <a:sym typeface="PT Sans"/>
                </a:rPr>
                <a:t>Augmente notorité de EdM aux villages</a:t>
              </a:r>
              <a:endParaRPr sz="1100" dirty="0">
                <a:latin typeface="Gill Sans MT" panose="020B0502020104020203" pitchFamily="34" charset="77"/>
              </a:endParaRPr>
            </a:p>
          </p:txBody>
        </p:sp>
        <p:cxnSp>
          <p:nvCxnSpPr>
            <p:cNvPr id="1367" name="Google Shape;1367;p55"/>
            <p:cNvCxnSpPr/>
            <p:nvPr/>
          </p:nvCxnSpPr>
          <p:spPr>
            <a:xfrm rot="10800000">
              <a:off x="14787559" y="10776943"/>
              <a:ext cx="0" cy="251882"/>
            </a:xfrm>
            <a:prstGeom prst="straightConnector1">
              <a:avLst/>
            </a:prstGeom>
            <a:noFill/>
            <a:ln w="9525" cap="flat" cmpd="sng">
              <a:solidFill>
                <a:srgbClr val="1A9253"/>
              </a:solidFill>
              <a:prstDash val="solid"/>
              <a:round/>
              <a:headEnd type="none" w="sm" len="sm"/>
              <a:tailEnd type="triangle" w="med" len="med"/>
            </a:ln>
          </p:spPr>
        </p:cxnSp>
        <p:cxnSp>
          <p:nvCxnSpPr>
            <p:cNvPr id="1368" name="Google Shape;1368;p55"/>
            <p:cNvCxnSpPr/>
            <p:nvPr/>
          </p:nvCxnSpPr>
          <p:spPr>
            <a:xfrm rot="10800000">
              <a:off x="15987713" y="9439022"/>
              <a:ext cx="188118" cy="1705228"/>
            </a:xfrm>
            <a:prstGeom prst="straightConnector1">
              <a:avLst/>
            </a:prstGeom>
            <a:noFill/>
            <a:ln w="9525" cap="flat" cmpd="sng">
              <a:solidFill>
                <a:srgbClr val="1A9253"/>
              </a:solidFill>
              <a:prstDash val="solid"/>
              <a:round/>
              <a:headEnd type="none" w="sm" len="sm"/>
              <a:tailEnd type="triangle" w="med" len="med"/>
            </a:ln>
          </p:spPr>
        </p:cxnSp>
        <p:cxnSp>
          <p:nvCxnSpPr>
            <p:cNvPr id="1369" name="Google Shape;1369;p55"/>
            <p:cNvCxnSpPr/>
            <p:nvPr/>
          </p:nvCxnSpPr>
          <p:spPr>
            <a:xfrm rot="10800000">
              <a:off x="4618122" y="10144640"/>
              <a:ext cx="382504" cy="872528"/>
            </a:xfrm>
            <a:prstGeom prst="straightConnector1">
              <a:avLst/>
            </a:prstGeom>
            <a:noFill/>
            <a:ln w="9525" cap="flat" cmpd="sng">
              <a:solidFill>
                <a:srgbClr val="1A9253"/>
              </a:solidFill>
              <a:prstDash val="solid"/>
              <a:round/>
              <a:headEnd type="none" w="sm" len="sm"/>
              <a:tailEnd type="triangle" w="med" len="med"/>
            </a:ln>
          </p:spPr>
        </p:cxnSp>
        <p:cxnSp>
          <p:nvCxnSpPr>
            <p:cNvPr id="1370" name="Google Shape;1370;p55"/>
            <p:cNvCxnSpPr/>
            <p:nvPr/>
          </p:nvCxnSpPr>
          <p:spPr>
            <a:xfrm rot="10800000" flipH="1">
              <a:off x="5810248" y="9238596"/>
              <a:ext cx="923928" cy="1778572"/>
            </a:xfrm>
            <a:prstGeom prst="straightConnector1">
              <a:avLst/>
            </a:prstGeom>
            <a:noFill/>
            <a:ln w="9525" cap="flat" cmpd="sng">
              <a:solidFill>
                <a:srgbClr val="1A9253"/>
              </a:solidFill>
              <a:prstDash val="solid"/>
              <a:round/>
              <a:headEnd type="none" w="sm" len="sm"/>
              <a:tailEnd type="triangle" w="med" len="med"/>
            </a:ln>
          </p:spPr>
        </p:cxnSp>
        <p:cxnSp>
          <p:nvCxnSpPr>
            <p:cNvPr id="1371" name="Google Shape;1371;p55"/>
            <p:cNvCxnSpPr>
              <a:stCxn id="1294" idx="0"/>
            </p:cNvCxnSpPr>
            <p:nvPr/>
          </p:nvCxnSpPr>
          <p:spPr>
            <a:xfrm flipV="1">
              <a:off x="5438776" y="7068736"/>
              <a:ext cx="519002" cy="3952795"/>
            </a:xfrm>
            <a:prstGeom prst="straightConnector1">
              <a:avLst/>
            </a:prstGeom>
            <a:noFill/>
            <a:ln w="9525" cap="flat" cmpd="sng">
              <a:solidFill>
                <a:srgbClr val="1A9253"/>
              </a:solidFill>
              <a:prstDash val="solid"/>
              <a:round/>
              <a:headEnd type="none" w="sm" len="sm"/>
              <a:tailEnd type="triangle" w="med" len="med"/>
            </a:ln>
          </p:spPr>
        </p:cxnSp>
        <p:cxnSp>
          <p:nvCxnSpPr>
            <p:cNvPr id="1372" name="Google Shape;1372;p55"/>
            <p:cNvCxnSpPr/>
            <p:nvPr/>
          </p:nvCxnSpPr>
          <p:spPr>
            <a:xfrm rot="10800000">
              <a:off x="5588794" y="6055951"/>
              <a:ext cx="1389400" cy="1462314"/>
            </a:xfrm>
            <a:prstGeom prst="straightConnector1">
              <a:avLst/>
            </a:prstGeom>
            <a:noFill/>
            <a:ln w="9525" cap="flat" cmpd="sng">
              <a:solidFill>
                <a:srgbClr val="1A9253"/>
              </a:solidFill>
              <a:prstDash val="solid"/>
              <a:round/>
              <a:headEnd type="none" w="sm" len="sm"/>
              <a:tailEnd type="triangle" w="med" len="med"/>
            </a:ln>
          </p:spPr>
        </p:cxnSp>
        <p:cxnSp>
          <p:nvCxnSpPr>
            <p:cNvPr id="1373" name="Google Shape;1373;p55"/>
            <p:cNvCxnSpPr/>
            <p:nvPr/>
          </p:nvCxnSpPr>
          <p:spPr>
            <a:xfrm rot="10800000" flipH="1">
              <a:off x="5214938" y="4067344"/>
              <a:ext cx="429816" cy="7033672"/>
            </a:xfrm>
            <a:prstGeom prst="straightConnector1">
              <a:avLst/>
            </a:prstGeom>
            <a:noFill/>
            <a:ln w="9525" cap="flat" cmpd="sng">
              <a:solidFill>
                <a:srgbClr val="1A9253"/>
              </a:solidFill>
              <a:prstDash val="solid"/>
              <a:round/>
              <a:headEnd type="none" w="sm" len="sm"/>
              <a:tailEnd type="triangle" w="med" len="med"/>
            </a:ln>
          </p:spPr>
        </p:cxnSp>
        <p:cxnSp>
          <p:nvCxnSpPr>
            <p:cNvPr id="1374" name="Google Shape;1374;p55"/>
            <p:cNvCxnSpPr/>
            <p:nvPr/>
          </p:nvCxnSpPr>
          <p:spPr>
            <a:xfrm rot="10800000" flipH="1">
              <a:off x="5246195" y="4140548"/>
              <a:ext cx="5654574" cy="6810604"/>
            </a:xfrm>
            <a:prstGeom prst="straightConnector1">
              <a:avLst/>
            </a:prstGeom>
            <a:noFill/>
            <a:ln w="9525" cap="flat" cmpd="sng">
              <a:solidFill>
                <a:srgbClr val="1A9253"/>
              </a:solidFill>
              <a:prstDash val="solid"/>
              <a:round/>
              <a:headEnd type="none" w="sm" len="sm"/>
              <a:tailEnd type="triangle" w="med" len="med"/>
            </a:ln>
          </p:spPr>
        </p:cxnSp>
        <p:cxnSp>
          <p:nvCxnSpPr>
            <p:cNvPr id="1375" name="Google Shape;1375;p55"/>
            <p:cNvCxnSpPr/>
            <p:nvPr/>
          </p:nvCxnSpPr>
          <p:spPr>
            <a:xfrm rot="10800000">
              <a:off x="9953624" y="10848879"/>
              <a:ext cx="205980" cy="202858"/>
            </a:xfrm>
            <a:prstGeom prst="straightConnector1">
              <a:avLst/>
            </a:prstGeom>
            <a:noFill/>
            <a:ln w="9525" cap="flat" cmpd="sng">
              <a:solidFill>
                <a:srgbClr val="1A9253"/>
              </a:solidFill>
              <a:prstDash val="solid"/>
              <a:round/>
              <a:headEnd type="none" w="sm" len="sm"/>
              <a:tailEnd type="triangle" w="med" len="med"/>
            </a:ln>
          </p:spPr>
        </p:cxnSp>
        <p:cxnSp>
          <p:nvCxnSpPr>
            <p:cNvPr id="1376" name="Google Shape;1376;p55"/>
            <p:cNvCxnSpPr/>
            <p:nvPr/>
          </p:nvCxnSpPr>
          <p:spPr>
            <a:xfrm rot="10800000" flipH="1">
              <a:off x="10929939" y="11243660"/>
              <a:ext cx="319086" cy="270564"/>
            </a:xfrm>
            <a:prstGeom prst="straightConnector1">
              <a:avLst/>
            </a:prstGeom>
            <a:noFill/>
            <a:ln w="9525" cap="flat" cmpd="sng">
              <a:solidFill>
                <a:srgbClr val="1A9253"/>
              </a:solidFill>
              <a:prstDash val="solid"/>
              <a:round/>
              <a:headEnd type="none" w="sm" len="sm"/>
              <a:tailEnd type="triangle" w="med" len="med"/>
            </a:ln>
          </p:spPr>
        </p:cxnSp>
        <p:cxnSp>
          <p:nvCxnSpPr>
            <p:cNvPr id="1377" name="Google Shape;1377;p55"/>
            <p:cNvCxnSpPr>
              <a:stCxn id="1306" idx="0"/>
              <a:endCxn id="1303" idx="2"/>
            </p:cNvCxnSpPr>
            <p:nvPr/>
          </p:nvCxnSpPr>
          <p:spPr>
            <a:xfrm flipV="1">
              <a:off x="9401176" y="9499898"/>
              <a:ext cx="157163" cy="317065"/>
            </a:xfrm>
            <a:prstGeom prst="straightConnector1">
              <a:avLst/>
            </a:prstGeom>
            <a:noFill/>
            <a:ln w="9525" cap="flat" cmpd="sng">
              <a:solidFill>
                <a:srgbClr val="1A9253"/>
              </a:solidFill>
              <a:prstDash val="solid"/>
              <a:round/>
              <a:headEnd type="none" w="sm" len="sm"/>
              <a:tailEnd type="triangle" w="med" len="med"/>
            </a:ln>
          </p:spPr>
        </p:cxnSp>
        <p:cxnSp>
          <p:nvCxnSpPr>
            <p:cNvPr id="1378" name="Google Shape;1378;p55"/>
            <p:cNvCxnSpPr>
              <a:endCxn id="1313" idx="2"/>
            </p:cNvCxnSpPr>
            <p:nvPr/>
          </p:nvCxnSpPr>
          <p:spPr>
            <a:xfrm flipH="1" flipV="1">
              <a:off x="13773148" y="10006180"/>
              <a:ext cx="188105" cy="1124240"/>
            </a:xfrm>
            <a:prstGeom prst="straightConnector1">
              <a:avLst/>
            </a:prstGeom>
            <a:noFill/>
            <a:ln w="9525" cap="flat" cmpd="sng">
              <a:solidFill>
                <a:srgbClr val="1A9253"/>
              </a:solidFill>
              <a:prstDash val="solid"/>
              <a:round/>
              <a:headEnd type="none" w="sm" len="sm"/>
              <a:tailEnd type="triangle" w="med" len="med"/>
            </a:ln>
          </p:spPr>
        </p:cxnSp>
        <p:cxnSp>
          <p:nvCxnSpPr>
            <p:cNvPr id="1379" name="Google Shape;1379;p55"/>
            <p:cNvCxnSpPr>
              <a:cxnSpLocks/>
              <a:endCxn id="1310" idx="1"/>
            </p:cNvCxnSpPr>
            <p:nvPr/>
          </p:nvCxnSpPr>
          <p:spPr>
            <a:xfrm>
              <a:off x="12410626" y="7557735"/>
              <a:ext cx="438598" cy="1019731"/>
            </a:xfrm>
            <a:prstGeom prst="straightConnector1">
              <a:avLst/>
            </a:prstGeom>
            <a:noFill/>
            <a:ln w="9525" cap="flat" cmpd="sng">
              <a:solidFill>
                <a:srgbClr val="1A9253"/>
              </a:solidFill>
              <a:prstDash val="solid"/>
              <a:round/>
              <a:headEnd type="none" w="sm" len="sm"/>
              <a:tailEnd type="triangle" w="med" len="med"/>
            </a:ln>
          </p:spPr>
        </p:cxnSp>
        <p:cxnSp>
          <p:nvCxnSpPr>
            <p:cNvPr id="1380" name="Google Shape;1380;p55"/>
            <p:cNvCxnSpPr/>
            <p:nvPr/>
          </p:nvCxnSpPr>
          <p:spPr>
            <a:xfrm rot="10800000">
              <a:off x="9310690" y="8477233"/>
              <a:ext cx="0" cy="405758"/>
            </a:xfrm>
            <a:prstGeom prst="straightConnector1">
              <a:avLst/>
            </a:prstGeom>
            <a:noFill/>
            <a:ln w="9525" cap="flat" cmpd="sng">
              <a:solidFill>
                <a:srgbClr val="1A9253"/>
              </a:solidFill>
              <a:prstDash val="solid"/>
              <a:round/>
              <a:headEnd type="none" w="sm" len="sm"/>
              <a:tailEnd type="triangle" w="med" len="med"/>
            </a:ln>
          </p:spPr>
        </p:cxnSp>
        <p:cxnSp>
          <p:nvCxnSpPr>
            <p:cNvPr id="1381" name="Google Shape;1381;p55"/>
            <p:cNvCxnSpPr>
              <a:stCxn id="1301" idx="0"/>
            </p:cNvCxnSpPr>
            <p:nvPr/>
          </p:nvCxnSpPr>
          <p:spPr>
            <a:xfrm flipV="1">
              <a:off x="9558337" y="7004206"/>
              <a:ext cx="71401" cy="447293"/>
            </a:xfrm>
            <a:prstGeom prst="straightConnector1">
              <a:avLst/>
            </a:prstGeom>
            <a:noFill/>
            <a:ln w="9525" cap="flat" cmpd="sng">
              <a:solidFill>
                <a:srgbClr val="1A9253"/>
              </a:solidFill>
              <a:prstDash val="solid"/>
              <a:round/>
              <a:headEnd type="none" w="sm" len="sm"/>
              <a:tailEnd type="triangle" w="med" len="med"/>
            </a:ln>
          </p:spPr>
        </p:cxnSp>
        <p:cxnSp>
          <p:nvCxnSpPr>
            <p:cNvPr id="1382" name="Google Shape;1382;p55"/>
            <p:cNvCxnSpPr/>
            <p:nvPr/>
          </p:nvCxnSpPr>
          <p:spPr>
            <a:xfrm rot="10800000">
              <a:off x="8915400" y="6974336"/>
              <a:ext cx="193180" cy="1908652"/>
            </a:xfrm>
            <a:prstGeom prst="straightConnector1">
              <a:avLst/>
            </a:prstGeom>
            <a:noFill/>
            <a:ln w="9525" cap="flat" cmpd="sng">
              <a:solidFill>
                <a:srgbClr val="1A9253"/>
              </a:solidFill>
              <a:prstDash val="solid"/>
              <a:round/>
              <a:headEnd type="none" w="sm" len="sm"/>
              <a:tailEnd type="triangle" w="med" len="med"/>
            </a:ln>
          </p:spPr>
        </p:cxnSp>
      </p:grpSp>
      <p:sp>
        <p:nvSpPr>
          <p:cNvPr id="2" name="Text Placeholder 1">
            <a:extLst>
              <a:ext uri="{FF2B5EF4-FFF2-40B4-BE49-F238E27FC236}">
                <a16:creationId xmlns:a16="http://schemas.microsoft.com/office/drawing/2014/main" id="{B8AC64D4-EEAD-2645-9F46-1742FE42673F}"/>
              </a:ext>
            </a:extLst>
          </p:cNvPr>
          <p:cNvSpPr>
            <a:spLocks noGrp="1"/>
          </p:cNvSpPr>
          <p:nvPr>
            <p:ph type="body" idx="2"/>
          </p:nvPr>
        </p:nvSpPr>
        <p:spPr>
          <a:xfrm>
            <a:off x="1263265" y="1443536"/>
            <a:ext cx="21660530" cy="2224946"/>
          </a:xfrm>
        </p:spPr>
        <p:txBody>
          <a:bodyPr>
            <a:noAutofit/>
          </a:bodyPr>
          <a:lstStyle/>
          <a:p>
            <a:r>
              <a:rPr lang="fr-FR" b="1" dirty="0">
                <a:solidFill>
                  <a:srgbClr val="000000"/>
                </a:solidFill>
              </a:rPr>
              <a:t>Les écoles des maris de l'UNFPA Niger : TdC initial</a:t>
            </a:r>
            <a:endParaRPr lang="en-US" b="1" dirty="0">
              <a:solidFill>
                <a:srgbClr val="000000"/>
              </a:solidFill>
            </a:endParaRPr>
          </a:p>
        </p:txBody>
      </p:sp>
      <p:sp>
        <p:nvSpPr>
          <p:cNvPr id="116" name="Google Shape;1419;p57">
            <a:extLst>
              <a:ext uri="{FF2B5EF4-FFF2-40B4-BE49-F238E27FC236}">
                <a16:creationId xmlns:a16="http://schemas.microsoft.com/office/drawing/2014/main" id="{75FBD528-D9CF-424D-A930-A856266B3EA0}"/>
              </a:ext>
            </a:extLst>
          </p:cNvPr>
          <p:cNvSpPr txBox="1">
            <a:spLocks noGrp="1"/>
          </p:cNvSpPr>
          <p:nvPr>
            <p:ph type="body" idx="1"/>
          </p:nvPr>
        </p:nvSpPr>
        <p:spPr>
          <a:xfrm>
            <a:off x="1997483" y="687326"/>
            <a:ext cx="12327712" cy="587376"/>
          </a:xfrm>
          <a:prstGeom prst="rect">
            <a:avLst/>
          </a:prstGeom>
          <a:noFill/>
          <a:ln>
            <a:noFill/>
          </a:ln>
        </p:spPr>
        <p:txBody>
          <a:bodyPr spcFirstLastPara="1" wrap="square" lIns="91426" tIns="45700" rIns="91426" bIns="45700" anchor="t" anchorCtr="0">
            <a:noAutofit/>
          </a:bodyPr>
          <a:lstStyle/>
          <a:p>
            <a:pPr marL="0" indent="0" algn="l">
              <a:buClr>
                <a:srgbClr val="7A7C83"/>
              </a:buClr>
              <a:buSzPts val="3600"/>
            </a:pPr>
            <a:r>
              <a:rPr lang="fr-FR" sz="3600" dirty="0">
                <a:solidFill>
                  <a:srgbClr val="000000"/>
                </a:solidFill>
              </a:rPr>
              <a:t>THÉORIES DE CHANGEMENT DES PROGRAMMES</a:t>
            </a:r>
            <a:endParaRPr dirty="0">
              <a:solidFill>
                <a:srgbClr val="000000"/>
              </a:solidFil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386"/>
        <p:cNvGrpSpPr/>
        <p:nvPr/>
      </p:nvGrpSpPr>
      <p:grpSpPr>
        <a:xfrm>
          <a:off x="0" y="0"/>
          <a:ext cx="0" cy="0"/>
          <a:chOff x="0" y="0"/>
          <a:chExt cx="0" cy="0"/>
        </a:xfrm>
      </p:grpSpPr>
      <p:sp>
        <p:nvSpPr>
          <p:cNvPr id="2" name="Text Placeholder 1">
            <a:extLst>
              <a:ext uri="{FF2B5EF4-FFF2-40B4-BE49-F238E27FC236}">
                <a16:creationId xmlns:a16="http://schemas.microsoft.com/office/drawing/2014/main" id="{91B50B08-B48E-E747-93D9-8DFA427DC647}"/>
              </a:ext>
            </a:extLst>
          </p:cNvPr>
          <p:cNvSpPr>
            <a:spLocks noGrp="1"/>
          </p:cNvSpPr>
          <p:nvPr>
            <p:ph type="body" idx="2"/>
          </p:nvPr>
        </p:nvSpPr>
        <p:spPr/>
        <p:txBody>
          <a:bodyPr>
            <a:noAutofit/>
          </a:bodyPr>
          <a:lstStyle/>
          <a:p>
            <a:r>
              <a:rPr lang="fr-FR" b="1" dirty="0">
                <a:solidFill>
                  <a:srgbClr val="000000"/>
                </a:solidFill>
              </a:rPr>
              <a:t>Les écoles des maris de l'UNFPA Niger : TdC affiné</a:t>
            </a:r>
            <a:endParaRPr lang="en-US" b="1" dirty="0">
              <a:solidFill>
                <a:srgbClr val="000000"/>
              </a:solidFill>
            </a:endParaRPr>
          </a:p>
        </p:txBody>
      </p:sp>
      <p:sp>
        <p:nvSpPr>
          <p:cNvPr id="5" name="Text Placeholder 4">
            <a:extLst>
              <a:ext uri="{FF2B5EF4-FFF2-40B4-BE49-F238E27FC236}">
                <a16:creationId xmlns:a16="http://schemas.microsoft.com/office/drawing/2014/main" id="{EC9BEF21-65C7-4142-920E-6FE4969EFE71}"/>
              </a:ext>
            </a:extLst>
          </p:cNvPr>
          <p:cNvSpPr>
            <a:spLocks noGrp="1"/>
          </p:cNvSpPr>
          <p:nvPr>
            <p:ph type="body" idx="1"/>
          </p:nvPr>
        </p:nvSpPr>
        <p:spPr/>
        <p:txBody>
          <a:bodyPr>
            <a:noAutofit/>
          </a:bodyPr>
          <a:lstStyle/>
          <a:p>
            <a:pPr marL="0" indent="0" algn="l">
              <a:buClr>
                <a:srgbClr val="7A7C83"/>
              </a:buClr>
              <a:buSzPts val="3600"/>
            </a:pPr>
            <a:r>
              <a:rPr lang="fr-FR" sz="3600" dirty="0">
                <a:solidFill>
                  <a:srgbClr val="000000"/>
                </a:solidFill>
              </a:rPr>
              <a:t>THÉORIES DE CHANGEMENT DES PROGRAMMES</a:t>
            </a:r>
          </a:p>
        </p:txBody>
      </p:sp>
      <p:grpSp>
        <p:nvGrpSpPr>
          <p:cNvPr id="1389" name="Google Shape;1389;p56"/>
          <p:cNvGrpSpPr/>
          <p:nvPr/>
        </p:nvGrpSpPr>
        <p:grpSpPr>
          <a:xfrm>
            <a:off x="2287227" y="4601701"/>
            <a:ext cx="21146931" cy="8433815"/>
            <a:chOff x="3134433" y="3120184"/>
            <a:chExt cx="18220354" cy="7772629"/>
          </a:xfrm>
        </p:grpSpPr>
        <p:sp>
          <p:nvSpPr>
            <p:cNvPr id="1390" name="Google Shape;1390;p56"/>
            <p:cNvSpPr/>
            <p:nvPr/>
          </p:nvSpPr>
          <p:spPr>
            <a:xfrm rot="16200000">
              <a:off x="-120308" y="7040008"/>
              <a:ext cx="7065536" cy="556054"/>
            </a:xfrm>
            <a:prstGeom prst="rect">
              <a:avLst/>
            </a:prstGeom>
            <a:solidFill>
              <a:srgbClr val="2BB673"/>
            </a:solidFill>
            <a:ln>
              <a:noFill/>
            </a:ln>
          </p:spPr>
          <p:txBody>
            <a:bodyPr spcFirstLastPara="1" wrap="square" lIns="91426" tIns="45700" rIns="91426" bIns="45700" anchor="ctr" anchorCtr="0">
              <a:noAutofit/>
            </a:bodyPr>
            <a:lstStyle/>
            <a:p>
              <a:pPr algn="ctr">
                <a:buClr>
                  <a:srgbClr val="525357"/>
                </a:buClr>
                <a:buSzPts val="2100"/>
              </a:pPr>
              <a:r>
                <a:rPr lang="fr-FR" sz="2100" b="1" dirty="0">
                  <a:solidFill>
                    <a:srgbClr val="525357"/>
                  </a:solidFill>
                  <a:latin typeface="Gill Sans MT" panose="020B0502020104020203" pitchFamily="34" charset="77"/>
                  <a:ea typeface="Gill Sans"/>
                  <a:cs typeface="Gill Sans"/>
                  <a:sym typeface="Gill Sans"/>
                </a:rPr>
                <a:t>Intervention de l’Ecole des Maris</a:t>
              </a:r>
              <a:endParaRPr lang="en-US" sz="700" b="1" dirty="0">
                <a:latin typeface="Gill Sans MT" panose="020B0502020104020203" pitchFamily="34" charset="77"/>
              </a:endParaRPr>
            </a:p>
          </p:txBody>
        </p:sp>
        <p:sp>
          <p:nvSpPr>
            <p:cNvPr id="1391" name="Google Shape;1391;p56"/>
            <p:cNvSpPr/>
            <p:nvPr/>
          </p:nvSpPr>
          <p:spPr>
            <a:xfrm>
              <a:off x="3784836" y="5753120"/>
              <a:ext cx="1678708" cy="2483840"/>
            </a:xfrm>
            <a:prstGeom prst="rect">
              <a:avLst/>
            </a:prstGeom>
            <a:solidFill>
              <a:srgbClr val="96E6C0"/>
            </a:solidFill>
            <a:ln>
              <a:noFill/>
            </a:ln>
          </p:spPr>
          <p:txBody>
            <a:bodyPr spcFirstLastPara="1" wrap="square" lIns="91426" tIns="45700" rIns="91426" bIns="45700" anchor="ctr" anchorCtr="0">
              <a:noAutofit/>
            </a:bodyPr>
            <a:lstStyle/>
            <a:p>
              <a:pPr algn="ctr">
                <a:buClr>
                  <a:srgbClr val="525357"/>
                </a:buClr>
                <a:buSzPts val="1800"/>
              </a:pPr>
              <a:r>
                <a:rPr lang="fr-FR" sz="1800" b="1" dirty="0">
                  <a:solidFill>
                    <a:srgbClr val="525357"/>
                  </a:solidFill>
                  <a:latin typeface="Gill Sans MT" panose="020B0502020104020203" pitchFamily="34" charset="77"/>
                  <a:ea typeface="Gill Sans"/>
                  <a:cs typeface="Gill Sans"/>
                  <a:sym typeface="Gill Sans"/>
                </a:rPr>
                <a:t>Session de sensibilisation et de Leadership des Ecoles de Maris pour les Maris Modèles.</a:t>
              </a:r>
              <a:endParaRPr lang="en-US" sz="1800" b="1" dirty="0">
                <a:solidFill>
                  <a:srgbClr val="525357"/>
                </a:solidFill>
                <a:latin typeface="PT Sans"/>
                <a:ea typeface="PT Sans"/>
                <a:cs typeface="PT Sans"/>
                <a:sym typeface="PT Sans"/>
              </a:endParaRPr>
            </a:p>
          </p:txBody>
        </p:sp>
        <p:sp>
          <p:nvSpPr>
            <p:cNvPr id="1392" name="Google Shape;1392;p56"/>
            <p:cNvSpPr/>
            <p:nvPr/>
          </p:nvSpPr>
          <p:spPr>
            <a:xfrm>
              <a:off x="6143259" y="4509100"/>
              <a:ext cx="2273646" cy="1251652"/>
            </a:xfrm>
            <a:prstGeom prst="rect">
              <a:avLst/>
            </a:prstGeom>
            <a:solidFill>
              <a:srgbClr val="96E6C0"/>
            </a:solidFill>
            <a:ln>
              <a:noFill/>
            </a:ln>
          </p:spPr>
          <p:txBody>
            <a:bodyPr spcFirstLastPara="1" wrap="square" lIns="91426" tIns="45700" rIns="91426" bIns="45700" anchor="ctr" anchorCtr="0">
              <a:noAutofit/>
            </a:bodyPr>
            <a:lstStyle/>
            <a:p>
              <a:pPr algn="ctr">
                <a:buClr>
                  <a:srgbClr val="525357"/>
                </a:buClr>
                <a:buSzPts val="1800"/>
              </a:pPr>
              <a:r>
                <a:rPr lang="fr-FR" sz="1800" b="1" dirty="0">
                  <a:solidFill>
                    <a:srgbClr val="525357"/>
                  </a:solidFill>
                  <a:latin typeface="Gill Sans MT" panose="020B0502020104020203" pitchFamily="34" charset="77"/>
                  <a:ea typeface="Gill Sans"/>
                  <a:cs typeface="Gill Sans"/>
                  <a:sym typeface="Gill Sans"/>
                </a:rPr>
                <a:t>Sensibilisation des autres maris concernant la SR</a:t>
              </a:r>
              <a:endParaRPr lang="en-US" sz="700" b="1" dirty="0">
                <a:latin typeface="Gill Sans MT" panose="020B0502020104020203" pitchFamily="34" charset="77"/>
              </a:endParaRPr>
            </a:p>
          </p:txBody>
        </p:sp>
        <p:sp>
          <p:nvSpPr>
            <p:cNvPr id="1393" name="Google Shape;1393;p56"/>
            <p:cNvSpPr/>
            <p:nvPr/>
          </p:nvSpPr>
          <p:spPr>
            <a:xfrm>
              <a:off x="6151307" y="6320972"/>
              <a:ext cx="2273646" cy="1251652"/>
            </a:xfrm>
            <a:prstGeom prst="rect">
              <a:avLst/>
            </a:prstGeom>
            <a:solidFill>
              <a:srgbClr val="96E6C0"/>
            </a:solidFill>
            <a:ln>
              <a:noFill/>
            </a:ln>
          </p:spPr>
          <p:txBody>
            <a:bodyPr spcFirstLastPara="1" wrap="square" lIns="91426" tIns="45700" rIns="91426" bIns="45700" anchor="ctr" anchorCtr="0">
              <a:noAutofit/>
            </a:bodyPr>
            <a:lstStyle/>
            <a:p>
              <a:pPr algn="ctr">
                <a:buClr>
                  <a:srgbClr val="525357"/>
                </a:buClr>
                <a:buSzPts val="1800"/>
              </a:pPr>
              <a:r>
                <a:rPr lang="fr-FR" sz="1800" b="1" dirty="0">
                  <a:solidFill>
                    <a:srgbClr val="525357"/>
                  </a:solidFill>
                  <a:latin typeface="Gill Sans MT" panose="020B0502020104020203" pitchFamily="34" charset="77"/>
                  <a:ea typeface="Gill Sans"/>
                  <a:cs typeface="Gill Sans"/>
                  <a:sym typeface="Gill Sans"/>
                </a:rPr>
                <a:t>Sensibilisation des maris dubitatifs/ opposés à la SR</a:t>
              </a:r>
              <a:endParaRPr lang="en-US" sz="700" b="1" dirty="0">
                <a:latin typeface="Gill Sans MT" panose="020B0502020104020203" pitchFamily="34" charset="77"/>
              </a:endParaRPr>
            </a:p>
          </p:txBody>
        </p:sp>
        <p:sp>
          <p:nvSpPr>
            <p:cNvPr id="1394" name="Google Shape;1394;p56"/>
            <p:cNvSpPr/>
            <p:nvPr/>
          </p:nvSpPr>
          <p:spPr>
            <a:xfrm>
              <a:off x="6160805" y="8360192"/>
              <a:ext cx="2273646" cy="1251652"/>
            </a:xfrm>
            <a:prstGeom prst="rect">
              <a:avLst/>
            </a:prstGeom>
            <a:solidFill>
              <a:srgbClr val="96E6C0"/>
            </a:solidFill>
            <a:ln>
              <a:noFill/>
            </a:ln>
          </p:spPr>
          <p:txBody>
            <a:bodyPr spcFirstLastPara="1" wrap="square" lIns="91426" tIns="45700" rIns="91426" bIns="45700" anchor="ctr" anchorCtr="0">
              <a:noAutofit/>
            </a:bodyPr>
            <a:lstStyle/>
            <a:p>
              <a:pPr algn="ctr">
                <a:buClr>
                  <a:srgbClr val="525357"/>
                </a:buClr>
                <a:buSzPts val="1800"/>
              </a:pPr>
              <a:r>
                <a:rPr lang="fr-FR" sz="1800" b="1" dirty="0">
                  <a:solidFill>
                    <a:srgbClr val="525357"/>
                  </a:solidFill>
                  <a:latin typeface="Gill Sans MT" panose="020B0502020104020203" pitchFamily="34" charset="77"/>
                  <a:ea typeface="Gill Sans"/>
                  <a:cs typeface="Gill Sans"/>
                  <a:sym typeface="Gill Sans"/>
                </a:rPr>
                <a:t>Service public pour les centres de santé et la communauté</a:t>
              </a:r>
              <a:endParaRPr lang="en-US" sz="700" b="1" dirty="0">
                <a:latin typeface="Gill Sans MT" panose="020B0502020104020203" pitchFamily="34" charset="77"/>
              </a:endParaRPr>
            </a:p>
          </p:txBody>
        </p:sp>
        <p:sp>
          <p:nvSpPr>
            <p:cNvPr id="1395" name="Google Shape;1395;p56"/>
            <p:cNvSpPr txBox="1"/>
            <p:nvPr/>
          </p:nvSpPr>
          <p:spPr>
            <a:xfrm>
              <a:off x="8434452" y="3120184"/>
              <a:ext cx="6400797" cy="411429"/>
            </a:xfrm>
            <a:prstGeom prst="rect">
              <a:avLst/>
            </a:prstGeom>
            <a:noFill/>
            <a:ln>
              <a:noFill/>
            </a:ln>
          </p:spPr>
          <p:txBody>
            <a:bodyPr spcFirstLastPara="1" wrap="square" lIns="91426" tIns="45700" rIns="91426" bIns="45700" anchor="t" anchorCtr="0">
              <a:spAutoFit/>
            </a:bodyPr>
            <a:lstStyle/>
            <a:p>
              <a:pPr algn="ctr">
                <a:buClr>
                  <a:srgbClr val="525357"/>
                </a:buClr>
                <a:buSzPts val="2100"/>
              </a:pPr>
              <a:r>
                <a:rPr lang="en-US" sz="2100" dirty="0">
                  <a:solidFill>
                    <a:srgbClr val="525357"/>
                  </a:solidFill>
                  <a:latin typeface="Gill Sans MT" panose="020B0502020104020203" pitchFamily="34" charset="77"/>
                  <a:ea typeface="Gill Sans"/>
                  <a:cs typeface="Gill Sans"/>
                  <a:sym typeface="Gill Sans"/>
                </a:rPr>
                <a:t>Effets médiateurs / facilitateurs</a:t>
              </a:r>
              <a:endParaRPr lang="en-US" sz="700" dirty="0">
                <a:latin typeface="Gill Sans MT" panose="020B0502020104020203" pitchFamily="34" charset="77"/>
              </a:endParaRPr>
            </a:p>
          </p:txBody>
        </p:sp>
        <p:sp>
          <p:nvSpPr>
            <p:cNvPr id="1396" name="Google Shape;1396;p56"/>
            <p:cNvSpPr/>
            <p:nvPr/>
          </p:nvSpPr>
          <p:spPr>
            <a:xfrm>
              <a:off x="8913497" y="5386221"/>
              <a:ext cx="2492038" cy="1238830"/>
            </a:xfrm>
            <a:prstGeom prst="ellipse">
              <a:avLst/>
            </a:prstGeom>
            <a:solidFill>
              <a:srgbClr val="B8B8B8"/>
            </a:solidFill>
            <a:ln>
              <a:noFill/>
            </a:ln>
          </p:spPr>
          <p:txBody>
            <a:bodyPr spcFirstLastPara="1" wrap="square" lIns="91426" tIns="45700" rIns="91426" bIns="45700" anchor="ctr" anchorCtr="0">
              <a:noAutofit/>
            </a:bodyPr>
            <a:lstStyle/>
            <a:p>
              <a:pPr algn="ctr">
                <a:buClr>
                  <a:srgbClr val="525357"/>
                </a:buClr>
                <a:buSzPts val="1500"/>
              </a:pPr>
              <a:r>
                <a:rPr lang="fr-FR" sz="1500" b="1" dirty="0">
                  <a:solidFill>
                    <a:srgbClr val="525357"/>
                  </a:solidFill>
                  <a:latin typeface="Gill Sans MT" panose="020B0502020104020203" pitchFamily="34" charset="77"/>
                  <a:ea typeface="Gill Sans"/>
                  <a:cs typeface="Gill Sans"/>
                  <a:sym typeface="Gill Sans"/>
                </a:rPr>
                <a:t>Bâtir la confiance de la communauté envers les Maris Modèles</a:t>
              </a:r>
              <a:endParaRPr lang="en-US" sz="700" b="1" dirty="0">
                <a:latin typeface="Gill Sans MT" panose="020B0502020104020203" pitchFamily="34" charset="77"/>
              </a:endParaRPr>
            </a:p>
          </p:txBody>
        </p:sp>
        <p:sp>
          <p:nvSpPr>
            <p:cNvPr id="1397" name="Google Shape;1397;p56"/>
            <p:cNvSpPr/>
            <p:nvPr/>
          </p:nvSpPr>
          <p:spPr>
            <a:xfrm>
              <a:off x="11065183" y="6283765"/>
              <a:ext cx="2492038" cy="1238830"/>
            </a:xfrm>
            <a:prstGeom prst="ellipse">
              <a:avLst/>
            </a:prstGeom>
            <a:solidFill>
              <a:srgbClr val="B8B8B8"/>
            </a:solidFill>
            <a:ln>
              <a:noFill/>
            </a:ln>
          </p:spPr>
          <p:txBody>
            <a:bodyPr spcFirstLastPara="1" wrap="square" lIns="91426" tIns="45700" rIns="91426" bIns="45700" anchor="ctr" anchorCtr="0">
              <a:noAutofit/>
            </a:bodyPr>
            <a:lstStyle/>
            <a:p>
              <a:pPr algn="ctr">
                <a:buClr>
                  <a:srgbClr val="525357"/>
                </a:buClr>
                <a:buSzPts val="1500"/>
              </a:pPr>
              <a:r>
                <a:rPr lang="fr-FR" sz="1500" b="1" dirty="0">
                  <a:solidFill>
                    <a:srgbClr val="525357"/>
                  </a:solidFill>
                  <a:latin typeface="Gill Sans MT" panose="020B0502020104020203" pitchFamily="34" charset="77"/>
                  <a:ea typeface="Gill Sans"/>
                  <a:cs typeface="Gill Sans"/>
                  <a:sym typeface="Gill Sans"/>
                </a:rPr>
                <a:t>Discussions publiques / privées entre hommes à propos de la SR</a:t>
              </a:r>
              <a:endParaRPr lang="en-US" sz="700" b="1" dirty="0">
                <a:latin typeface="Gill Sans MT" panose="020B0502020104020203" pitchFamily="34" charset="77"/>
              </a:endParaRPr>
            </a:p>
          </p:txBody>
        </p:sp>
        <p:sp>
          <p:nvSpPr>
            <p:cNvPr id="1398" name="Google Shape;1398;p56"/>
            <p:cNvSpPr/>
            <p:nvPr/>
          </p:nvSpPr>
          <p:spPr>
            <a:xfrm>
              <a:off x="8795351" y="7088745"/>
              <a:ext cx="2492038" cy="1238830"/>
            </a:xfrm>
            <a:prstGeom prst="ellipse">
              <a:avLst/>
            </a:prstGeom>
            <a:solidFill>
              <a:srgbClr val="B8B8B8"/>
            </a:solidFill>
            <a:ln>
              <a:noFill/>
            </a:ln>
          </p:spPr>
          <p:txBody>
            <a:bodyPr spcFirstLastPara="1" wrap="square" lIns="91426" tIns="45700" rIns="91426" bIns="45700" anchor="ctr" anchorCtr="0">
              <a:noAutofit/>
            </a:bodyPr>
            <a:lstStyle/>
            <a:p>
              <a:pPr algn="ctr">
                <a:buClr>
                  <a:srgbClr val="525357"/>
                </a:buClr>
                <a:buSzPts val="1500"/>
              </a:pPr>
              <a:r>
                <a:rPr lang="fr-FR" sz="1500" b="1" dirty="0">
                  <a:solidFill>
                    <a:srgbClr val="525357"/>
                  </a:solidFill>
                  <a:latin typeface="Gill Sans MT" panose="020B0502020104020203" pitchFamily="34" charset="77"/>
                  <a:ea typeface="Gill Sans"/>
                  <a:cs typeface="Gill Sans"/>
                  <a:sym typeface="Gill Sans"/>
                </a:rPr>
                <a:t>Améliorer les connaissances des hommes sur la SR </a:t>
              </a:r>
              <a:endParaRPr lang="en-US" sz="700" b="1" dirty="0">
                <a:latin typeface="Gill Sans MT" panose="020B0502020104020203" pitchFamily="34" charset="77"/>
              </a:endParaRPr>
            </a:p>
          </p:txBody>
        </p:sp>
        <p:sp>
          <p:nvSpPr>
            <p:cNvPr id="1399" name="Google Shape;1399;p56"/>
            <p:cNvSpPr/>
            <p:nvPr/>
          </p:nvSpPr>
          <p:spPr>
            <a:xfrm>
              <a:off x="10572913" y="4246935"/>
              <a:ext cx="2492038" cy="1238830"/>
            </a:xfrm>
            <a:prstGeom prst="ellipse">
              <a:avLst/>
            </a:prstGeom>
            <a:solidFill>
              <a:srgbClr val="B8B8B8"/>
            </a:solidFill>
            <a:ln>
              <a:noFill/>
            </a:ln>
          </p:spPr>
          <p:txBody>
            <a:bodyPr spcFirstLastPara="1" wrap="square" lIns="91426" tIns="45700" rIns="91426" bIns="45700" anchor="ctr" anchorCtr="0">
              <a:noAutofit/>
            </a:bodyPr>
            <a:lstStyle/>
            <a:p>
              <a:pPr algn="ctr">
                <a:buClr>
                  <a:srgbClr val="525357"/>
                </a:buClr>
                <a:buSzPts val="1500"/>
              </a:pPr>
              <a:r>
                <a:rPr lang="fr-FR" sz="1500" b="1" dirty="0">
                  <a:solidFill>
                    <a:srgbClr val="525357"/>
                  </a:solidFill>
                  <a:latin typeface="Gill Sans MT" panose="020B0502020104020203" pitchFamily="34" charset="77"/>
                  <a:ea typeface="Gill Sans"/>
                  <a:cs typeface="Gill Sans"/>
                  <a:sym typeface="Gill Sans"/>
                </a:rPr>
                <a:t>Changer l’attitude /mentalité des hommes concernant la SR des femmes</a:t>
              </a:r>
              <a:endParaRPr lang="en-US" sz="700" b="1" dirty="0">
                <a:latin typeface="Gill Sans MT" panose="020B0502020104020203" pitchFamily="34" charset="77"/>
              </a:endParaRPr>
            </a:p>
          </p:txBody>
        </p:sp>
        <p:sp>
          <p:nvSpPr>
            <p:cNvPr id="1400" name="Google Shape;1400;p56"/>
            <p:cNvSpPr/>
            <p:nvPr/>
          </p:nvSpPr>
          <p:spPr>
            <a:xfrm>
              <a:off x="15097381" y="7088745"/>
              <a:ext cx="628654" cy="550042"/>
            </a:xfrm>
            <a:prstGeom prst="rightArrow">
              <a:avLst>
                <a:gd name="adj1" fmla="val 50000"/>
                <a:gd name="adj2" fmla="val 50000"/>
              </a:avLst>
            </a:prstGeom>
            <a:solidFill>
              <a:srgbClr val="2BB673"/>
            </a:solidFill>
            <a:ln>
              <a:noFill/>
            </a:ln>
          </p:spPr>
          <p:txBody>
            <a:bodyPr spcFirstLastPara="1" wrap="square" lIns="91426" tIns="45700" rIns="91426" bIns="45700" anchor="ctr" anchorCtr="0">
              <a:noAutofit/>
            </a:bodyPr>
            <a:lstStyle/>
            <a:p>
              <a:pPr algn="ctr">
                <a:buClr>
                  <a:srgbClr val="A6A7AC"/>
                </a:buClr>
                <a:buSzPts val="2700"/>
              </a:pPr>
              <a:endParaRPr sz="2700" dirty="0">
                <a:solidFill>
                  <a:srgbClr val="525357"/>
                </a:solidFill>
                <a:latin typeface="PT Sans"/>
                <a:ea typeface="PT Sans"/>
                <a:cs typeface="PT Sans"/>
                <a:sym typeface="PT Sans"/>
              </a:endParaRPr>
            </a:p>
          </p:txBody>
        </p:sp>
        <p:sp>
          <p:nvSpPr>
            <p:cNvPr id="1401" name="Google Shape;1401;p56"/>
            <p:cNvSpPr/>
            <p:nvPr/>
          </p:nvSpPr>
          <p:spPr>
            <a:xfrm>
              <a:off x="15786544" y="4471659"/>
              <a:ext cx="2846650" cy="6421154"/>
            </a:xfrm>
            <a:prstGeom prst="rect">
              <a:avLst/>
            </a:prstGeom>
            <a:solidFill>
              <a:schemeClr val="dk1"/>
            </a:solidFill>
            <a:ln w="25400" cap="flat" cmpd="sng">
              <a:solidFill>
                <a:srgbClr val="2BB673"/>
              </a:solidFill>
              <a:prstDash val="solid"/>
              <a:round/>
              <a:headEnd type="none" w="sm" len="sm"/>
              <a:tailEnd type="none" w="sm" len="sm"/>
            </a:ln>
          </p:spPr>
          <p:txBody>
            <a:bodyPr spcFirstLastPara="1" wrap="square" lIns="91426" tIns="45700" rIns="91426" bIns="45700" anchor="ctr" anchorCtr="0">
              <a:noAutofit/>
            </a:bodyPr>
            <a:lstStyle/>
            <a:p>
              <a:pPr algn="ctr">
                <a:buClr>
                  <a:srgbClr val="525357"/>
                </a:buClr>
                <a:buSzPts val="1800"/>
              </a:pPr>
              <a:r>
                <a:rPr lang="en-US" sz="1800" b="1" u="sng" dirty="0">
                  <a:solidFill>
                    <a:srgbClr val="525357"/>
                  </a:solidFill>
                  <a:latin typeface="Gill Sans MT" panose="020B0502020104020203" pitchFamily="34" charset="77"/>
                  <a:ea typeface="Gill Sans"/>
                  <a:cs typeface="Gill Sans"/>
                  <a:sym typeface="Gill Sans"/>
                </a:rPr>
                <a:t>Individuel</a:t>
              </a:r>
              <a:endParaRPr lang="fr-FR" sz="700" b="1" dirty="0">
                <a:latin typeface="Gill Sans MT" panose="020B0502020104020203" pitchFamily="34" charset="77"/>
              </a:endParaRPr>
            </a:p>
            <a:p>
              <a:pPr algn="ctr">
                <a:buClr>
                  <a:srgbClr val="A6A7AC"/>
                </a:buClr>
                <a:buSzPts val="1800"/>
              </a:pPr>
              <a:endParaRPr lang="en-US" sz="1800" u="sng" dirty="0">
                <a:solidFill>
                  <a:srgbClr val="525357"/>
                </a:solidFill>
                <a:latin typeface="Gill Sans MT" panose="020B0502020104020203" pitchFamily="34" charset="77"/>
                <a:ea typeface="Gill Sans"/>
                <a:cs typeface="Gill Sans"/>
                <a:sym typeface="Gill Sans"/>
              </a:endParaRPr>
            </a:p>
            <a:p>
              <a:pPr marL="257176" indent="-257176" algn="ctr">
                <a:buClr>
                  <a:srgbClr val="525357"/>
                </a:buClr>
                <a:buSzPts val="1800"/>
                <a:buFont typeface="Noto Sans Symbols"/>
                <a:buChar char="✔"/>
              </a:pPr>
              <a:r>
                <a:rPr lang="en-US" sz="1800" dirty="0">
                  <a:solidFill>
                    <a:srgbClr val="525357"/>
                  </a:solidFill>
                  <a:latin typeface="Gill Sans MT" panose="020B0502020104020203" pitchFamily="34" charset="77"/>
                  <a:ea typeface="Gill Sans"/>
                  <a:cs typeface="Gill Sans"/>
                  <a:sym typeface="Gill Sans"/>
                </a:rPr>
                <a:t> </a:t>
              </a:r>
              <a:r>
                <a:rPr lang="fr-FR" sz="1800" dirty="0">
                  <a:solidFill>
                    <a:srgbClr val="525357"/>
                  </a:solidFill>
                  <a:latin typeface="Gill Sans MT" panose="020B0502020104020203" pitchFamily="34" charset="77"/>
                  <a:ea typeface="Gill Sans"/>
                  <a:cs typeface="Gill Sans"/>
                  <a:sym typeface="Gill Sans"/>
                </a:rPr>
                <a:t>Plus d’attitudes et de comportements favorables à la SR des hommes et des femmes</a:t>
              </a:r>
              <a:r>
                <a:rPr lang="en-US" sz="1800" dirty="0">
                  <a:solidFill>
                    <a:srgbClr val="525357"/>
                  </a:solidFill>
                  <a:latin typeface="Gill Sans MT" panose="020B0502020104020203" pitchFamily="34" charset="77"/>
                  <a:ea typeface="Gill Sans"/>
                  <a:cs typeface="Gill Sans"/>
                  <a:sym typeface="Gill Sans"/>
                </a:rPr>
                <a:t> RH</a:t>
              </a:r>
              <a:endParaRPr lang="en-US" sz="700" dirty="0">
                <a:latin typeface="Gill Sans MT" panose="020B0502020104020203" pitchFamily="34" charset="77"/>
              </a:endParaRPr>
            </a:p>
            <a:p>
              <a:pPr marL="257176" indent="-257176" algn="ctr">
                <a:buClr>
                  <a:srgbClr val="525357"/>
                </a:buClr>
                <a:buSzPts val="1800"/>
                <a:buFont typeface="Noto Sans Symbols"/>
                <a:buChar char="✔"/>
              </a:pPr>
              <a:r>
                <a:rPr lang="fr-FR" sz="1800" dirty="0">
                  <a:solidFill>
                    <a:srgbClr val="525357"/>
                  </a:solidFill>
                  <a:latin typeface="Gill Sans MT" panose="020B0502020104020203" pitchFamily="34" charset="77"/>
                  <a:ea typeface="Gill Sans"/>
                  <a:cs typeface="Gill Sans"/>
                  <a:sym typeface="Gill Sans"/>
                </a:rPr>
                <a:t>Changement d’attitudes et de comportements des hommes et des femmes concernant leurs rôles/communication dans l'amélioration de la SR</a:t>
              </a:r>
              <a:r>
                <a:rPr lang="en-US" sz="1800" dirty="0">
                  <a:solidFill>
                    <a:srgbClr val="525357"/>
                  </a:solidFill>
                  <a:latin typeface="Gill Sans MT" panose="020B0502020104020203" pitchFamily="34" charset="77"/>
                  <a:ea typeface="Gill Sans"/>
                  <a:cs typeface="Gill Sans"/>
                  <a:sym typeface="Gill Sans"/>
                </a:rPr>
                <a:t>  </a:t>
              </a:r>
              <a:endParaRPr lang="en-US" sz="700" dirty="0">
                <a:latin typeface="Gill Sans MT" panose="020B0502020104020203" pitchFamily="34" charset="77"/>
              </a:endParaRPr>
            </a:p>
            <a:p>
              <a:pPr algn="ctr">
                <a:buClr>
                  <a:srgbClr val="A6A7AC"/>
                </a:buClr>
                <a:buSzPts val="1500"/>
              </a:pPr>
              <a:endParaRPr sz="1500" dirty="0">
                <a:solidFill>
                  <a:srgbClr val="525357"/>
                </a:solidFill>
                <a:latin typeface="Gill Sans MT" panose="020B0502020104020203" pitchFamily="34" charset="77"/>
                <a:ea typeface="Gill Sans"/>
                <a:cs typeface="Gill Sans"/>
                <a:sym typeface="Gill Sans"/>
              </a:endParaRPr>
            </a:p>
            <a:p>
              <a:pPr algn="ctr">
                <a:buClr>
                  <a:srgbClr val="A6A7AC"/>
                </a:buClr>
                <a:buSzPts val="1800"/>
              </a:pPr>
              <a:endParaRPr sz="1800" dirty="0">
                <a:solidFill>
                  <a:srgbClr val="525357"/>
                </a:solidFill>
                <a:latin typeface="Gill Sans MT" panose="020B0502020104020203" pitchFamily="34" charset="77"/>
                <a:ea typeface="Gill Sans"/>
                <a:cs typeface="Gill Sans"/>
                <a:sym typeface="Gill Sans"/>
              </a:endParaRPr>
            </a:p>
            <a:p>
              <a:pPr algn="ctr">
                <a:buClr>
                  <a:srgbClr val="A6A7AC"/>
                </a:buClr>
                <a:buSzPts val="1800"/>
              </a:pPr>
              <a:endParaRPr sz="1800" u="sng" dirty="0">
                <a:solidFill>
                  <a:srgbClr val="525357"/>
                </a:solidFill>
                <a:latin typeface="Gill Sans MT" panose="020B0502020104020203" pitchFamily="34" charset="77"/>
                <a:ea typeface="Gill Sans"/>
                <a:cs typeface="Gill Sans"/>
                <a:sym typeface="Gill Sans"/>
              </a:endParaRPr>
            </a:p>
            <a:p>
              <a:pPr algn="ctr">
                <a:buClr>
                  <a:srgbClr val="525357"/>
                </a:buClr>
                <a:buSzPts val="1800"/>
              </a:pPr>
              <a:r>
                <a:rPr lang="en-US" sz="1800" b="1" u="sng" dirty="0">
                  <a:solidFill>
                    <a:srgbClr val="525357"/>
                  </a:solidFill>
                  <a:latin typeface="Gill Sans MT" panose="020B0502020104020203" pitchFamily="34" charset="77"/>
                  <a:ea typeface="Gill Sans"/>
                  <a:cs typeface="Gill Sans"/>
                  <a:sym typeface="Gill Sans"/>
                </a:rPr>
                <a:t>Environnement</a:t>
              </a:r>
              <a:r>
                <a:rPr lang="en-US" sz="1800" u="sng" dirty="0">
                  <a:solidFill>
                    <a:srgbClr val="525357"/>
                  </a:solidFill>
                  <a:latin typeface="Gill Sans MT" panose="020B0502020104020203" pitchFamily="34" charset="77"/>
                  <a:ea typeface="Gill Sans"/>
                  <a:cs typeface="Gill Sans"/>
                  <a:sym typeface="Gill Sans"/>
                </a:rPr>
                <a:t> </a:t>
              </a:r>
              <a:endParaRPr sz="700" dirty="0">
                <a:latin typeface="Gill Sans MT" panose="020B0502020104020203" pitchFamily="34" charset="77"/>
              </a:endParaRPr>
            </a:p>
            <a:p>
              <a:pPr algn="ctr">
                <a:buClr>
                  <a:srgbClr val="A6A7AC"/>
                </a:buClr>
                <a:buSzPts val="1800"/>
              </a:pPr>
              <a:endParaRPr sz="1800" u="sng" dirty="0">
                <a:solidFill>
                  <a:srgbClr val="525357"/>
                </a:solidFill>
                <a:latin typeface="Gill Sans MT" panose="020B0502020104020203" pitchFamily="34" charset="77"/>
                <a:ea typeface="Gill Sans"/>
                <a:cs typeface="Gill Sans"/>
                <a:sym typeface="Gill Sans"/>
              </a:endParaRPr>
            </a:p>
            <a:p>
              <a:pPr marL="257176" indent="-257176" algn="ctr">
                <a:buClr>
                  <a:srgbClr val="525357"/>
                </a:buClr>
                <a:buSzPts val="1800"/>
                <a:buFont typeface="Noto Sans Symbols"/>
                <a:buChar char="✔"/>
              </a:pPr>
              <a:r>
                <a:rPr lang="fr-FR" sz="1800" dirty="0">
                  <a:solidFill>
                    <a:srgbClr val="525357"/>
                  </a:solidFill>
                  <a:latin typeface="Gill Sans MT" panose="020B0502020104020203" pitchFamily="34" charset="77"/>
                  <a:ea typeface="Gill Sans"/>
                  <a:cs typeface="Gill Sans"/>
                  <a:sym typeface="Gill Sans"/>
                </a:rPr>
                <a:t>Meilleure collaboration et relation de confiance entre les hommes et les structures de services SR</a:t>
              </a:r>
              <a:r>
                <a:rPr lang="en-US" sz="1800" dirty="0">
                  <a:solidFill>
                    <a:srgbClr val="525357"/>
                  </a:solidFill>
                  <a:latin typeface="Gill Sans MT" panose="020B0502020104020203" pitchFamily="34" charset="77"/>
                  <a:ea typeface="Gill Sans"/>
                  <a:cs typeface="Gill Sans"/>
                  <a:sym typeface="Gill Sans"/>
                </a:rPr>
                <a:t> </a:t>
              </a:r>
              <a:endParaRPr sz="700" dirty="0">
                <a:latin typeface="Gill Sans MT" panose="020B0502020104020203" pitchFamily="34" charset="77"/>
              </a:endParaRPr>
            </a:p>
            <a:p>
              <a:pPr marL="257176" indent="-257176" algn="ctr">
                <a:buClr>
                  <a:srgbClr val="525357"/>
                </a:buClr>
                <a:buSzPts val="1800"/>
                <a:buFont typeface="Noto Sans Symbols"/>
                <a:buChar char="✔"/>
              </a:pPr>
              <a:r>
                <a:rPr lang="fr-FR" sz="1800" dirty="0">
                  <a:solidFill>
                    <a:srgbClr val="525357"/>
                  </a:solidFill>
                  <a:latin typeface="Gill Sans MT" panose="020B0502020104020203" pitchFamily="34" charset="77"/>
                  <a:ea typeface="Gill Sans"/>
                  <a:cs typeface="Gill Sans"/>
                  <a:sym typeface="Gill Sans"/>
                </a:rPr>
                <a:t>Modification des attentes en matière de rôles de genre pour l'utilisation des services SR par les hommes et les femmes</a:t>
              </a:r>
              <a:r>
                <a:rPr lang="en-US" sz="1800" dirty="0">
                  <a:solidFill>
                    <a:srgbClr val="525357"/>
                  </a:solidFill>
                  <a:latin typeface="Gill Sans MT" panose="020B0502020104020203" pitchFamily="34" charset="77"/>
                  <a:ea typeface="Gill Sans"/>
                  <a:cs typeface="Gill Sans"/>
                  <a:sym typeface="Gill Sans"/>
                </a:rPr>
                <a:t>  </a:t>
              </a:r>
              <a:endParaRPr lang="en-US" sz="700" dirty="0">
                <a:latin typeface="Gill Sans MT" panose="020B0502020104020203" pitchFamily="34" charset="77"/>
              </a:endParaRPr>
            </a:p>
          </p:txBody>
        </p:sp>
        <p:sp>
          <p:nvSpPr>
            <p:cNvPr id="1402" name="Google Shape;1402;p56"/>
            <p:cNvSpPr/>
            <p:nvPr/>
          </p:nvSpPr>
          <p:spPr>
            <a:xfrm>
              <a:off x="18727541" y="7096329"/>
              <a:ext cx="521734" cy="462442"/>
            </a:xfrm>
            <a:prstGeom prst="rightArrow">
              <a:avLst>
                <a:gd name="adj1" fmla="val 50000"/>
                <a:gd name="adj2" fmla="val 50000"/>
              </a:avLst>
            </a:prstGeom>
            <a:solidFill>
              <a:srgbClr val="2BB673"/>
            </a:solidFill>
            <a:ln>
              <a:noFill/>
            </a:ln>
          </p:spPr>
          <p:txBody>
            <a:bodyPr spcFirstLastPara="1" wrap="square" lIns="91426" tIns="45700" rIns="91426" bIns="45700" anchor="ctr" anchorCtr="0">
              <a:noAutofit/>
            </a:bodyPr>
            <a:lstStyle/>
            <a:p>
              <a:pPr algn="ctr">
                <a:buClr>
                  <a:srgbClr val="A6A7AC"/>
                </a:buClr>
                <a:buSzPts val="2700"/>
              </a:pPr>
              <a:endParaRPr sz="2700" dirty="0">
                <a:solidFill>
                  <a:srgbClr val="525357"/>
                </a:solidFill>
                <a:latin typeface="PT Sans"/>
                <a:ea typeface="PT Sans"/>
                <a:cs typeface="PT Sans"/>
                <a:sym typeface="PT Sans"/>
              </a:endParaRPr>
            </a:p>
          </p:txBody>
        </p:sp>
        <p:sp>
          <p:nvSpPr>
            <p:cNvPr id="1403" name="Google Shape;1403;p56"/>
            <p:cNvSpPr/>
            <p:nvPr/>
          </p:nvSpPr>
          <p:spPr>
            <a:xfrm>
              <a:off x="19249275" y="4758640"/>
              <a:ext cx="2105512" cy="4607791"/>
            </a:xfrm>
            <a:prstGeom prst="rect">
              <a:avLst/>
            </a:prstGeom>
            <a:solidFill>
              <a:srgbClr val="2BB673"/>
            </a:solidFill>
            <a:ln>
              <a:noFill/>
            </a:ln>
          </p:spPr>
          <p:txBody>
            <a:bodyPr spcFirstLastPara="1" wrap="square" lIns="91426" tIns="45700" rIns="91426" bIns="45700" anchor="ctr" anchorCtr="0">
              <a:noAutofit/>
            </a:bodyPr>
            <a:lstStyle/>
            <a:p>
              <a:pPr algn="ctr">
                <a:buClr>
                  <a:srgbClr val="525357"/>
                </a:buClr>
                <a:buSzPts val="2700"/>
              </a:pPr>
              <a:r>
                <a:rPr lang="fr-FR" sz="2400" b="1" dirty="0">
                  <a:solidFill>
                    <a:srgbClr val="525357"/>
                  </a:solidFill>
                  <a:latin typeface="Gill Sans MT" panose="020B0502020104020203" pitchFamily="34" charset="77"/>
                  <a:ea typeface="Gill Sans"/>
                  <a:cs typeface="Gill Sans"/>
                  <a:sym typeface="Gill Sans"/>
                </a:rPr>
                <a:t>Augmentation de l'utilisation des services de SR par les femmes</a:t>
              </a:r>
              <a:endParaRPr lang="en-US" sz="600" b="1" dirty="0">
                <a:latin typeface="Gill Sans MT" panose="020B0502020104020203" pitchFamily="34" charset="77"/>
              </a:endParaRPr>
            </a:p>
          </p:txBody>
        </p:sp>
        <p:sp>
          <p:nvSpPr>
            <p:cNvPr id="1404" name="Google Shape;1404;p56"/>
            <p:cNvSpPr txBox="1"/>
            <p:nvPr/>
          </p:nvSpPr>
          <p:spPr>
            <a:xfrm>
              <a:off x="15347312" y="3319631"/>
              <a:ext cx="3839478" cy="731461"/>
            </a:xfrm>
            <a:prstGeom prst="rect">
              <a:avLst/>
            </a:prstGeom>
            <a:noFill/>
            <a:ln>
              <a:noFill/>
            </a:ln>
          </p:spPr>
          <p:txBody>
            <a:bodyPr spcFirstLastPara="1" wrap="square" lIns="91426" tIns="45700" rIns="91426" bIns="45700" anchor="t" anchorCtr="0">
              <a:spAutoFit/>
            </a:bodyPr>
            <a:lstStyle/>
            <a:p>
              <a:pPr algn="ctr">
                <a:buClr>
                  <a:srgbClr val="525357"/>
                </a:buClr>
                <a:buSzPts val="2100"/>
              </a:pPr>
              <a:r>
                <a:rPr lang="en-US" sz="2100" dirty="0">
                  <a:solidFill>
                    <a:srgbClr val="525357"/>
                  </a:solidFill>
                  <a:latin typeface="Gill Sans MT" panose="020B0502020104020203" pitchFamily="34" charset="77"/>
                  <a:ea typeface="Gill Sans"/>
                  <a:cs typeface="Gill Sans"/>
                  <a:sym typeface="Gill Sans"/>
                </a:rPr>
                <a:t>Changements de comportements / normatifs</a:t>
              </a:r>
              <a:endParaRPr lang="en-US" sz="700" dirty="0">
                <a:latin typeface="Gill Sans MT" panose="020B0502020104020203" pitchFamily="34" charset="77"/>
              </a:endParaRPr>
            </a:p>
          </p:txBody>
        </p:sp>
        <p:sp>
          <p:nvSpPr>
            <p:cNvPr id="1405" name="Google Shape;1405;p56"/>
            <p:cNvSpPr/>
            <p:nvPr/>
          </p:nvSpPr>
          <p:spPr>
            <a:xfrm>
              <a:off x="5532151" y="6751515"/>
              <a:ext cx="628654" cy="550042"/>
            </a:xfrm>
            <a:prstGeom prst="rightArrow">
              <a:avLst>
                <a:gd name="adj1" fmla="val 50000"/>
                <a:gd name="adj2" fmla="val 50000"/>
              </a:avLst>
            </a:prstGeom>
            <a:solidFill>
              <a:srgbClr val="2BB673"/>
            </a:solidFill>
            <a:ln>
              <a:noFill/>
            </a:ln>
          </p:spPr>
          <p:txBody>
            <a:bodyPr spcFirstLastPara="1" wrap="square" lIns="91426" tIns="45700" rIns="91426" bIns="45700" anchor="ctr" anchorCtr="0">
              <a:noAutofit/>
            </a:bodyPr>
            <a:lstStyle/>
            <a:p>
              <a:pPr algn="ctr">
                <a:buClr>
                  <a:srgbClr val="A6A7AC"/>
                </a:buClr>
                <a:buSzPts val="2700"/>
              </a:pPr>
              <a:endParaRPr sz="2700" dirty="0">
                <a:solidFill>
                  <a:srgbClr val="525357"/>
                </a:solidFill>
                <a:latin typeface="PT Sans"/>
                <a:ea typeface="PT Sans"/>
                <a:cs typeface="PT Sans"/>
                <a:sym typeface="PT Sans"/>
              </a:endParaRPr>
            </a:p>
          </p:txBody>
        </p:sp>
        <p:sp>
          <p:nvSpPr>
            <p:cNvPr id="1406" name="Google Shape;1406;p56"/>
            <p:cNvSpPr/>
            <p:nvPr/>
          </p:nvSpPr>
          <p:spPr>
            <a:xfrm rot="-2009402">
              <a:off x="5504397" y="5321081"/>
              <a:ext cx="628654" cy="550042"/>
            </a:xfrm>
            <a:prstGeom prst="rightArrow">
              <a:avLst>
                <a:gd name="adj1" fmla="val 50000"/>
                <a:gd name="adj2" fmla="val 50000"/>
              </a:avLst>
            </a:prstGeom>
            <a:solidFill>
              <a:srgbClr val="2BB673"/>
            </a:solidFill>
            <a:ln>
              <a:noFill/>
            </a:ln>
          </p:spPr>
          <p:txBody>
            <a:bodyPr spcFirstLastPara="1" wrap="square" lIns="91426" tIns="45700" rIns="91426" bIns="45700" anchor="ctr" anchorCtr="0">
              <a:noAutofit/>
            </a:bodyPr>
            <a:lstStyle/>
            <a:p>
              <a:pPr algn="ctr">
                <a:buClr>
                  <a:srgbClr val="A6A7AC"/>
                </a:buClr>
                <a:buSzPts val="2700"/>
              </a:pPr>
              <a:endParaRPr sz="2700" dirty="0">
                <a:solidFill>
                  <a:srgbClr val="525357"/>
                </a:solidFill>
                <a:latin typeface="PT Sans"/>
                <a:ea typeface="PT Sans"/>
                <a:cs typeface="PT Sans"/>
                <a:sym typeface="PT Sans"/>
              </a:endParaRPr>
            </a:p>
          </p:txBody>
        </p:sp>
        <p:sp>
          <p:nvSpPr>
            <p:cNvPr id="1407" name="Google Shape;1407;p56"/>
            <p:cNvSpPr/>
            <p:nvPr/>
          </p:nvSpPr>
          <p:spPr>
            <a:xfrm rot="2513034">
              <a:off x="5464809" y="8251889"/>
              <a:ext cx="628654" cy="550042"/>
            </a:xfrm>
            <a:prstGeom prst="rightArrow">
              <a:avLst>
                <a:gd name="adj1" fmla="val 50000"/>
                <a:gd name="adj2" fmla="val 50000"/>
              </a:avLst>
            </a:prstGeom>
            <a:solidFill>
              <a:srgbClr val="2BB673"/>
            </a:solidFill>
            <a:ln>
              <a:noFill/>
            </a:ln>
          </p:spPr>
          <p:txBody>
            <a:bodyPr spcFirstLastPara="1" wrap="square" lIns="91426" tIns="45700" rIns="91426" bIns="45700" anchor="ctr" anchorCtr="0">
              <a:noAutofit/>
            </a:bodyPr>
            <a:lstStyle/>
            <a:p>
              <a:pPr algn="ctr">
                <a:buClr>
                  <a:srgbClr val="A6A7AC"/>
                </a:buClr>
                <a:buSzPts val="2700"/>
              </a:pPr>
              <a:endParaRPr sz="2700" dirty="0">
                <a:solidFill>
                  <a:srgbClr val="525357"/>
                </a:solidFill>
                <a:latin typeface="PT Sans"/>
                <a:ea typeface="PT Sans"/>
                <a:cs typeface="PT Sans"/>
                <a:sym typeface="PT Sans"/>
              </a:endParaRPr>
            </a:p>
          </p:txBody>
        </p:sp>
        <p:sp>
          <p:nvSpPr>
            <p:cNvPr id="1408" name="Google Shape;1408;p56"/>
            <p:cNvSpPr/>
            <p:nvPr/>
          </p:nvSpPr>
          <p:spPr>
            <a:xfrm>
              <a:off x="8997627" y="3704548"/>
              <a:ext cx="5997322" cy="1217980"/>
            </a:xfrm>
            <a:prstGeom prst="curvedDownArrow">
              <a:avLst>
                <a:gd name="adj1" fmla="val 25000"/>
                <a:gd name="adj2" fmla="val 50000"/>
                <a:gd name="adj3" fmla="val 25000"/>
              </a:avLst>
            </a:prstGeom>
            <a:solidFill>
              <a:schemeClr val="dk1"/>
            </a:solidFill>
            <a:ln>
              <a:noFill/>
            </a:ln>
          </p:spPr>
          <p:txBody>
            <a:bodyPr spcFirstLastPara="1" wrap="square" lIns="91426" tIns="45700" rIns="91426" bIns="45700" anchor="ctr" anchorCtr="0">
              <a:noAutofit/>
            </a:bodyPr>
            <a:lstStyle/>
            <a:p>
              <a:pPr algn="ctr">
                <a:buClr>
                  <a:srgbClr val="A6A7AC"/>
                </a:buClr>
                <a:buSzPts val="2700"/>
              </a:pPr>
              <a:endParaRPr sz="2700" dirty="0">
                <a:solidFill>
                  <a:srgbClr val="525357"/>
                </a:solidFill>
                <a:latin typeface="PT Sans"/>
                <a:ea typeface="PT Sans"/>
                <a:cs typeface="PT Sans"/>
                <a:sym typeface="PT Sans"/>
              </a:endParaRPr>
            </a:p>
          </p:txBody>
        </p:sp>
        <p:sp>
          <p:nvSpPr>
            <p:cNvPr id="1409" name="Google Shape;1409;p56"/>
            <p:cNvSpPr/>
            <p:nvPr/>
          </p:nvSpPr>
          <p:spPr>
            <a:xfrm rot="10538312">
              <a:off x="8978877" y="9779384"/>
              <a:ext cx="6037530" cy="1097280"/>
            </a:xfrm>
            <a:prstGeom prst="curvedDownArrow">
              <a:avLst>
                <a:gd name="adj1" fmla="val 25000"/>
                <a:gd name="adj2" fmla="val 50000"/>
                <a:gd name="adj3" fmla="val 25000"/>
              </a:avLst>
            </a:prstGeom>
            <a:solidFill>
              <a:schemeClr val="dk1"/>
            </a:solidFill>
            <a:ln>
              <a:noFill/>
            </a:ln>
          </p:spPr>
          <p:txBody>
            <a:bodyPr spcFirstLastPara="1" wrap="square" lIns="91426" tIns="45700" rIns="91426" bIns="45700" anchor="ctr" anchorCtr="0">
              <a:noAutofit/>
            </a:bodyPr>
            <a:lstStyle/>
            <a:p>
              <a:pPr algn="ctr">
                <a:buClr>
                  <a:srgbClr val="A6A7AC"/>
                </a:buClr>
                <a:buSzPts val="2700"/>
              </a:pPr>
              <a:endParaRPr sz="2700" dirty="0">
                <a:solidFill>
                  <a:srgbClr val="525357"/>
                </a:solidFill>
                <a:latin typeface="PT Sans"/>
                <a:ea typeface="PT Sans"/>
                <a:cs typeface="PT Sans"/>
                <a:sym typeface="PT Sans"/>
              </a:endParaRPr>
            </a:p>
          </p:txBody>
        </p:sp>
        <p:sp>
          <p:nvSpPr>
            <p:cNvPr id="1410" name="Google Shape;1410;p56"/>
            <p:cNvSpPr txBox="1"/>
            <p:nvPr/>
          </p:nvSpPr>
          <p:spPr>
            <a:xfrm>
              <a:off x="13537562" y="6335546"/>
              <a:ext cx="1834514" cy="2834527"/>
            </a:xfrm>
            <a:prstGeom prst="rect">
              <a:avLst/>
            </a:prstGeom>
            <a:noFill/>
            <a:ln>
              <a:noFill/>
            </a:ln>
          </p:spPr>
          <p:txBody>
            <a:bodyPr spcFirstLastPara="1" wrap="square" lIns="91426" tIns="45700" rIns="91426" bIns="45700" anchor="t" anchorCtr="0">
              <a:spAutoFit/>
            </a:bodyPr>
            <a:lstStyle/>
            <a:p>
              <a:pPr>
                <a:buClr>
                  <a:srgbClr val="525357"/>
                </a:buClr>
                <a:buSzPts val="1800"/>
              </a:pPr>
              <a:r>
                <a:rPr lang="fr-FR" sz="1800" dirty="0">
                  <a:solidFill>
                    <a:srgbClr val="525357"/>
                  </a:solidFill>
                  <a:latin typeface="Gill Sans MT" panose="020B0502020104020203" pitchFamily="34" charset="77"/>
                  <a:ea typeface="Gill Sans"/>
                  <a:cs typeface="Gill Sans"/>
                  <a:sym typeface="Gill Sans"/>
                </a:rPr>
                <a:t>Diffusion de nouvelles idées, attentes, comportements modèles des hommes et des femmes vis à vis de la SR et des rôles du genre à la communauté.</a:t>
              </a:r>
              <a:endParaRPr lang="en-US" sz="700" dirty="0">
                <a:latin typeface="Gill Sans MT" panose="020B0502020104020203" pitchFamily="34" charset="77"/>
              </a:endParaRPr>
            </a:p>
          </p:txBody>
        </p:sp>
        <p:sp>
          <p:nvSpPr>
            <p:cNvPr id="1411" name="Google Shape;1411;p56"/>
            <p:cNvSpPr/>
            <p:nvPr/>
          </p:nvSpPr>
          <p:spPr>
            <a:xfrm>
              <a:off x="8980923" y="8526909"/>
              <a:ext cx="2492038" cy="1238830"/>
            </a:xfrm>
            <a:prstGeom prst="ellipse">
              <a:avLst/>
            </a:prstGeom>
            <a:solidFill>
              <a:srgbClr val="B8B8B8"/>
            </a:solidFill>
            <a:ln>
              <a:noFill/>
            </a:ln>
          </p:spPr>
          <p:txBody>
            <a:bodyPr spcFirstLastPara="1" wrap="square" lIns="91426" tIns="45700" rIns="91426" bIns="45700" anchor="ctr" anchorCtr="0">
              <a:noAutofit/>
            </a:bodyPr>
            <a:lstStyle/>
            <a:p>
              <a:pPr algn="ctr">
                <a:buClr>
                  <a:srgbClr val="525357"/>
                </a:buClr>
                <a:buSzPts val="1500"/>
              </a:pPr>
              <a:r>
                <a:rPr lang="fr-FR" sz="1500" b="1" dirty="0">
                  <a:solidFill>
                    <a:srgbClr val="525357"/>
                  </a:solidFill>
                  <a:latin typeface="Gill Sans MT" panose="020B0502020104020203" pitchFamily="34" charset="77"/>
                  <a:ea typeface="Gill Sans"/>
                  <a:cs typeface="Gill Sans"/>
                  <a:sym typeface="Gill Sans"/>
                </a:rPr>
                <a:t>Accroître l’approbation des services SR par les hommes </a:t>
              </a:r>
              <a:endParaRPr lang="en-US" sz="700" b="1" dirty="0">
                <a:latin typeface="Gill Sans MT" panose="020B0502020104020203" pitchFamily="34" charset="77"/>
              </a:endParaRPr>
            </a:p>
          </p:txBody>
        </p:sp>
        <p:sp>
          <p:nvSpPr>
            <p:cNvPr id="1412" name="Google Shape;1412;p56"/>
            <p:cNvSpPr/>
            <p:nvPr/>
          </p:nvSpPr>
          <p:spPr>
            <a:xfrm>
              <a:off x="11787619" y="8994817"/>
              <a:ext cx="2492038" cy="1238830"/>
            </a:xfrm>
            <a:prstGeom prst="ellipse">
              <a:avLst/>
            </a:prstGeom>
            <a:solidFill>
              <a:srgbClr val="B8B8B8"/>
            </a:solidFill>
            <a:ln>
              <a:noFill/>
            </a:ln>
          </p:spPr>
          <p:txBody>
            <a:bodyPr spcFirstLastPara="1" wrap="square" lIns="91426" tIns="45700" rIns="91426" bIns="45700" anchor="ctr" anchorCtr="0">
              <a:noAutofit/>
            </a:bodyPr>
            <a:lstStyle/>
            <a:p>
              <a:pPr algn="ctr">
                <a:buClr>
                  <a:srgbClr val="525357"/>
                </a:buClr>
                <a:buSzPts val="1500"/>
              </a:pPr>
              <a:r>
                <a:rPr lang="fr-FR" sz="1500" b="1" dirty="0">
                  <a:solidFill>
                    <a:srgbClr val="525357"/>
                  </a:solidFill>
                  <a:latin typeface="Gill Sans MT" panose="020B0502020104020203" pitchFamily="34" charset="77"/>
                  <a:ea typeface="Gill Sans"/>
                  <a:cs typeface="Gill Sans"/>
                  <a:sym typeface="Gill Sans"/>
                </a:rPr>
                <a:t>Améliorer l’interaction des hommes avec les services de SSR </a:t>
              </a:r>
              <a:endParaRPr lang="en-US" sz="700" b="1" dirty="0">
                <a:latin typeface="Gill Sans MT" panose="020B0502020104020203" pitchFamily="34" charset="77"/>
              </a:endParaRPr>
            </a:p>
          </p:txBody>
        </p:sp>
        <p:sp>
          <p:nvSpPr>
            <p:cNvPr id="1413" name="Google Shape;1413;p56"/>
            <p:cNvSpPr/>
            <p:nvPr/>
          </p:nvSpPr>
          <p:spPr>
            <a:xfrm>
              <a:off x="12797911" y="4942347"/>
              <a:ext cx="2492038" cy="1238830"/>
            </a:xfrm>
            <a:prstGeom prst="ellipse">
              <a:avLst/>
            </a:prstGeom>
            <a:solidFill>
              <a:srgbClr val="B8B8B8"/>
            </a:solidFill>
            <a:ln>
              <a:noFill/>
            </a:ln>
          </p:spPr>
          <p:txBody>
            <a:bodyPr spcFirstLastPara="1" wrap="square" lIns="91426" tIns="45700" rIns="91426" bIns="45700" anchor="ctr" anchorCtr="0">
              <a:noAutofit/>
            </a:bodyPr>
            <a:lstStyle/>
            <a:p>
              <a:pPr algn="ctr">
                <a:buClr>
                  <a:srgbClr val="525357"/>
                </a:buClr>
                <a:buSzPts val="1500"/>
              </a:pPr>
              <a:r>
                <a:rPr lang="fr-FR" sz="1500" b="1" dirty="0">
                  <a:solidFill>
                    <a:srgbClr val="525357"/>
                  </a:solidFill>
                  <a:latin typeface="Gill Sans MT" panose="020B0502020104020203" pitchFamily="34" charset="77"/>
                  <a:ea typeface="Gill Sans"/>
                  <a:cs typeface="Gill Sans"/>
                  <a:sym typeface="Gill Sans"/>
                </a:rPr>
                <a:t>Changer la relation des hommes avec leurs femmes concernant leurs besoins en SR.</a:t>
              </a:r>
              <a:endParaRPr lang="en-US" sz="700" b="1" dirty="0">
                <a:latin typeface="Gill Sans MT" panose="020B0502020104020203" pitchFamily="34" charset="77"/>
              </a:endParaRPr>
            </a:p>
          </p:txBody>
        </p:sp>
        <p:sp>
          <p:nvSpPr>
            <p:cNvPr id="1414" name="Google Shape;1414;p56"/>
            <p:cNvSpPr/>
            <p:nvPr/>
          </p:nvSpPr>
          <p:spPr>
            <a:xfrm>
              <a:off x="17034300" y="7509759"/>
              <a:ext cx="397242" cy="608866"/>
            </a:xfrm>
            <a:prstGeom prst="upDownArrow">
              <a:avLst>
                <a:gd name="adj1" fmla="val 50000"/>
                <a:gd name="adj2" fmla="val 50000"/>
              </a:avLst>
            </a:prstGeom>
            <a:solidFill>
              <a:srgbClr val="6C6C6C"/>
            </a:solidFill>
            <a:ln>
              <a:noFill/>
            </a:ln>
          </p:spPr>
          <p:txBody>
            <a:bodyPr spcFirstLastPara="1" wrap="square" lIns="91426" tIns="45700" rIns="91426" bIns="45700" anchor="ctr" anchorCtr="0">
              <a:noAutofit/>
            </a:bodyPr>
            <a:lstStyle/>
            <a:p>
              <a:pPr algn="ctr">
                <a:buClr>
                  <a:srgbClr val="A6A7AC"/>
                </a:buClr>
                <a:buSzPts val="2700"/>
              </a:pPr>
              <a:endParaRPr sz="2700" dirty="0">
                <a:solidFill>
                  <a:srgbClr val="525357"/>
                </a:solidFill>
                <a:latin typeface="PT Sans"/>
                <a:ea typeface="PT Sans"/>
                <a:cs typeface="PT Sans"/>
                <a:sym typeface="PT Sans"/>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4F5F8"/>
        </a:solidFill>
        <a:effectLst/>
      </p:bgPr>
    </p:bg>
    <p:spTree>
      <p:nvGrpSpPr>
        <p:cNvPr id="1" name="Shape 1425"/>
        <p:cNvGrpSpPr/>
        <p:nvPr/>
      </p:nvGrpSpPr>
      <p:grpSpPr>
        <a:xfrm>
          <a:off x="0" y="0"/>
          <a:ext cx="0" cy="0"/>
          <a:chOff x="0" y="0"/>
          <a:chExt cx="0" cy="0"/>
        </a:xfrm>
      </p:grpSpPr>
      <p:grpSp>
        <p:nvGrpSpPr>
          <p:cNvPr id="9" name="Google Shape;1426;p58">
            <a:extLst>
              <a:ext uri="{FF2B5EF4-FFF2-40B4-BE49-F238E27FC236}">
                <a16:creationId xmlns:a16="http://schemas.microsoft.com/office/drawing/2014/main" id="{2B987A0E-280F-D046-B024-6815C7074736}"/>
              </a:ext>
            </a:extLst>
          </p:cNvPr>
          <p:cNvGrpSpPr/>
          <p:nvPr/>
        </p:nvGrpSpPr>
        <p:grpSpPr>
          <a:xfrm>
            <a:off x="6725468" y="1411366"/>
            <a:ext cx="11064200" cy="11622381"/>
            <a:chOff x="2686066" y="18109"/>
            <a:chExt cx="11064200" cy="11622381"/>
          </a:xfrm>
        </p:grpSpPr>
        <p:sp>
          <p:nvSpPr>
            <p:cNvPr id="10" name="Google Shape;1427;p58">
              <a:extLst>
                <a:ext uri="{FF2B5EF4-FFF2-40B4-BE49-F238E27FC236}">
                  <a16:creationId xmlns:a16="http://schemas.microsoft.com/office/drawing/2014/main" id="{B0395CA8-1520-0947-AD91-EE91E0E1AC85}"/>
                </a:ext>
              </a:extLst>
            </p:cNvPr>
            <p:cNvSpPr/>
            <p:nvPr/>
          </p:nvSpPr>
          <p:spPr>
            <a:xfrm>
              <a:off x="3653313" y="464343"/>
              <a:ext cx="9215437" cy="3200400"/>
            </a:xfrm>
            <a:prstGeom prst="ellipse">
              <a:avLst/>
            </a:prstGeom>
            <a:solidFill>
              <a:schemeClr val="accent2">
                <a:lumMod val="20000"/>
                <a:lumOff val="80000"/>
                <a:alpha val="54901"/>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1428;p58">
              <a:extLst>
                <a:ext uri="{FF2B5EF4-FFF2-40B4-BE49-F238E27FC236}">
                  <a16:creationId xmlns:a16="http://schemas.microsoft.com/office/drawing/2014/main" id="{EB2ADBEC-13FB-1748-9B3A-BEEAAC441E28}"/>
                </a:ext>
              </a:extLst>
            </p:cNvPr>
            <p:cNvSpPr/>
            <p:nvPr/>
          </p:nvSpPr>
          <p:spPr>
            <a:xfrm>
              <a:off x="7382351" y="8301037"/>
              <a:ext cx="1785937" cy="1143000"/>
            </a:xfrm>
            <a:prstGeom prst="downArrow">
              <a:avLst>
                <a:gd name="adj1" fmla="val 50000"/>
                <a:gd name="adj2" fmla="val 50000"/>
              </a:avLst>
            </a:prstGeom>
            <a:solidFill>
              <a:srgbClr val="53585F"/>
            </a:solidFill>
            <a:ln w="2540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1429;p58">
              <a:extLst>
                <a:ext uri="{FF2B5EF4-FFF2-40B4-BE49-F238E27FC236}">
                  <a16:creationId xmlns:a16="http://schemas.microsoft.com/office/drawing/2014/main" id="{E3D3CD09-9CC7-6341-8290-F70860D88797}"/>
                </a:ext>
              </a:extLst>
            </p:cNvPr>
            <p:cNvSpPr/>
            <p:nvPr/>
          </p:nvSpPr>
          <p:spPr>
            <a:xfrm>
              <a:off x="3989070" y="9215437"/>
              <a:ext cx="8572500" cy="214312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1430;p58">
              <a:extLst>
                <a:ext uri="{FF2B5EF4-FFF2-40B4-BE49-F238E27FC236}">
                  <a16:creationId xmlns:a16="http://schemas.microsoft.com/office/drawing/2014/main" id="{0BB98F19-F6C4-744A-ACD9-B950564CC13A}"/>
                </a:ext>
              </a:extLst>
            </p:cNvPr>
            <p:cNvSpPr txBox="1"/>
            <p:nvPr/>
          </p:nvSpPr>
          <p:spPr>
            <a:xfrm>
              <a:off x="2686066" y="9497365"/>
              <a:ext cx="11064200" cy="2143125"/>
            </a:xfrm>
            <a:prstGeom prst="rect">
              <a:avLst/>
            </a:prstGeom>
            <a:noFill/>
            <a:ln>
              <a:noFill/>
            </a:ln>
          </p:spPr>
          <p:txBody>
            <a:bodyPr spcFirstLastPara="1" wrap="square" lIns="384025" tIns="384025" rIns="384025" bIns="384025" anchor="ctr" anchorCtr="0">
              <a:noAutofit/>
            </a:bodyPr>
            <a:lstStyle/>
            <a:p>
              <a:pPr lvl="0" algn="ctr">
                <a:lnSpc>
                  <a:spcPct val="90000"/>
                </a:lnSpc>
                <a:buClr>
                  <a:srgbClr val="09904F"/>
                </a:buClr>
                <a:buSzPts val="5400"/>
              </a:pPr>
              <a:r>
                <a:rPr lang="fr-FR" sz="6000" b="1" dirty="0">
                  <a:solidFill>
                    <a:srgbClr val="09904F"/>
                  </a:solidFill>
                  <a:latin typeface="Gill Sans MT" panose="020B0502020104020203" pitchFamily="34" charset="77"/>
                  <a:ea typeface="PT Sans"/>
                  <a:cs typeface="PT Sans"/>
                  <a:sym typeface="PT Sans"/>
                </a:rPr>
                <a:t>Fondements des interventions visant à modifier les normes</a:t>
              </a:r>
              <a:endParaRPr sz="1600" b="1" dirty="0">
                <a:latin typeface="Gill Sans MT" panose="020B0502020104020203" pitchFamily="34" charset="77"/>
              </a:endParaRPr>
            </a:p>
          </p:txBody>
        </p:sp>
        <p:sp>
          <p:nvSpPr>
            <p:cNvPr id="14" name="Google Shape;1431;p58">
              <a:extLst>
                <a:ext uri="{FF2B5EF4-FFF2-40B4-BE49-F238E27FC236}">
                  <a16:creationId xmlns:a16="http://schemas.microsoft.com/office/drawing/2014/main" id="{F3E8273B-0754-4E4E-84B4-7FBCA30A7D59}"/>
                </a:ext>
              </a:extLst>
            </p:cNvPr>
            <p:cNvSpPr/>
            <p:nvPr/>
          </p:nvSpPr>
          <p:spPr>
            <a:xfrm>
              <a:off x="7003732" y="3911917"/>
              <a:ext cx="3214687" cy="3214687"/>
            </a:xfrm>
            <a:prstGeom prst="ellipse">
              <a:avLst/>
            </a:prstGeom>
            <a:solidFill>
              <a:srgbClr val="156C3D"/>
            </a:solidFill>
            <a:ln w="2540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1432;p58">
              <a:extLst>
                <a:ext uri="{FF2B5EF4-FFF2-40B4-BE49-F238E27FC236}">
                  <a16:creationId xmlns:a16="http://schemas.microsoft.com/office/drawing/2014/main" id="{40EA7534-ABD5-844C-A02F-88CEF533A75A}"/>
                </a:ext>
              </a:extLst>
            </p:cNvPr>
            <p:cNvSpPr txBox="1"/>
            <p:nvPr/>
          </p:nvSpPr>
          <p:spPr>
            <a:xfrm>
              <a:off x="7474512" y="4382697"/>
              <a:ext cx="2273127" cy="2273127"/>
            </a:xfrm>
            <a:prstGeom prst="rect">
              <a:avLst/>
            </a:prstGeom>
            <a:noFill/>
            <a:ln>
              <a:noFill/>
            </a:ln>
          </p:spPr>
          <p:txBody>
            <a:bodyPr spcFirstLastPara="1" wrap="square" lIns="35550" tIns="35550" rIns="35550" bIns="35550" anchor="ctr" anchorCtr="0">
              <a:noAutofit/>
            </a:bodyPr>
            <a:lstStyle/>
            <a:p>
              <a:pPr marL="0" marR="0" lvl="0" indent="0" algn="ctr" rtl="0">
                <a:lnSpc>
                  <a:spcPct val="90000"/>
                </a:lnSpc>
                <a:spcBef>
                  <a:spcPts val="0"/>
                </a:spcBef>
                <a:spcAft>
                  <a:spcPts val="0"/>
                </a:spcAft>
                <a:buClr>
                  <a:srgbClr val="F4F5F7"/>
                </a:buClr>
                <a:buSzPts val="2800"/>
                <a:buFont typeface="PT Sans"/>
                <a:buNone/>
              </a:pPr>
              <a:r>
                <a:rPr lang="en-US" sz="2800" b="1" u="none" strike="noStrike" cap="none" dirty="0">
                  <a:solidFill>
                    <a:srgbClr val="F4F5F7"/>
                  </a:solidFill>
                  <a:latin typeface="Gill Sans MT" panose="020B0502020104020203" pitchFamily="34" charset="77"/>
                  <a:ea typeface="PT Sans"/>
                  <a:cs typeface="PT Sans"/>
                  <a:sym typeface="PT Sans"/>
                </a:rPr>
                <a:t>CROSS-CUTTING</a:t>
              </a:r>
              <a:r>
                <a:rPr lang="en-US" sz="2800" u="none" strike="noStrike" cap="none" dirty="0">
                  <a:solidFill>
                    <a:srgbClr val="F4F5F7"/>
                  </a:solidFill>
                  <a:latin typeface="Gill Sans MT" panose="020B0502020104020203" pitchFamily="34" charset="77"/>
                  <a:ea typeface="PT Sans"/>
                  <a:cs typeface="PT Sans"/>
                  <a:sym typeface="PT Sans"/>
                </a:rPr>
                <a:t> the social ecology</a:t>
              </a:r>
              <a:endParaRPr dirty="0">
                <a:latin typeface="Gill Sans MT" panose="020B0502020104020203" pitchFamily="34" charset="77"/>
              </a:endParaRPr>
            </a:p>
          </p:txBody>
        </p:sp>
        <p:sp>
          <p:nvSpPr>
            <p:cNvPr id="16" name="Google Shape;1433;p58">
              <a:extLst>
                <a:ext uri="{FF2B5EF4-FFF2-40B4-BE49-F238E27FC236}">
                  <a16:creationId xmlns:a16="http://schemas.microsoft.com/office/drawing/2014/main" id="{84F491DF-068F-324C-A59A-E86EC4EE8B31}"/>
                </a:ext>
              </a:extLst>
            </p:cNvPr>
            <p:cNvSpPr/>
            <p:nvPr/>
          </p:nvSpPr>
          <p:spPr>
            <a:xfrm>
              <a:off x="4671362" y="1452063"/>
              <a:ext cx="3214687" cy="3214687"/>
            </a:xfrm>
            <a:prstGeom prst="ellipse">
              <a:avLst/>
            </a:prstGeom>
            <a:solidFill>
              <a:schemeClr val="accent3"/>
            </a:solidFill>
            <a:ln w="2540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FFFFFF"/>
                </a:solidFill>
              </a:endParaRPr>
            </a:p>
          </p:txBody>
        </p:sp>
        <p:sp>
          <p:nvSpPr>
            <p:cNvPr id="17" name="Google Shape;1434;p58">
              <a:extLst>
                <a:ext uri="{FF2B5EF4-FFF2-40B4-BE49-F238E27FC236}">
                  <a16:creationId xmlns:a16="http://schemas.microsoft.com/office/drawing/2014/main" id="{01C0EAF5-A8E5-B742-913D-45722A2CABD6}"/>
                </a:ext>
              </a:extLst>
            </p:cNvPr>
            <p:cNvSpPr txBox="1"/>
            <p:nvPr/>
          </p:nvSpPr>
          <p:spPr>
            <a:xfrm>
              <a:off x="5056638" y="1874180"/>
              <a:ext cx="2605245" cy="2273127"/>
            </a:xfrm>
            <a:prstGeom prst="rect">
              <a:avLst/>
            </a:prstGeom>
            <a:noFill/>
            <a:ln>
              <a:noFill/>
            </a:ln>
          </p:spPr>
          <p:txBody>
            <a:bodyPr spcFirstLastPara="1" wrap="square" lIns="35550" tIns="35550" rIns="35550" bIns="35550" anchor="ctr" anchorCtr="0">
              <a:noAutofit/>
            </a:bodyPr>
            <a:lstStyle/>
            <a:p>
              <a:pPr marL="0" marR="0" lvl="0" indent="0" algn="ctr" rtl="0">
                <a:lnSpc>
                  <a:spcPct val="90000"/>
                </a:lnSpc>
                <a:spcBef>
                  <a:spcPts val="0"/>
                </a:spcBef>
                <a:spcAft>
                  <a:spcPts val="0"/>
                </a:spcAft>
                <a:buClr>
                  <a:srgbClr val="393941"/>
                </a:buClr>
                <a:buSzPts val="2800"/>
                <a:buFont typeface="PT Sans"/>
                <a:buNone/>
              </a:pPr>
              <a:r>
                <a:rPr lang="en-US" sz="2800" b="1" u="none" strike="noStrike" cap="none" dirty="0">
                  <a:solidFill>
                    <a:srgbClr val="FFFFFF"/>
                  </a:solidFill>
                  <a:latin typeface="Gill Sans MT" panose="020B0502020104020203" pitchFamily="34" charset="77"/>
                  <a:ea typeface="PT Sans"/>
                  <a:cs typeface="PT Sans"/>
                  <a:sym typeface="PT Sans"/>
                </a:rPr>
                <a:t>THEORIES</a:t>
              </a:r>
            </a:p>
            <a:p>
              <a:pPr marL="0" marR="0" lvl="0" indent="0" algn="ctr" rtl="0">
                <a:lnSpc>
                  <a:spcPct val="90000"/>
                </a:lnSpc>
                <a:spcBef>
                  <a:spcPts val="0"/>
                </a:spcBef>
                <a:spcAft>
                  <a:spcPts val="0"/>
                </a:spcAft>
                <a:buClr>
                  <a:srgbClr val="393941"/>
                </a:buClr>
                <a:buSzPts val="2800"/>
                <a:buFont typeface="PT Sans"/>
                <a:buNone/>
              </a:pPr>
              <a:r>
                <a:rPr lang="en-US" sz="2800" u="none" strike="noStrike" cap="none" dirty="0">
                  <a:solidFill>
                    <a:srgbClr val="FFFFFF"/>
                  </a:solidFill>
                  <a:latin typeface="Gill Sans MT" panose="020B0502020104020203" pitchFamily="34" charset="77"/>
                  <a:ea typeface="PT Sans"/>
                  <a:cs typeface="PT Sans"/>
                  <a:sym typeface="PT Sans"/>
                </a:rPr>
                <a:t> </a:t>
              </a:r>
              <a:r>
                <a:rPr lang="fr-FR" sz="2800" u="none" strike="noStrike" cap="none" dirty="0">
                  <a:solidFill>
                    <a:srgbClr val="FFFFFF"/>
                  </a:solidFill>
                  <a:latin typeface="Gill Sans MT" panose="020B0502020104020203" pitchFamily="34" charset="77"/>
                  <a:ea typeface="PT Sans"/>
                  <a:cs typeface="PT Sans"/>
                  <a:sym typeface="PT Sans"/>
                </a:rPr>
                <a:t>de la façon dont les normes influencent les comportements</a:t>
              </a:r>
              <a:endParaRPr dirty="0">
                <a:solidFill>
                  <a:srgbClr val="FFFFFF"/>
                </a:solidFill>
                <a:latin typeface="Gill Sans MT" panose="020B0502020104020203" pitchFamily="34" charset="77"/>
              </a:endParaRPr>
            </a:p>
          </p:txBody>
        </p:sp>
        <p:sp>
          <p:nvSpPr>
            <p:cNvPr id="18" name="Google Shape;1435;p58">
              <a:extLst>
                <a:ext uri="{FF2B5EF4-FFF2-40B4-BE49-F238E27FC236}">
                  <a16:creationId xmlns:a16="http://schemas.microsoft.com/office/drawing/2014/main" id="{FC3766B0-A3CA-9A45-B93A-CE4C41B0BCB8}"/>
                </a:ext>
              </a:extLst>
            </p:cNvPr>
            <p:cNvSpPr/>
            <p:nvPr/>
          </p:nvSpPr>
          <p:spPr>
            <a:xfrm>
              <a:off x="8218166" y="625799"/>
              <a:ext cx="3214687" cy="3214687"/>
            </a:xfrm>
            <a:prstGeom prst="ellipse">
              <a:avLst/>
            </a:prstGeom>
            <a:solidFill>
              <a:schemeClr val="accent5"/>
            </a:solidFill>
            <a:ln w="2540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FFFFFF"/>
                </a:solidFill>
              </a:endParaRPr>
            </a:p>
          </p:txBody>
        </p:sp>
        <p:sp>
          <p:nvSpPr>
            <p:cNvPr id="19" name="Google Shape;1436;p58">
              <a:extLst>
                <a:ext uri="{FF2B5EF4-FFF2-40B4-BE49-F238E27FC236}">
                  <a16:creationId xmlns:a16="http://schemas.microsoft.com/office/drawing/2014/main" id="{5DABB3D1-AE89-384E-8CF0-8C335E5680DD}"/>
                </a:ext>
              </a:extLst>
            </p:cNvPr>
            <p:cNvSpPr txBox="1"/>
            <p:nvPr/>
          </p:nvSpPr>
          <p:spPr>
            <a:xfrm>
              <a:off x="8421956" y="1007868"/>
              <a:ext cx="3010897" cy="2433269"/>
            </a:xfrm>
            <a:prstGeom prst="rect">
              <a:avLst/>
            </a:prstGeom>
            <a:noFill/>
            <a:ln>
              <a:noFill/>
            </a:ln>
          </p:spPr>
          <p:txBody>
            <a:bodyPr spcFirstLastPara="1" wrap="square" lIns="35550" tIns="35550" rIns="35550" bIns="35550" anchor="ctr" anchorCtr="0">
              <a:noAutofit/>
            </a:bodyPr>
            <a:lstStyle/>
            <a:p>
              <a:pPr marL="0" marR="0" lvl="0" indent="0" algn="ctr" rtl="0">
                <a:lnSpc>
                  <a:spcPct val="90000"/>
                </a:lnSpc>
                <a:spcBef>
                  <a:spcPts val="0"/>
                </a:spcBef>
                <a:spcAft>
                  <a:spcPts val="0"/>
                </a:spcAft>
                <a:buClr>
                  <a:srgbClr val="393941"/>
                </a:buClr>
                <a:buSzPts val="2800"/>
                <a:buFont typeface="PT Sans"/>
                <a:buNone/>
              </a:pPr>
              <a:r>
                <a:rPr lang="en-US" sz="2800" b="1" u="none" strike="noStrike" cap="none" dirty="0">
                  <a:solidFill>
                    <a:srgbClr val="FFFFFF"/>
                  </a:solidFill>
                  <a:latin typeface="Gill Sans MT" panose="020B0502020104020203" pitchFamily="34" charset="77"/>
                  <a:ea typeface="PT Sans"/>
                  <a:cs typeface="PT Sans"/>
                  <a:sym typeface="PT Sans"/>
                </a:rPr>
                <a:t>CONCEPTS</a:t>
              </a:r>
              <a:r>
                <a:rPr lang="en-US" sz="2800" u="none" strike="noStrike" cap="none" dirty="0">
                  <a:solidFill>
                    <a:srgbClr val="FFFFFF"/>
                  </a:solidFill>
                  <a:latin typeface="Gill Sans MT" panose="020B0502020104020203" pitchFamily="34" charset="77"/>
                  <a:ea typeface="PT Sans"/>
                  <a:cs typeface="PT Sans"/>
                  <a:sym typeface="PT Sans"/>
                </a:rPr>
                <a:t> (normes vs. </a:t>
              </a:r>
              <a:r>
                <a:rPr lang="en-US" sz="2800" dirty="0">
                  <a:solidFill>
                    <a:srgbClr val="FFFFFF"/>
                  </a:solidFill>
                  <a:latin typeface="Gill Sans MT" panose="020B0502020104020203" pitchFamily="34" charset="77"/>
                  <a:ea typeface="PT Sans"/>
                  <a:cs typeface="PT Sans"/>
                  <a:sym typeface="PT Sans"/>
                </a:rPr>
                <a:t>a</a:t>
              </a:r>
              <a:r>
                <a:rPr lang="en-US" sz="2800" u="none" strike="noStrike" cap="none" dirty="0">
                  <a:solidFill>
                    <a:srgbClr val="FFFFFF"/>
                  </a:solidFill>
                  <a:latin typeface="Gill Sans MT" panose="020B0502020104020203" pitchFamily="34" charset="77"/>
                  <a:ea typeface="PT Sans"/>
                  <a:cs typeface="PT Sans"/>
                  <a:sym typeface="PT Sans"/>
                </a:rPr>
                <a:t>ttitudes/croyances)</a:t>
              </a:r>
              <a:endParaRPr dirty="0">
                <a:solidFill>
                  <a:srgbClr val="FFFFFF"/>
                </a:solidFill>
                <a:latin typeface="Gill Sans MT" panose="020B0502020104020203" pitchFamily="34" charset="77"/>
              </a:endParaRPr>
            </a:p>
          </p:txBody>
        </p:sp>
        <p:sp>
          <p:nvSpPr>
            <p:cNvPr id="20" name="Google Shape;1437;p58">
              <a:extLst>
                <a:ext uri="{FF2B5EF4-FFF2-40B4-BE49-F238E27FC236}">
                  <a16:creationId xmlns:a16="http://schemas.microsoft.com/office/drawing/2014/main" id="{01B725C9-1722-2941-BD4C-3BBE6359CAD2}"/>
                </a:ext>
              </a:extLst>
            </p:cNvPr>
            <p:cNvSpPr/>
            <p:nvPr/>
          </p:nvSpPr>
          <p:spPr>
            <a:xfrm>
              <a:off x="3290508" y="18109"/>
              <a:ext cx="10001250" cy="8001000"/>
            </a:xfrm>
            <a:custGeom>
              <a:avLst/>
              <a:gdLst/>
              <a:ahLst/>
              <a:cxnLst/>
              <a:rect l="l" t="t" r="r" b="b"/>
              <a:pathLst>
                <a:path w="120000" h="120000" extrusionOk="0">
                  <a:moveTo>
                    <a:pt x="584" y="34175"/>
                  </a:moveTo>
                  <a:lnTo>
                    <a:pt x="584" y="34175"/>
                  </a:lnTo>
                  <a:cubicBezTo>
                    <a:pt x="-2679" y="22567"/>
                    <a:pt x="7879" y="11072"/>
                    <a:pt x="27615" y="4745"/>
                  </a:cubicBezTo>
                  <a:cubicBezTo>
                    <a:pt x="47351" y="-1582"/>
                    <a:pt x="72649" y="-1582"/>
                    <a:pt x="92385" y="4745"/>
                  </a:cubicBezTo>
                  <a:cubicBezTo>
                    <a:pt x="112121" y="11072"/>
                    <a:pt x="122679" y="22567"/>
                    <a:pt x="119416" y="34175"/>
                  </a:cubicBezTo>
                  <a:lnTo>
                    <a:pt x="74854" y="113544"/>
                  </a:lnTo>
                  <a:cubicBezTo>
                    <a:pt x="73813" y="117246"/>
                    <a:pt x="67478" y="120000"/>
                    <a:pt x="60000" y="120000"/>
                  </a:cubicBezTo>
                  <a:cubicBezTo>
                    <a:pt x="52522" y="120000"/>
                    <a:pt x="46187" y="117246"/>
                    <a:pt x="45146" y="113544"/>
                  </a:cubicBezTo>
                  <a:close/>
                  <a:moveTo>
                    <a:pt x="4800" y="30000"/>
                  </a:moveTo>
                  <a:lnTo>
                    <a:pt x="4800" y="30000"/>
                  </a:lnTo>
                  <a:cubicBezTo>
                    <a:pt x="4800" y="43255"/>
                    <a:pt x="29514" y="54000"/>
                    <a:pt x="60000" y="54000"/>
                  </a:cubicBezTo>
                  <a:cubicBezTo>
                    <a:pt x="90486" y="54000"/>
                    <a:pt x="115200" y="43255"/>
                    <a:pt x="115200" y="30000"/>
                  </a:cubicBezTo>
                  <a:cubicBezTo>
                    <a:pt x="115200" y="16745"/>
                    <a:pt x="90486" y="6000"/>
                    <a:pt x="60000" y="6000"/>
                  </a:cubicBezTo>
                  <a:cubicBezTo>
                    <a:pt x="29514" y="6000"/>
                    <a:pt x="4800" y="16745"/>
                    <a:pt x="4800" y="30000"/>
                  </a:cubicBezTo>
                  <a:close/>
                </a:path>
              </a:pathLst>
            </a:custGeom>
            <a:solidFill>
              <a:srgbClr val="53585F">
                <a:alpha val="38824"/>
              </a:srgb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68B29886-AA37-C343-B9EE-D8700128CE46}"/>
              </a:ext>
            </a:extLst>
          </p:cNvPr>
          <p:cNvGrpSpPr/>
          <p:nvPr/>
        </p:nvGrpSpPr>
        <p:grpSpPr>
          <a:xfrm>
            <a:off x="18971150" y="1488028"/>
            <a:ext cx="3668280" cy="4676000"/>
            <a:chOff x="16981867" y="3768637"/>
            <a:chExt cx="3094245" cy="3944271"/>
          </a:xfrm>
          <a:solidFill>
            <a:srgbClr val="2EC3C5"/>
          </a:solidFill>
        </p:grpSpPr>
        <p:sp>
          <p:nvSpPr>
            <p:cNvPr id="40" name="Flowchart: Delay 13">
              <a:extLst>
                <a:ext uri="{FF2B5EF4-FFF2-40B4-BE49-F238E27FC236}">
                  <a16:creationId xmlns:a16="http://schemas.microsoft.com/office/drawing/2014/main" id="{85744478-A189-4E48-9A2C-24617D297598}"/>
                </a:ext>
              </a:extLst>
            </p:cNvPr>
            <p:cNvSpPr/>
            <p:nvPr/>
          </p:nvSpPr>
          <p:spPr>
            <a:xfrm rot="5400000">
              <a:off x="17846485" y="6249868"/>
              <a:ext cx="1463040" cy="1463040"/>
            </a:xfrm>
            <a:prstGeom prst="flowChartDelay">
              <a:avLst/>
            </a:prstGeom>
            <a:grp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uLnTx/>
                <a:uFillTx/>
                <a:latin typeface="Helvetica Light"/>
                <a:ea typeface="Helvetica Light"/>
                <a:cs typeface="Helvetica Light"/>
                <a:sym typeface="Helvetica Light"/>
              </a:endParaRPr>
            </a:p>
          </p:txBody>
        </p:sp>
        <p:sp>
          <p:nvSpPr>
            <p:cNvPr id="41" name="Flowchart: Extract 16">
              <a:extLst>
                <a:ext uri="{FF2B5EF4-FFF2-40B4-BE49-F238E27FC236}">
                  <a16:creationId xmlns:a16="http://schemas.microsoft.com/office/drawing/2014/main" id="{F66E7E71-BCA3-504C-A835-7863FDB2F8D5}"/>
                </a:ext>
              </a:extLst>
            </p:cNvPr>
            <p:cNvSpPr/>
            <p:nvPr/>
          </p:nvSpPr>
          <p:spPr>
            <a:xfrm>
              <a:off x="16981867" y="5902543"/>
              <a:ext cx="1702172" cy="1810364"/>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0000"/>
                <a:gd name="connsiteY0" fmla="*/ 12374 h 12374"/>
                <a:gd name="connsiteX1" fmla="*/ 5000 w 10000"/>
                <a:gd name="connsiteY1" fmla="*/ 2374 h 12374"/>
                <a:gd name="connsiteX2" fmla="*/ 10000 w 10000"/>
                <a:gd name="connsiteY2" fmla="*/ 12374 h 12374"/>
                <a:gd name="connsiteX3" fmla="*/ 0 w 10000"/>
                <a:gd name="connsiteY3" fmla="*/ 12374 h 12374"/>
              </a:gdLst>
              <a:ahLst/>
              <a:cxnLst>
                <a:cxn ang="0">
                  <a:pos x="connsiteX0" y="connsiteY0"/>
                </a:cxn>
                <a:cxn ang="0">
                  <a:pos x="connsiteX1" y="connsiteY1"/>
                </a:cxn>
                <a:cxn ang="0">
                  <a:pos x="connsiteX2" y="connsiteY2"/>
                </a:cxn>
                <a:cxn ang="0">
                  <a:pos x="connsiteX3" y="connsiteY3"/>
                </a:cxn>
              </a:cxnLst>
              <a:rect l="l" t="t" r="r" b="b"/>
              <a:pathLst>
                <a:path w="10000" h="12374">
                  <a:moveTo>
                    <a:pt x="0" y="12374"/>
                  </a:moveTo>
                  <a:cubicBezTo>
                    <a:pt x="1667" y="9041"/>
                    <a:pt x="4961" y="10422"/>
                    <a:pt x="5000" y="2374"/>
                  </a:cubicBezTo>
                  <a:cubicBezTo>
                    <a:pt x="5039" y="-5674"/>
                    <a:pt x="8333" y="9041"/>
                    <a:pt x="10000" y="12374"/>
                  </a:cubicBezTo>
                  <a:lnTo>
                    <a:pt x="0" y="12374"/>
                  </a:lnTo>
                  <a:close/>
                </a:path>
              </a:pathLst>
            </a:custGeom>
            <a:grp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uLnTx/>
                <a:uFillTx/>
                <a:latin typeface="Helvetica Light"/>
                <a:ea typeface="Helvetica Light"/>
                <a:cs typeface="Helvetica Light"/>
                <a:sym typeface="Helvetica Light"/>
              </a:endParaRPr>
            </a:p>
          </p:txBody>
        </p:sp>
        <p:sp>
          <p:nvSpPr>
            <p:cNvPr id="42" name="Arrow: Notched Right 11">
              <a:extLst>
                <a:ext uri="{FF2B5EF4-FFF2-40B4-BE49-F238E27FC236}">
                  <a16:creationId xmlns:a16="http://schemas.microsoft.com/office/drawing/2014/main" id="{B47540E1-A42C-A74D-BFD6-178513D3BDE7}"/>
                </a:ext>
              </a:extLst>
            </p:cNvPr>
            <p:cNvSpPr/>
            <p:nvPr/>
          </p:nvSpPr>
          <p:spPr>
            <a:xfrm rot="16200000">
              <a:off x="16676492" y="4152341"/>
              <a:ext cx="3783323" cy="3015916"/>
            </a:xfrm>
            <a:custGeom>
              <a:avLst/>
              <a:gdLst>
                <a:gd name="connsiteX0" fmla="*/ 0 w 3879575"/>
                <a:gd name="connsiteY0" fmla="*/ 753979 h 3015916"/>
                <a:gd name="connsiteX1" fmla="*/ 2371617 w 3879575"/>
                <a:gd name="connsiteY1" fmla="*/ 753979 h 3015916"/>
                <a:gd name="connsiteX2" fmla="*/ 2371617 w 3879575"/>
                <a:gd name="connsiteY2" fmla="*/ 0 h 3015916"/>
                <a:gd name="connsiteX3" fmla="*/ 3879575 w 3879575"/>
                <a:gd name="connsiteY3" fmla="*/ 1507958 h 3015916"/>
                <a:gd name="connsiteX4" fmla="*/ 2371617 w 3879575"/>
                <a:gd name="connsiteY4" fmla="*/ 3015916 h 3015916"/>
                <a:gd name="connsiteX5" fmla="*/ 2371617 w 3879575"/>
                <a:gd name="connsiteY5" fmla="*/ 2261937 h 3015916"/>
                <a:gd name="connsiteX6" fmla="*/ 0 w 3879575"/>
                <a:gd name="connsiteY6" fmla="*/ 2261937 h 3015916"/>
                <a:gd name="connsiteX7" fmla="*/ 753979 w 3879575"/>
                <a:gd name="connsiteY7" fmla="*/ 1507958 h 3015916"/>
                <a:gd name="connsiteX8" fmla="*/ 0 w 3879575"/>
                <a:gd name="connsiteY8" fmla="*/ 753979 h 3015916"/>
                <a:gd name="connsiteX0" fmla="*/ 0 w 3879575"/>
                <a:gd name="connsiteY0" fmla="*/ 753979 h 3015916"/>
                <a:gd name="connsiteX1" fmla="*/ 2371617 w 3879575"/>
                <a:gd name="connsiteY1" fmla="*/ 753979 h 3015916"/>
                <a:gd name="connsiteX2" fmla="*/ 2371617 w 3879575"/>
                <a:gd name="connsiteY2" fmla="*/ 0 h 3015916"/>
                <a:gd name="connsiteX3" fmla="*/ 3879575 w 3879575"/>
                <a:gd name="connsiteY3" fmla="*/ 1507958 h 3015916"/>
                <a:gd name="connsiteX4" fmla="*/ 2371617 w 3879575"/>
                <a:gd name="connsiteY4" fmla="*/ 3015916 h 3015916"/>
                <a:gd name="connsiteX5" fmla="*/ 2371617 w 3879575"/>
                <a:gd name="connsiteY5" fmla="*/ 2261937 h 3015916"/>
                <a:gd name="connsiteX6" fmla="*/ 0 w 3879575"/>
                <a:gd name="connsiteY6" fmla="*/ 2261937 h 3015916"/>
                <a:gd name="connsiteX7" fmla="*/ 0 w 3879575"/>
                <a:gd name="connsiteY7" fmla="*/ 753979 h 3015916"/>
                <a:gd name="connsiteX0" fmla="*/ 0 w 3879575"/>
                <a:gd name="connsiteY0" fmla="*/ 753979 h 3015916"/>
                <a:gd name="connsiteX1" fmla="*/ 2371617 w 3879575"/>
                <a:gd name="connsiteY1" fmla="*/ 753979 h 3015916"/>
                <a:gd name="connsiteX2" fmla="*/ 2371617 w 3879575"/>
                <a:gd name="connsiteY2" fmla="*/ 0 h 3015916"/>
                <a:gd name="connsiteX3" fmla="*/ 3879575 w 3879575"/>
                <a:gd name="connsiteY3" fmla="*/ 1507958 h 3015916"/>
                <a:gd name="connsiteX4" fmla="*/ 2371617 w 3879575"/>
                <a:gd name="connsiteY4" fmla="*/ 3015916 h 3015916"/>
                <a:gd name="connsiteX5" fmla="*/ 2371617 w 3879575"/>
                <a:gd name="connsiteY5" fmla="*/ 2261937 h 3015916"/>
                <a:gd name="connsiteX6" fmla="*/ 272715 w 3879575"/>
                <a:gd name="connsiteY6" fmla="*/ 2261940 h 3015916"/>
                <a:gd name="connsiteX7" fmla="*/ 0 w 3879575"/>
                <a:gd name="connsiteY7" fmla="*/ 753979 h 3015916"/>
                <a:gd name="connsiteX0" fmla="*/ 0 w 3879575"/>
                <a:gd name="connsiteY0" fmla="*/ 753979 h 3015916"/>
                <a:gd name="connsiteX1" fmla="*/ 2371617 w 3879575"/>
                <a:gd name="connsiteY1" fmla="*/ 753979 h 3015916"/>
                <a:gd name="connsiteX2" fmla="*/ 2371617 w 3879575"/>
                <a:gd name="connsiteY2" fmla="*/ 0 h 3015916"/>
                <a:gd name="connsiteX3" fmla="*/ 3879575 w 3879575"/>
                <a:gd name="connsiteY3" fmla="*/ 1507958 h 3015916"/>
                <a:gd name="connsiteX4" fmla="*/ 2371617 w 3879575"/>
                <a:gd name="connsiteY4" fmla="*/ 3015916 h 3015916"/>
                <a:gd name="connsiteX5" fmla="*/ 2371617 w 3879575"/>
                <a:gd name="connsiteY5" fmla="*/ 2261937 h 3015916"/>
                <a:gd name="connsiteX6" fmla="*/ 545430 w 3879575"/>
                <a:gd name="connsiteY6" fmla="*/ 2261943 h 3015916"/>
                <a:gd name="connsiteX7" fmla="*/ 0 w 3879575"/>
                <a:gd name="connsiteY7" fmla="*/ 753979 h 3015916"/>
                <a:gd name="connsiteX0" fmla="*/ 0 w 3879575"/>
                <a:gd name="connsiteY0" fmla="*/ 753979 h 3015916"/>
                <a:gd name="connsiteX1" fmla="*/ 2371617 w 3879575"/>
                <a:gd name="connsiteY1" fmla="*/ 753979 h 3015916"/>
                <a:gd name="connsiteX2" fmla="*/ 2371617 w 3879575"/>
                <a:gd name="connsiteY2" fmla="*/ 0 h 3015916"/>
                <a:gd name="connsiteX3" fmla="*/ 3879575 w 3879575"/>
                <a:gd name="connsiteY3" fmla="*/ 1507958 h 3015916"/>
                <a:gd name="connsiteX4" fmla="*/ 2371617 w 3879575"/>
                <a:gd name="connsiteY4" fmla="*/ 3015916 h 3015916"/>
                <a:gd name="connsiteX5" fmla="*/ 2371617 w 3879575"/>
                <a:gd name="connsiteY5" fmla="*/ 2261937 h 3015916"/>
                <a:gd name="connsiteX6" fmla="*/ 1122945 w 3879575"/>
                <a:gd name="connsiteY6" fmla="*/ 2245904 h 3015916"/>
                <a:gd name="connsiteX7" fmla="*/ 0 w 3879575"/>
                <a:gd name="connsiteY7" fmla="*/ 753979 h 3015916"/>
                <a:gd name="connsiteX0" fmla="*/ 0 w 3783323"/>
                <a:gd name="connsiteY0" fmla="*/ 818150 h 3015916"/>
                <a:gd name="connsiteX1" fmla="*/ 2275365 w 3783323"/>
                <a:gd name="connsiteY1" fmla="*/ 753979 h 3015916"/>
                <a:gd name="connsiteX2" fmla="*/ 2275365 w 3783323"/>
                <a:gd name="connsiteY2" fmla="*/ 0 h 3015916"/>
                <a:gd name="connsiteX3" fmla="*/ 3783323 w 3783323"/>
                <a:gd name="connsiteY3" fmla="*/ 1507958 h 3015916"/>
                <a:gd name="connsiteX4" fmla="*/ 2275365 w 3783323"/>
                <a:gd name="connsiteY4" fmla="*/ 3015916 h 3015916"/>
                <a:gd name="connsiteX5" fmla="*/ 2275365 w 3783323"/>
                <a:gd name="connsiteY5" fmla="*/ 2261937 h 3015916"/>
                <a:gd name="connsiteX6" fmla="*/ 1026693 w 3783323"/>
                <a:gd name="connsiteY6" fmla="*/ 2245904 h 3015916"/>
                <a:gd name="connsiteX7" fmla="*/ 0 w 3783323"/>
                <a:gd name="connsiteY7" fmla="*/ 818150 h 301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83323" h="3015916">
                  <a:moveTo>
                    <a:pt x="0" y="818150"/>
                  </a:moveTo>
                  <a:lnTo>
                    <a:pt x="2275365" y="753979"/>
                  </a:lnTo>
                  <a:lnTo>
                    <a:pt x="2275365" y="0"/>
                  </a:lnTo>
                  <a:lnTo>
                    <a:pt x="3783323" y="1507958"/>
                  </a:lnTo>
                  <a:lnTo>
                    <a:pt x="2275365" y="3015916"/>
                  </a:lnTo>
                  <a:lnTo>
                    <a:pt x="2275365" y="2261937"/>
                  </a:lnTo>
                  <a:lnTo>
                    <a:pt x="1026693" y="2245904"/>
                  </a:lnTo>
                  <a:lnTo>
                    <a:pt x="0" y="818150"/>
                  </a:lnTo>
                  <a:close/>
                </a:path>
              </a:pathLst>
            </a:custGeom>
            <a:grp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uLnTx/>
                <a:uFillTx/>
                <a:latin typeface="Helvetica Light"/>
                <a:ea typeface="Helvetica Light"/>
                <a:cs typeface="Helvetica Light"/>
                <a:sym typeface="Helvetica Light"/>
              </a:endParaRPr>
            </a:p>
          </p:txBody>
        </p:sp>
      </p:grpSp>
      <p:sp>
        <p:nvSpPr>
          <p:cNvPr id="28" name="Freeform 27">
            <a:extLst>
              <a:ext uri="{FF2B5EF4-FFF2-40B4-BE49-F238E27FC236}">
                <a16:creationId xmlns:a16="http://schemas.microsoft.com/office/drawing/2014/main" id="{680084FF-8C1F-D74F-924E-D3DAFE0125B7}"/>
              </a:ext>
            </a:extLst>
          </p:cNvPr>
          <p:cNvSpPr/>
          <p:nvPr/>
        </p:nvSpPr>
        <p:spPr>
          <a:xfrm>
            <a:off x="1352361" y="3478875"/>
            <a:ext cx="4599302" cy="4429850"/>
          </a:xfrm>
          <a:custGeom>
            <a:avLst/>
            <a:gdLst>
              <a:gd name="connsiteX0" fmla="*/ 2811593 w 4599302"/>
              <a:gd name="connsiteY0" fmla="*/ 0 h 4429849"/>
              <a:gd name="connsiteX1" fmla="*/ 4599302 w 4599302"/>
              <a:gd name="connsiteY1" fmla="*/ 1787710 h 4429849"/>
              <a:gd name="connsiteX2" fmla="*/ 2811593 w 4599302"/>
              <a:gd name="connsiteY2" fmla="*/ 3575419 h 4429849"/>
              <a:gd name="connsiteX3" fmla="*/ 2811593 w 4599302"/>
              <a:gd name="connsiteY3" fmla="*/ 2681564 h 4429849"/>
              <a:gd name="connsiteX4" fmla="*/ 2111607 w 4599302"/>
              <a:gd name="connsiteY4" fmla="*/ 2681564 h 4429849"/>
              <a:gd name="connsiteX5" fmla="*/ 2111607 w 4599302"/>
              <a:gd name="connsiteY5" fmla="*/ 4429849 h 4429849"/>
              <a:gd name="connsiteX6" fmla="*/ 1887018 w 4599302"/>
              <a:gd name="connsiteY6" fmla="*/ 4429849 h 4429849"/>
              <a:gd name="connsiteX7" fmla="*/ 1887018 w 4599302"/>
              <a:gd name="connsiteY7" fmla="*/ 2681564 h 4429849"/>
              <a:gd name="connsiteX8" fmla="*/ 0 w 4599302"/>
              <a:gd name="connsiteY8" fmla="*/ 2681564 h 4429849"/>
              <a:gd name="connsiteX9" fmla="*/ 893855 w 4599302"/>
              <a:gd name="connsiteY9" fmla="*/ 1787710 h 4429849"/>
              <a:gd name="connsiteX10" fmla="*/ 0 w 4599302"/>
              <a:gd name="connsiteY10" fmla="*/ 893855 h 4429849"/>
              <a:gd name="connsiteX11" fmla="*/ 2811593 w 4599302"/>
              <a:gd name="connsiteY11" fmla="*/ 893855 h 4429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99302" h="4429849">
                <a:moveTo>
                  <a:pt x="2811593" y="0"/>
                </a:moveTo>
                <a:lnTo>
                  <a:pt x="4599302" y="1787710"/>
                </a:lnTo>
                <a:lnTo>
                  <a:pt x="2811593" y="3575419"/>
                </a:lnTo>
                <a:lnTo>
                  <a:pt x="2811593" y="2681564"/>
                </a:lnTo>
                <a:lnTo>
                  <a:pt x="2111607" y="2681564"/>
                </a:lnTo>
                <a:lnTo>
                  <a:pt x="2111607" y="4429849"/>
                </a:lnTo>
                <a:lnTo>
                  <a:pt x="1887018" y="4429849"/>
                </a:lnTo>
                <a:lnTo>
                  <a:pt x="1887018" y="2681564"/>
                </a:lnTo>
                <a:lnTo>
                  <a:pt x="0" y="2681564"/>
                </a:lnTo>
                <a:lnTo>
                  <a:pt x="893855" y="1787710"/>
                </a:lnTo>
                <a:lnTo>
                  <a:pt x="0" y="893855"/>
                </a:lnTo>
                <a:lnTo>
                  <a:pt x="2811593" y="893855"/>
                </a:lnTo>
                <a:close/>
              </a:path>
            </a:pathLst>
          </a:custGeom>
          <a:solidFill>
            <a:srgbClr val="009457"/>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noAutofit/>
          </a:bodyPr>
          <a:lstStyle/>
          <a:p>
            <a:pPr algn="ctr" defTabSz="825500" hangingPunct="0">
              <a:buClrTx/>
              <a:defRPr/>
            </a:pPr>
            <a:endParaRPr lang="en-US" sz="3000" dirty="0">
              <a:solidFill>
                <a:srgbClr val="FFFFFF"/>
              </a:solidFill>
              <a:latin typeface="Helvetica Light"/>
              <a:ea typeface="Helvetica Light"/>
              <a:cs typeface="Helvetica Light"/>
              <a:sym typeface="Helvetica Light"/>
            </a:endParaRPr>
          </a:p>
        </p:txBody>
      </p:sp>
      <p:sp>
        <p:nvSpPr>
          <p:cNvPr id="3" name="Title 1">
            <a:extLst>
              <a:ext uri="{FF2B5EF4-FFF2-40B4-BE49-F238E27FC236}">
                <a16:creationId xmlns:a16="http://schemas.microsoft.com/office/drawing/2014/main" id="{23FA10D2-44A1-432A-986F-A60F00B52C2A}"/>
              </a:ext>
            </a:extLst>
          </p:cNvPr>
          <p:cNvSpPr txBox="1">
            <a:spLocks/>
          </p:cNvSpPr>
          <p:nvPr/>
        </p:nvSpPr>
        <p:spPr>
          <a:xfrm>
            <a:off x="1352361" y="199589"/>
            <a:ext cx="17341418" cy="1403384"/>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defRPr/>
            </a:pPr>
            <a:r>
              <a:rPr lang="fr-FR" dirty="0">
                <a:solidFill>
                  <a:srgbClr val="000000"/>
                </a:solidFill>
                <a:latin typeface="Gill Sans MT" panose="020B0502020104020203"/>
              </a:rPr>
              <a:t>Changer les normes sociales dans le cadre du CSC </a:t>
            </a:r>
          </a:p>
        </p:txBody>
      </p:sp>
      <p:sp>
        <p:nvSpPr>
          <p:cNvPr id="29" name="Freeform 28">
            <a:extLst>
              <a:ext uri="{FF2B5EF4-FFF2-40B4-BE49-F238E27FC236}">
                <a16:creationId xmlns:a16="http://schemas.microsoft.com/office/drawing/2014/main" id="{197BE709-FF14-744A-9A48-DEDDF08400CB}"/>
              </a:ext>
            </a:extLst>
          </p:cNvPr>
          <p:cNvSpPr/>
          <p:nvPr/>
        </p:nvSpPr>
        <p:spPr>
          <a:xfrm>
            <a:off x="5412743" y="3478874"/>
            <a:ext cx="4599302" cy="4433392"/>
          </a:xfrm>
          <a:custGeom>
            <a:avLst/>
            <a:gdLst>
              <a:gd name="connsiteX0" fmla="*/ 2811593 w 4599302"/>
              <a:gd name="connsiteY0" fmla="*/ 0 h 4433392"/>
              <a:gd name="connsiteX1" fmla="*/ 4599302 w 4599302"/>
              <a:gd name="connsiteY1" fmla="*/ 1787710 h 4433392"/>
              <a:gd name="connsiteX2" fmla="*/ 2811593 w 4599302"/>
              <a:gd name="connsiteY2" fmla="*/ 3575419 h 4433392"/>
              <a:gd name="connsiteX3" fmla="*/ 2811593 w 4599302"/>
              <a:gd name="connsiteY3" fmla="*/ 2681564 h 4433392"/>
              <a:gd name="connsiteX4" fmla="*/ 1997583 w 4599302"/>
              <a:gd name="connsiteY4" fmla="*/ 2681564 h 4433392"/>
              <a:gd name="connsiteX5" fmla="*/ 1997583 w 4599302"/>
              <a:gd name="connsiteY5" fmla="*/ 4433392 h 4433392"/>
              <a:gd name="connsiteX6" fmla="*/ 1772994 w 4599302"/>
              <a:gd name="connsiteY6" fmla="*/ 4433392 h 4433392"/>
              <a:gd name="connsiteX7" fmla="*/ 1772994 w 4599302"/>
              <a:gd name="connsiteY7" fmla="*/ 2681564 h 4433392"/>
              <a:gd name="connsiteX8" fmla="*/ 0 w 4599302"/>
              <a:gd name="connsiteY8" fmla="*/ 2681564 h 4433392"/>
              <a:gd name="connsiteX9" fmla="*/ 893855 w 4599302"/>
              <a:gd name="connsiteY9" fmla="*/ 1787710 h 4433392"/>
              <a:gd name="connsiteX10" fmla="*/ 0 w 4599302"/>
              <a:gd name="connsiteY10" fmla="*/ 893855 h 4433392"/>
              <a:gd name="connsiteX11" fmla="*/ 2811593 w 4599302"/>
              <a:gd name="connsiteY11" fmla="*/ 893855 h 443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99302" h="4433392">
                <a:moveTo>
                  <a:pt x="2811593" y="0"/>
                </a:moveTo>
                <a:lnTo>
                  <a:pt x="4599302" y="1787710"/>
                </a:lnTo>
                <a:lnTo>
                  <a:pt x="2811593" y="3575419"/>
                </a:lnTo>
                <a:lnTo>
                  <a:pt x="2811593" y="2681564"/>
                </a:lnTo>
                <a:lnTo>
                  <a:pt x="1997583" y="2681564"/>
                </a:lnTo>
                <a:lnTo>
                  <a:pt x="1997583" y="4433392"/>
                </a:lnTo>
                <a:lnTo>
                  <a:pt x="1772994" y="4433392"/>
                </a:lnTo>
                <a:lnTo>
                  <a:pt x="1772994" y="2681564"/>
                </a:lnTo>
                <a:lnTo>
                  <a:pt x="0" y="2681564"/>
                </a:lnTo>
                <a:lnTo>
                  <a:pt x="893855" y="1787710"/>
                </a:lnTo>
                <a:lnTo>
                  <a:pt x="0" y="893855"/>
                </a:lnTo>
                <a:lnTo>
                  <a:pt x="2811593" y="893855"/>
                </a:lnTo>
                <a:close/>
              </a:path>
            </a:pathLst>
          </a:custGeom>
          <a:solidFill>
            <a:srgbClr val="2B6FB6"/>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noAutofit/>
          </a:bodyPr>
          <a:lstStyle/>
          <a:p>
            <a:pPr algn="ctr" defTabSz="825500" hangingPunct="0">
              <a:buClrTx/>
              <a:defRPr/>
            </a:pPr>
            <a:endParaRPr lang="en-US" sz="3000" dirty="0">
              <a:solidFill>
                <a:srgbClr val="FFFFFF"/>
              </a:solidFill>
              <a:latin typeface="Helvetica Light"/>
              <a:ea typeface="Helvetica Light"/>
              <a:cs typeface="Helvetica Light"/>
              <a:sym typeface="Helvetica Light"/>
            </a:endParaRPr>
          </a:p>
        </p:txBody>
      </p:sp>
      <p:sp>
        <p:nvSpPr>
          <p:cNvPr id="30" name="Freeform 29">
            <a:extLst>
              <a:ext uri="{FF2B5EF4-FFF2-40B4-BE49-F238E27FC236}">
                <a16:creationId xmlns:a16="http://schemas.microsoft.com/office/drawing/2014/main" id="{33A40888-3D78-5E4F-B3E6-1FEA4A190688}"/>
              </a:ext>
            </a:extLst>
          </p:cNvPr>
          <p:cNvSpPr/>
          <p:nvPr/>
        </p:nvSpPr>
        <p:spPr>
          <a:xfrm>
            <a:off x="9444597" y="3478874"/>
            <a:ext cx="4599302" cy="4433392"/>
          </a:xfrm>
          <a:custGeom>
            <a:avLst/>
            <a:gdLst>
              <a:gd name="connsiteX0" fmla="*/ 2811593 w 4599302"/>
              <a:gd name="connsiteY0" fmla="*/ 0 h 4433392"/>
              <a:gd name="connsiteX1" fmla="*/ 4599302 w 4599302"/>
              <a:gd name="connsiteY1" fmla="*/ 1787710 h 4433392"/>
              <a:gd name="connsiteX2" fmla="*/ 2811593 w 4599302"/>
              <a:gd name="connsiteY2" fmla="*/ 3575419 h 4433392"/>
              <a:gd name="connsiteX3" fmla="*/ 2811593 w 4599302"/>
              <a:gd name="connsiteY3" fmla="*/ 2681564 h 4433392"/>
              <a:gd name="connsiteX4" fmla="*/ 1960212 w 4599302"/>
              <a:gd name="connsiteY4" fmla="*/ 2681564 h 4433392"/>
              <a:gd name="connsiteX5" fmla="*/ 1960212 w 4599302"/>
              <a:gd name="connsiteY5" fmla="*/ 4433392 h 4433392"/>
              <a:gd name="connsiteX6" fmla="*/ 1735623 w 4599302"/>
              <a:gd name="connsiteY6" fmla="*/ 4433392 h 4433392"/>
              <a:gd name="connsiteX7" fmla="*/ 1735623 w 4599302"/>
              <a:gd name="connsiteY7" fmla="*/ 2681564 h 4433392"/>
              <a:gd name="connsiteX8" fmla="*/ 0 w 4599302"/>
              <a:gd name="connsiteY8" fmla="*/ 2681564 h 4433392"/>
              <a:gd name="connsiteX9" fmla="*/ 893855 w 4599302"/>
              <a:gd name="connsiteY9" fmla="*/ 1787710 h 4433392"/>
              <a:gd name="connsiteX10" fmla="*/ 0 w 4599302"/>
              <a:gd name="connsiteY10" fmla="*/ 893855 h 4433392"/>
              <a:gd name="connsiteX11" fmla="*/ 2811593 w 4599302"/>
              <a:gd name="connsiteY11" fmla="*/ 893855 h 443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99302" h="4433392">
                <a:moveTo>
                  <a:pt x="2811593" y="0"/>
                </a:moveTo>
                <a:lnTo>
                  <a:pt x="4599302" y="1787710"/>
                </a:lnTo>
                <a:lnTo>
                  <a:pt x="2811593" y="3575419"/>
                </a:lnTo>
                <a:lnTo>
                  <a:pt x="2811593" y="2681564"/>
                </a:lnTo>
                <a:lnTo>
                  <a:pt x="1960212" y="2681564"/>
                </a:lnTo>
                <a:lnTo>
                  <a:pt x="1960212" y="4433392"/>
                </a:lnTo>
                <a:lnTo>
                  <a:pt x="1735623" y="4433392"/>
                </a:lnTo>
                <a:lnTo>
                  <a:pt x="1735623" y="2681564"/>
                </a:lnTo>
                <a:lnTo>
                  <a:pt x="0" y="2681564"/>
                </a:lnTo>
                <a:lnTo>
                  <a:pt x="893855" y="1787710"/>
                </a:lnTo>
                <a:lnTo>
                  <a:pt x="0" y="893855"/>
                </a:lnTo>
                <a:lnTo>
                  <a:pt x="2811593" y="893855"/>
                </a:lnTo>
                <a:close/>
              </a:path>
            </a:pathLst>
          </a:custGeom>
          <a:solidFill>
            <a:srgbClr val="B62BB4"/>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noAutofit/>
          </a:bodyPr>
          <a:lstStyle/>
          <a:p>
            <a:pPr algn="ctr" defTabSz="825500" hangingPunct="0">
              <a:buClrTx/>
              <a:defRPr/>
            </a:pPr>
            <a:endParaRPr lang="en-US" sz="3000" dirty="0">
              <a:solidFill>
                <a:srgbClr val="FFFFFF"/>
              </a:solidFill>
              <a:latin typeface="Helvetica Light"/>
              <a:ea typeface="Helvetica Light"/>
              <a:cs typeface="Helvetica Light"/>
              <a:sym typeface="Helvetica Light"/>
            </a:endParaRPr>
          </a:p>
        </p:txBody>
      </p:sp>
      <p:sp>
        <p:nvSpPr>
          <p:cNvPr id="31" name="Freeform 30">
            <a:extLst>
              <a:ext uri="{FF2B5EF4-FFF2-40B4-BE49-F238E27FC236}">
                <a16:creationId xmlns:a16="http://schemas.microsoft.com/office/drawing/2014/main" id="{75BC9D14-4472-7249-9045-DF7DB3D0DBB0}"/>
              </a:ext>
            </a:extLst>
          </p:cNvPr>
          <p:cNvSpPr/>
          <p:nvPr/>
        </p:nvSpPr>
        <p:spPr>
          <a:xfrm>
            <a:off x="13495472" y="3478874"/>
            <a:ext cx="4599304" cy="4433392"/>
          </a:xfrm>
          <a:custGeom>
            <a:avLst/>
            <a:gdLst>
              <a:gd name="connsiteX0" fmla="*/ 2811593 w 4599303"/>
              <a:gd name="connsiteY0" fmla="*/ 0 h 4433392"/>
              <a:gd name="connsiteX1" fmla="*/ 4599303 w 4599303"/>
              <a:gd name="connsiteY1" fmla="*/ 1787710 h 4433392"/>
              <a:gd name="connsiteX2" fmla="*/ 2811593 w 4599303"/>
              <a:gd name="connsiteY2" fmla="*/ 3575419 h 4433392"/>
              <a:gd name="connsiteX3" fmla="*/ 2811593 w 4599303"/>
              <a:gd name="connsiteY3" fmla="*/ 2681564 h 4433392"/>
              <a:gd name="connsiteX4" fmla="*/ 2112370 w 4599303"/>
              <a:gd name="connsiteY4" fmla="*/ 2681564 h 4433392"/>
              <a:gd name="connsiteX5" fmla="*/ 2112370 w 4599303"/>
              <a:gd name="connsiteY5" fmla="*/ 4433392 h 4433392"/>
              <a:gd name="connsiteX6" fmla="*/ 1887781 w 4599303"/>
              <a:gd name="connsiteY6" fmla="*/ 4433392 h 4433392"/>
              <a:gd name="connsiteX7" fmla="*/ 1887781 w 4599303"/>
              <a:gd name="connsiteY7" fmla="*/ 2681564 h 4433392"/>
              <a:gd name="connsiteX8" fmla="*/ 0 w 4599303"/>
              <a:gd name="connsiteY8" fmla="*/ 2681564 h 4433392"/>
              <a:gd name="connsiteX9" fmla="*/ 893855 w 4599303"/>
              <a:gd name="connsiteY9" fmla="*/ 1787710 h 4433392"/>
              <a:gd name="connsiteX10" fmla="*/ 0 w 4599303"/>
              <a:gd name="connsiteY10" fmla="*/ 893855 h 4433392"/>
              <a:gd name="connsiteX11" fmla="*/ 2811593 w 4599303"/>
              <a:gd name="connsiteY11" fmla="*/ 893855 h 443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99303" h="4433392">
                <a:moveTo>
                  <a:pt x="2811593" y="0"/>
                </a:moveTo>
                <a:lnTo>
                  <a:pt x="4599303" y="1787710"/>
                </a:lnTo>
                <a:lnTo>
                  <a:pt x="2811593" y="3575419"/>
                </a:lnTo>
                <a:lnTo>
                  <a:pt x="2811593" y="2681564"/>
                </a:lnTo>
                <a:lnTo>
                  <a:pt x="2112370" y="2681564"/>
                </a:lnTo>
                <a:lnTo>
                  <a:pt x="2112370" y="4433392"/>
                </a:lnTo>
                <a:lnTo>
                  <a:pt x="1887781" y="4433392"/>
                </a:lnTo>
                <a:lnTo>
                  <a:pt x="1887781" y="2681564"/>
                </a:lnTo>
                <a:lnTo>
                  <a:pt x="0" y="2681564"/>
                </a:lnTo>
                <a:lnTo>
                  <a:pt x="893855" y="1787710"/>
                </a:lnTo>
                <a:lnTo>
                  <a:pt x="0" y="893855"/>
                </a:lnTo>
                <a:lnTo>
                  <a:pt x="2811593" y="893855"/>
                </a:lnTo>
                <a:close/>
              </a:path>
            </a:pathLst>
          </a:custGeom>
          <a:solidFill>
            <a:srgbClr val="B4B62B"/>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noAutofit/>
          </a:bodyPr>
          <a:lstStyle/>
          <a:p>
            <a:pPr algn="ctr" defTabSz="825500" hangingPunct="0">
              <a:buClrTx/>
              <a:defRPr/>
            </a:pPr>
            <a:endParaRPr lang="en-US" sz="3000" dirty="0">
              <a:solidFill>
                <a:srgbClr val="FFFFFF"/>
              </a:solidFill>
              <a:latin typeface="Helvetica Light"/>
              <a:ea typeface="Helvetica Light"/>
              <a:cs typeface="Helvetica Light"/>
              <a:sym typeface="Helvetica Light"/>
            </a:endParaRPr>
          </a:p>
        </p:txBody>
      </p:sp>
      <p:sp>
        <p:nvSpPr>
          <p:cNvPr id="33" name="Freeform 32">
            <a:extLst>
              <a:ext uri="{FF2B5EF4-FFF2-40B4-BE49-F238E27FC236}">
                <a16:creationId xmlns:a16="http://schemas.microsoft.com/office/drawing/2014/main" id="{D52A0BDF-7396-A248-845A-BD9E9147B9D2}"/>
              </a:ext>
            </a:extLst>
          </p:cNvPr>
          <p:cNvSpPr/>
          <p:nvPr/>
        </p:nvSpPr>
        <p:spPr>
          <a:xfrm>
            <a:off x="17544796" y="4372729"/>
            <a:ext cx="2811592" cy="3539538"/>
          </a:xfrm>
          <a:custGeom>
            <a:avLst/>
            <a:gdLst>
              <a:gd name="connsiteX0" fmla="*/ 0 w 2811592"/>
              <a:gd name="connsiteY0" fmla="*/ 0 h 3539537"/>
              <a:gd name="connsiteX1" fmla="*/ 2811592 w 2811592"/>
              <a:gd name="connsiteY1" fmla="*/ 0 h 3539537"/>
              <a:gd name="connsiteX2" fmla="*/ 2811592 w 2811592"/>
              <a:gd name="connsiteY2" fmla="*/ 1787710 h 3539537"/>
              <a:gd name="connsiteX3" fmla="*/ 2069154 w 2811592"/>
              <a:gd name="connsiteY3" fmla="*/ 1787710 h 3539537"/>
              <a:gd name="connsiteX4" fmla="*/ 2069154 w 2811592"/>
              <a:gd name="connsiteY4" fmla="*/ 3539537 h 3539537"/>
              <a:gd name="connsiteX5" fmla="*/ 1844566 w 2811592"/>
              <a:gd name="connsiteY5" fmla="*/ 3539537 h 3539537"/>
              <a:gd name="connsiteX6" fmla="*/ 1844566 w 2811592"/>
              <a:gd name="connsiteY6" fmla="*/ 1787710 h 3539537"/>
              <a:gd name="connsiteX7" fmla="*/ 0 w 2811592"/>
              <a:gd name="connsiteY7" fmla="*/ 1787710 h 3539537"/>
              <a:gd name="connsiteX8" fmla="*/ 893854 w 2811592"/>
              <a:gd name="connsiteY8" fmla="*/ 893854 h 353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1592" h="3539537">
                <a:moveTo>
                  <a:pt x="0" y="0"/>
                </a:moveTo>
                <a:lnTo>
                  <a:pt x="2811592" y="0"/>
                </a:lnTo>
                <a:lnTo>
                  <a:pt x="2811592" y="1787710"/>
                </a:lnTo>
                <a:lnTo>
                  <a:pt x="2069154" y="1787710"/>
                </a:lnTo>
                <a:lnTo>
                  <a:pt x="2069154" y="3539537"/>
                </a:lnTo>
                <a:lnTo>
                  <a:pt x="1844566" y="3539537"/>
                </a:lnTo>
                <a:lnTo>
                  <a:pt x="1844566" y="1787710"/>
                </a:lnTo>
                <a:lnTo>
                  <a:pt x="0" y="1787710"/>
                </a:lnTo>
                <a:lnTo>
                  <a:pt x="893854" y="893854"/>
                </a:lnTo>
                <a:close/>
              </a:path>
            </a:pathLst>
          </a:custGeom>
          <a:solidFill>
            <a:srgbClr val="2EC3C5"/>
          </a:solidFill>
          <a:ln w="3175"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noAutofit/>
          </a:bodyPr>
          <a:lstStyle/>
          <a:p>
            <a:pPr algn="ctr" defTabSz="825500" hangingPunct="0">
              <a:buClrTx/>
              <a:defRPr/>
            </a:pPr>
            <a:endParaRPr lang="en-US" sz="3000" dirty="0">
              <a:solidFill>
                <a:srgbClr val="FFFFFF"/>
              </a:solidFill>
              <a:latin typeface="Helvetica Light"/>
              <a:ea typeface="Helvetica Light"/>
              <a:cs typeface="Helvetica Light"/>
              <a:sym typeface="Helvetica Light"/>
            </a:endParaRPr>
          </a:p>
        </p:txBody>
      </p:sp>
      <p:grpSp>
        <p:nvGrpSpPr>
          <p:cNvPr id="25" name="Group 24">
            <a:extLst>
              <a:ext uri="{FF2B5EF4-FFF2-40B4-BE49-F238E27FC236}">
                <a16:creationId xmlns:a16="http://schemas.microsoft.com/office/drawing/2014/main" id="{1B06AA0D-8901-457A-AB00-94D93AE520FA}"/>
              </a:ext>
            </a:extLst>
          </p:cNvPr>
          <p:cNvGrpSpPr/>
          <p:nvPr/>
        </p:nvGrpSpPr>
        <p:grpSpPr>
          <a:xfrm>
            <a:off x="2277968" y="4816520"/>
            <a:ext cx="17957664" cy="1403384"/>
            <a:chOff x="2821190" y="6928958"/>
            <a:chExt cx="17957663" cy="1403383"/>
          </a:xfrm>
        </p:grpSpPr>
        <p:sp>
          <p:nvSpPr>
            <p:cNvPr id="20" name="Title 1">
              <a:extLst>
                <a:ext uri="{FF2B5EF4-FFF2-40B4-BE49-F238E27FC236}">
                  <a16:creationId xmlns:a16="http://schemas.microsoft.com/office/drawing/2014/main" id="{A3D75EC6-F54E-434E-9383-5DCDD9693840}"/>
                </a:ext>
              </a:extLst>
            </p:cNvPr>
            <p:cNvSpPr txBox="1">
              <a:spLocks/>
            </p:cNvSpPr>
            <p:nvPr/>
          </p:nvSpPr>
          <p:spPr>
            <a:xfrm>
              <a:off x="2821190" y="6928958"/>
              <a:ext cx="1088249" cy="1403383"/>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lgn="ctr">
                <a:defRPr/>
              </a:pPr>
              <a:r>
                <a:rPr lang="en-US" dirty="0">
                  <a:solidFill>
                    <a:srgbClr val="FFFFFF"/>
                  </a:solidFill>
                  <a:latin typeface="Gill Sans MT" panose="020B0502020104020203"/>
                </a:rPr>
                <a:t>1</a:t>
              </a:r>
            </a:p>
          </p:txBody>
        </p:sp>
        <p:sp>
          <p:nvSpPr>
            <p:cNvPr id="21" name="Title 1">
              <a:extLst>
                <a:ext uri="{FF2B5EF4-FFF2-40B4-BE49-F238E27FC236}">
                  <a16:creationId xmlns:a16="http://schemas.microsoft.com/office/drawing/2014/main" id="{1EFC3BCF-3DF8-4908-A4EA-93E70518B2B1}"/>
                </a:ext>
              </a:extLst>
            </p:cNvPr>
            <p:cNvSpPr txBox="1">
              <a:spLocks/>
            </p:cNvSpPr>
            <p:nvPr/>
          </p:nvSpPr>
          <p:spPr>
            <a:xfrm>
              <a:off x="7301772" y="6928958"/>
              <a:ext cx="1088249" cy="1403383"/>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lgn="ctr">
                <a:defRPr/>
              </a:pPr>
              <a:r>
                <a:rPr lang="en-US" dirty="0">
                  <a:solidFill>
                    <a:srgbClr val="FFFFFF"/>
                  </a:solidFill>
                  <a:latin typeface="Gill Sans MT" panose="020B0502020104020203"/>
                </a:rPr>
                <a:t>2</a:t>
              </a:r>
            </a:p>
          </p:txBody>
        </p:sp>
        <p:sp>
          <p:nvSpPr>
            <p:cNvPr id="22" name="Title 1">
              <a:extLst>
                <a:ext uri="{FF2B5EF4-FFF2-40B4-BE49-F238E27FC236}">
                  <a16:creationId xmlns:a16="http://schemas.microsoft.com/office/drawing/2014/main" id="{DFC39EAF-5927-4DDA-A4BA-597B205A8ED1}"/>
                </a:ext>
              </a:extLst>
            </p:cNvPr>
            <p:cNvSpPr txBox="1">
              <a:spLocks/>
            </p:cNvSpPr>
            <p:nvPr/>
          </p:nvSpPr>
          <p:spPr>
            <a:xfrm>
              <a:off x="11328340" y="6928958"/>
              <a:ext cx="1088249" cy="1403383"/>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lgn="ctr">
                <a:defRPr/>
              </a:pPr>
              <a:r>
                <a:rPr lang="en-US" dirty="0">
                  <a:solidFill>
                    <a:srgbClr val="FFFFFF"/>
                  </a:solidFill>
                  <a:latin typeface="Gill Sans MT" panose="020B0502020104020203"/>
                </a:rPr>
                <a:t>3</a:t>
              </a:r>
            </a:p>
          </p:txBody>
        </p:sp>
        <p:sp>
          <p:nvSpPr>
            <p:cNvPr id="23" name="Title 1">
              <a:extLst>
                <a:ext uri="{FF2B5EF4-FFF2-40B4-BE49-F238E27FC236}">
                  <a16:creationId xmlns:a16="http://schemas.microsoft.com/office/drawing/2014/main" id="{56350A8E-4FC3-44B2-BF09-531BDCA535F5}"/>
                </a:ext>
              </a:extLst>
            </p:cNvPr>
            <p:cNvSpPr txBox="1">
              <a:spLocks/>
            </p:cNvSpPr>
            <p:nvPr/>
          </p:nvSpPr>
          <p:spPr>
            <a:xfrm>
              <a:off x="15403035" y="6928958"/>
              <a:ext cx="1088249" cy="1403383"/>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lgn="ctr">
                <a:defRPr/>
              </a:pPr>
              <a:r>
                <a:rPr lang="en-US" dirty="0">
                  <a:solidFill>
                    <a:srgbClr val="FFFFFF"/>
                  </a:solidFill>
                  <a:latin typeface="Gill Sans MT" panose="020B0502020104020203"/>
                </a:rPr>
                <a:t>4</a:t>
              </a:r>
            </a:p>
          </p:txBody>
        </p:sp>
        <p:sp>
          <p:nvSpPr>
            <p:cNvPr id="24" name="Title 1">
              <a:extLst>
                <a:ext uri="{FF2B5EF4-FFF2-40B4-BE49-F238E27FC236}">
                  <a16:creationId xmlns:a16="http://schemas.microsoft.com/office/drawing/2014/main" id="{B522BBB9-FE14-49C3-B0E9-A54819D7D2AA}"/>
                </a:ext>
              </a:extLst>
            </p:cNvPr>
            <p:cNvSpPr txBox="1">
              <a:spLocks/>
            </p:cNvSpPr>
            <p:nvPr/>
          </p:nvSpPr>
          <p:spPr>
            <a:xfrm>
              <a:off x="19690604" y="6928958"/>
              <a:ext cx="1088249" cy="1403383"/>
            </a:xfrm>
            <a:prstGeom prst="rect">
              <a:avLst/>
            </a:prstGeom>
          </p:spPr>
          <p:txBody>
            <a:bodyPr/>
            <a:lstStyle>
              <a:lvl1pPr marL="0" marR="0" indent="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j-lt"/>
                  <a:ea typeface="Montserrat-SemiBold"/>
                  <a:cs typeface="Montserrat-SemiBold"/>
                  <a:sym typeface="Montserrat-SemiBold"/>
                </a:defRPr>
              </a:lvl1pPr>
              <a:lvl2pPr marL="0" marR="0" indent="228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2pPr>
              <a:lvl3pPr marL="0" marR="0" indent="457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3pPr>
              <a:lvl4pPr marL="0" marR="0" indent="685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4pPr>
              <a:lvl5pPr marL="0" marR="0" indent="9144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5pPr>
              <a:lvl6pPr marL="0" marR="0" indent="11430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6pPr>
              <a:lvl7pPr marL="0" marR="0" indent="13716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7pPr>
              <a:lvl8pPr marL="0" marR="0" indent="16002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8pPr>
              <a:lvl9pPr marL="0" marR="0" indent="1828800" algn="l" defTabSz="825500" rtl="0" latinLnBrk="0">
                <a:lnSpc>
                  <a:spcPct val="80000"/>
                </a:lnSpc>
                <a:spcBef>
                  <a:spcPts val="0"/>
                </a:spcBef>
                <a:spcAft>
                  <a:spcPts val="0"/>
                </a:spcAft>
                <a:buClrTx/>
                <a:buSzTx/>
                <a:buFontTx/>
                <a:buNone/>
                <a:tabLst/>
                <a:defRPr sz="10000" b="1" i="0" u="none" strike="noStrike" cap="none" spc="0" baseline="0">
                  <a:ln>
                    <a:noFill/>
                  </a:ln>
                  <a:solidFill>
                    <a:srgbClr val="393941"/>
                  </a:solidFill>
                  <a:uFillTx/>
                  <a:latin typeface="Montserrat-SemiBold"/>
                  <a:ea typeface="Montserrat-SemiBold"/>
                  <a:cs typeface="Montserrat-SemiBold"/>
                  <a:sym typeface="Montserrat-SemiBold"/>
                </a:defRPr>
              </a:lvl9pPr>
            </a:lstStyle>
            <a:p>
              <a:pPr algn="ctr">
                <a:defRPr/>
              </a:pPr>
              <a:r>
                <a:rPr lang="en-US" dirty="0">
                  <a:solidFill>
                    <a:srgbClr val="FFFFFF"/>
                  </a:solidFill>
                  <a:latin typeface="Gill Sans MT" panose="020B0502020104020203"/>
                </a:rPr>
                <a:t>5</a:t>
              </a:r>
            </a:p>
          </p:txBody>
        </p:sp>
      </p:grpSp>
      <p:graphicFrame>
        <p:nvGraphicFramePr>
          <p:cNvPr id="39" name="Table 39">
            <a:extLst>
              <a:ext uri="{FF2B5EF4-FFF2-40B4-BE49-F238E27FC236}">
                <a16:creationId xmlns:a16="http://schemas.microsoft.com/office/drawing/2014/main" id="{2B94FA11-31A2-4CB2-A790-98C2CC14AC39}"/>
              </a:ext>
            </a:extLst>
          </p:cNvPr>
          <p:cNvGraphicFramePr>
            <a:graphicFrameLocks noGrp="1"/>
          </p:cNvGraphicFramePr>
          <p:nvPr>
            <p:extLst>
              <p:ext uri="{D42A27DB-BD31-4B8C-83A1-F6EECF244321}">
                <p14:modId xmlns:p14="http://schemas.microsoft.com/office/powerpoint/2010/main" val="2822408927"/>
              </p:ext>
            </p:extLst>
          </p:nvPr>
        </p:nvGraphicFramePr>
        <p:xfrm>
          <a:off x="1166078" y="7915807"/>
          <a:ext cx="20564550" cy="4898912"/>
        </p:xfrm>
        <a:graphic>
          <a:graphicData uri="http://schemas.openxmlformats.org/drawingml/2006/table">
            <a:tbl>
              <a:tblPr firstRow="1" bandRow="1">
                <a:tableStyleId>{5940675A-B579-460E-94D1-54222C63F5DA}</a:tableStyleId>
              </a:tblPr>
              <a:tblGrid>
                <a:gridCol w="4112910">
                  <a:extLst>
                    <a:ext uri="{9D8B030D-6E8A-4147-A177-3AD203B41FA5}">
                      <a16:colId xmlns:a16="http://schemas.microsoft.com/office/drawing/2014/main" val="1314165004"/>
                    </a:ext>
                  </a:extLst>
                </a:gridCol>
                <a:gridCol w="4112910">
                  <a:extLst>
                    <a:ext uri="{9D8B030D-6E8A-4147-A177-3AD203B41FA5}">
                      <a16:colId xmlns:a16="http://schemas.microsoft.com/office/drawing/2014/main" val="2963422510"/>
                    </a:ext>
                  </a:extLst>
                </a:gridCol>
                <a:gridCol w="4112910">
                  <a:extLst>
                    <a:ext uri="{9D8B030D-6E8A-4147-A177-3AD203B41FA5}">
                      <a16:colId xmlns:a16="http://schemas.microsoft.com/office/drawing/2014/main" val="1820619057"/>
                    </a:ext>
                  </a:extLst>
                </a:gridCol>
                <a:gridCol w="2781322">
                  <a:extLst>
                    <a:ext uri="{9D8B030D-6E8A-4147-A177-3AD203B41FA5}">
                      <a16:colId xmlns:a16="http://schemas.microsoft.com/office/drawing/2014/main" val="943315738"/>
                    </a:ext>
                  </a:extLst>
                </a:gridCol>
                <a:gridCol w="5444498">
                  <a:extLst>
                    <a:ext uri="{9D8B030D-6E8A-4147-A177-3AD203B41FA5}">
                      <a16:colId xmlns:a16="http://schemas.microsoft.com/office/drawing/2014/main" val="2952676542"/>
                    </a:ext>
                  </a:extLst>
                </a:gridCol>
              </a:tblGrid>
              <a:tr h="829832">
                <a:tc>
                  <a:txBody>
                    <a:bodyPr/>
                    <a:lstStyle/>
                    <a:p>
                      <a:pPr algn="ctr"/>
                      <a:r>
                        <a:rPr lang="en-US" sz="3000" b="0" i="0" dirty="0">
                          <a:solidFill>
                            <a:srgbClr val="393941"/>
                          </a:solidFill>
                          <a:latin typeface="Gill Sans MT" panose="020B0502020104020203" pitchFamily="34" charset="77"/>
                          <a:cs typeface="Gill Sans" panose="020B0502020104020203" pitchFamily="34" charset="-79"/>
                        </a:rPr>
                        <a:t>INTRODUCTION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000" b="0" i="0" dirty="0">
                          <a:solidFill>
                            <a:srgbClr val="393941"/>
                          </a:solidFill>
                          <a:latin typeface="Gill Sans MT" panose="020B0502020104020203" pitchFamily="34" charset="77"/>
                          <a:cs typeface="Gill Sans" panose="020B0502020104020203" pitchFamily="34" charset="-79"/>
                        </a:rPr>
                        <a:t>ÉVALUATION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000" b="0" i="0" dirty="0">
                          <a:solidFill>
                            <a:srgbClr val="393941"/>
                          </a:solidFill>
                          <a:latin typeface="Gill Sans MT" panose="020B0502020104020203" pitchFamily="34" charset="77"/>
                          <a:cs typeface="Gill Sans" panose="020B0502020104020203" pitchFamily="34" charset="-79"/>
                        </a:rPr>
                        <a:t>CONCEPTION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000" b="0" i="0" dirty="0">
                          <a:solidFill>
                            <a:srgbClr val="393941"/>
                          </a:solidFill>
                          <a:latin typeface="Gill Sans MT" panose="020B0502020104020203" pitchFamily="34" charset="77"/>
                          <a:cs typeface="Gill Sans" panose="020B0502020104020203" pitchFamily="34" charset="-79"/>
                        </a:rPr>
                        <a:t>MESURE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000" b="0" i="0" dirty="0">
                          <a:solidFill>
                            <a:srgbClr val="393941"/>
                          </a:solidFill>
                          <a:latin typeface="Gill Sans MT" panose="020B0502020104020203" pitchFamily="34" charset="77"/>
                          <a:cs typeface="Gill Sans" panose="020B0502020104020203" pitchFamily="34" charset="-79"/>
                        </a:rPr>
                        <a:t>MISE À L’ÉCHELLE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17396298"/>
                  </a:ext>
                </a:extLst>
              </a:tr>
              <a:tr h="2362200">
                <a:tc>
                  <a:txBody>
                    <a:bodyPr/>
                    <a:lstStyle/>
                    <a:p>
                      <a:pPr algn="ctr"/>
                      <a:r>
                        <a:rPr lang="en-US" sz="3600" b="0" i="0" cap="none" spc="0" dirty="0">
                          <a:solidFill>
                            <a:srgbClr val="393941"/>
                          </a:solidFill>
                          <a:latin typeface="Gill Sans MT" panose="020B0502020104020203" pitchFamily="34" charset="77"/>
                          <a:cs typeface="Gill Sans" panose="020B0502020104020203" pitchFamily="34" charset="-79"/>
                        </a:rPr>
                        <a:t>Pourquoi les normes sociales sont importantes</a:t>
                      </a:r>
                    </a:p>
                  </a:txBody>
                  <a:tcPr marL="182880" marR="182880" marT="9144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600" b="0" i="0" cap="none" spc="0" dirty="0">
                          <a:solidFill>
                            <a:srgbClr val="393941"/>
                          </a:solidFill>
                          <a:latin typeface="Gill Sans MT" panose="020B0502020104020203" pitchFamily="34" charset="77"/>
                          <a:cs typeface="Gill Sans" panose="020B0502020104020203" pitchFamily="34" charset="-79"/>
                        </a:rPr>
                        <a:t>Évaluer les normes sociales pour info</a:t>
                      </a:r>
                      <a:r>
                        <a:rPr lang="en-US" sz="3600" b="0" i="0" u="none" strike="noStrike" cap="none" spc="0" dirty="0">
                          <a:solidFill>
                            <a:srgbClr val="393941"/>
                          </a:solidFill>
                          <a:latin typeface="Gill Sans MT" panose="020B0502020104020203" pitchFamily="34" charset="77"/>
                          <a:ea typeface="+mn-ea"/>
                          <a:cs typeface="Gill Sans" panose="020B0502020104020203" pitchFamily="34" charset="-79"/>
                          <a:sym typeface="Arial"/>
                        </a:rPr>
                        <a:t>rmer</a:t>
                      </a:r>
                      <a:r>
                        <a:rPr lang="en-US" sz="3600" b="0" i="0" cap="none" spc="0" dirty="0">
                          <a:solidFill>
                            <a:srgbClr val="393941"/>
                          </a:solidFill>
                          <a:latin typeface="Gill Sans MT" panose="020B0502020104020203" pitchFamily="34" charset="77"/>
                          <a:cs typeface="Gill Sans" panose="020B0502020104020203" pitchFamily="34" charset="-79"/>
                        </a:rPr>
                        <a:t> </a:t>
                      </a:r>
                      <a:r>
                        <a:rPr lang="en-US" sz="3600" b="0" i="0" u="none" strike="noStrike" cap="none" spc="0" dirty="0">
                          <a:solidFill>
                            <a:srgbClr val="393941"/>
                          </a:solidFill>
                          <a:latin typeface="Gill Sans MT" panose="020B0502020104020203" pitchFamily="34" charset="77"/>
                          <a:ea typeface="+mn-ea"/>
                          <a:cs typeface="Gill Sans" panose="020B0502020104020203" pitchFamily="34" charset="-79"/>
                          <a:sym typeface="Arial"/>
                        </a:rPr>
                        <a:t>sur </a:t>
                      </a:r>
                      <a:r>
                        <a:rPr lang="en-US" sz="3600" b="0" i="0" cap="none" spc="0" dirty="0">
                          <a:solidFill>
                            <a:srgbClr val="393941"/>
                          </a:solidFill>
                          <a:latin typeface="Gill Sans MT" panose="020B0502020104020203" pitchFamily="34" charset="77"/>
                          <a:cs typeface="Gill Sans" panose="020B0502020104020203" pitchFamily="34" charset="-79"/>
                        </a:rPr>
                        <a:t>les strategies de conception et de mise en oeuvre des programmes</a:t>
                      </a:r>
                    </a:p>
                  </a:txBody>
                  <a:tcPr marL="182880" marR="182880" marT="9144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600" b="0" i="0" cap="none" spc="0" dirty="0">
                          <a:solidFill>
                            <a:srgbClr val="393941"/>
                          </a:solidFill>
                          <a:latin typeface="Gill Sans MT" panose="020B0502020104020203" pitchFamily="34" charset="77"/>
                          <a:cs typeface="Gill Sans" panose="020B0502020104020203" pitchFamily="34" charset="-79"/>
                        </a:rPr>
                        <a:t>Conception d’interventions visant à modifier les normes</a:t>
                      </a:r>
                    </a:p>
                  </a:txBody>
                  <a:tcPr marL="182880" marR="182880" marT="9144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3600" b="0" i="0" cap="none" spc="0" dirty="0">
                          <a:solidFill>
                            <a:srgbClr val="393941"/>
                          </a:solidFill>
                          <a:latin typeface="Gill Sans MT" panose="020B0502020104020203" pitchFamily="34" charset="77"/>
                          <a:cs typeface="Gill Sans" panose="020B0502020104020203" pitchFamily="34" charset="-79"/>
                        </a:rPr>
                        <a:t>Mesurer les changements normatifs dans des environnements complexes</a:t>
                      </a:r>
                    </a:p>
                  </a:txBody>
                  <a:tcPr marL="182880" marR="182880" marT="9144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fr-FR" sz="3200" b="0" i="0" cap="none" dirty="0">
                          <a:solidFill>
                            <a:schemeClr val="bg2"/>
                          </a:solidFill>
                          <a:latin typeface="Gill Sans MT" panose="020B0502020104020203" pitchFamily="34" charset="77"/>
                        </a:rPr>
                        <a:t>Mise à l'échelle des interventions visant à modifier les normes de manière efficace et éthique</a:t>
                      </a:r>
                      <a:endParaRPr lang="en-US" sz="3200" b="0" i="0" cap="none" dirty="0">
                        <a:solidFill>
                          <a:schemeClr val="bg2"/>
                        </a:solidFill>
                        <a:latin typeface="Gill Sans MT" panose="020B0502020104020203" pitchFamily="34" charset="77"/>
                      </a:endParaRPr>
                    </a:p>
                  </a:txBody>
                  <a:tcPr marL="182880" marR="182880" marT="91440" marB="1371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63620500"/>
                  </a:ext>
                </a:extLst>
              </a:tr>
            </a:tbl>
          </a:graphicData>
        </a:graphic>
      </p:graphicFrame>
      <p:sp>
        <p:nvSpPr>
          <p:cNvPr id="5" name="TextBox 4">
            <a:extLst>
              <a:ext uri="{FF2B5EF4-FFF2-40B4-BE49-F238E27FC236}">
                <a16:creationId xmlns:a16="http://schemas.microsoft.com/office/drawing/2014/main" id="{27801B0B-13D4-7040-AB57-BECB9D2D8D95}"/>
              </a:ext>
            </a:extLst>
          </p:cNvPr>
          <p:cNvSpPr txBox="1"/>
          <p:nvPr/>
        </p:nvSpPr>
        <p:spPr>
          <a:xfrm>
            <a:off x="3169014" y="4812979"/>
            <a:ext cx="1777649" cy="954107"/>
          </a:xfrm>
          <a:prstGeom prst="rect">
            <a:avLst/>
          </a:prstGeom>
          <a:noFill/>
        </p:spPr>
        <p:txBody>
          <a:bodyPr wrap="square" rtlCol="0">
            <a:spAutoFit/>
          </a:bodyPr>
          <a:lstStyle/>
          <a:p>
            <a:r>
              <a:rPr lang="en-US" sz="2800" dirty="0">
                <a:solidFill>
                  <a:srgbClr val="FFFFFF"/>
                </a:solidFill>
                <a:latin typeface="Gill Sans MT" panose="020B0502020104020203" pitchFamily="34" charset="77"/>
              </a:rPr>
              <a:t>YOU </a:t>
            </a:r>
          </a:p>
          <a:p>
            <a:r>
              <a:rPr lang="en-US" sz="2800" dirty="0">
                <a:solidFill>
                  <a:srgbClr val="FFFFFF"/>
                </a:solidFill>
                <a:latin typeface="Gill Sans MT" panose="020B0502020104020203" pitchFamily="34" charset="77"/>
              </a:rPr>
              <a:t>ARE HERE</a:t>
            </a:r>
          </a:p>
        </p:txBody>
      </p:sp>
    </p:spTree>
    <p:custDataLst>
      <p:tags r:id="rId1"/>
    </p:custDataLst>
    <p:extLst>
      <p:ext uri="{BB962C8B-B14F-4D97-AF65-F5344CB8AC3E}">
        <p14:creationId xmlns:p14="http://schemas.microsoft.com/office/powerpoint/2010/main" val="3182403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2000" fill="hold" grpId="0" nodeType="afterEffect">
                                  <p:stCondLst>
                                    <p:cond delay="0"/>
                                  </p:stCondLst>
                                  <p:childTnLst>
                                    <p:animEffect transition="out" filter="fade">
                                      <p:cBhvr>
                                        <p:cTn id="6" dur="2000" tmFilter="0, 0; .2, .5; .8, .5; 1, 0"/>
                                        <p:tgtEl>
                                          <p:spTgt spid="28"/>
                                        </p:tgtEl>
                                      </p:cBhvr>
                                    </p:animEffect>
                                    <p:animScale>
                                      <p:cBhvr>
                                        <p:cTn id="7" dur="1000" autoRev="1" fill="hold"/>
                                        <p:tgtEl>
                                          <p:spTgt spid="2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441"/>
        <p:cNvGrpSpPr/>
        <p:nvPr/>
      </p:nvGrpSpPr>
      <p:grpSpPr>
        <a:xfrm>
          <a:off x="0" y="0"/>
          <a:ext cx="0" cy="0"/>
          <a:chOff x="0" y="0"/>
          <a:chExt cx="0" cy="0"/>
        </a:xfrm>
      </p:grpSpPr>
      <p:sp>
        <p:nvSpPr>
          <p:cNvPr id="6" name="Google Shape;180;p107">
            <a:extLst>
              <a:ext uri="{FF2B5EF4-FFF2-40B4-BE49-F238E27FC236}">
                <a16:creationId xmlns:a16="http://schemas.microsoft.com/office/drawing/2014/main" id="{1F4C944A-3C3C-8C4A-A7F6-262DB6A75E3F}"/>
              </a:ext>
            </a:extLst>
          </p:cNvPr>
          <p:cNvSpPr/>
          <p:nvPr/>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37000"/>
            </a:srgbClr>
          </a:solidFill>
          <a:ln>
            <a:noFill/>
          </a:ln>
        </p:spPr>
        <p:txBody>
          <a:bodyPr spcFirstLastPara="1" wrap="square" lIns="38100" tIns="38100" rIns="38100" bIns="38100" anchor="ctr" anchorCtr="0">
            <a:noAutofit/>
          </a:bodyPr>
          <a:lstStyle/>
          <a:p>
            <a:pPr algn="ctr">
              <a:buClr>
                <a:srgbClr val="FFFFFF"/>
              </a:buClr>
              <a:buSzPts val="2300"/>
            </a:pPr>
            <a:endParaRPr sz="2300" dirty="0">
              <a:solidFill>
                <a:srgbClr val="A6A7AC"/>
              </a:solidFill>
              <a:latin typeface="PT Sans"/>
              <a:ea typeface="PT Sans"/>
              <a:cs typeface="PT Sans"/>
              <a:sym typeface="PT Sans"/>
            </a:endParaRPr>
          </a:p>
        </p:txBody>
      </p:sp>
      <p:sp>
        <p:nvSpPr>
          <p:cNvPr id="1442" name="Google Shape;1442;p59"/>
          <p:cNvSpPr txBox="1">
            <a:spLocks noGrp="1"/>
          </p:cNvSpPr>
          <p:nvPr>
            <p:ph type="title"/>
          </p:nvPr>
        </p:nvSpPr>
        <p:spPr>
          <a:xfrm>
            <a:off x="3950640" y="3826650"/>
            <a:ext cx="16482720" cy="1403384"/>
          </a:xfrm>
          <a:prstGeom prst="rect">
            <a:avLst/>
          </a:prstGeom>
          <a:noFill/>
          <a:ln>
            <a:noFill/>
          </a:ln>
        </p:spPr>
        <p:txBody>
          <a:bodyPr spcFirstLastPara="1" wrap="square" lIns="91426" tIns="45700" rIns="91426" bIns="45700" anchor="t" anchorCtr="0">
            <a:noAutofit/>
          </a:bodyPr>
          <a:lstStyle/>
          <a:p>
            <a:pPr>
              <a:buClr>
                <a:srgbClr val="09904F"/>
              </a:buClr>
            </a:pPr>
            <a:r>
              <a:rPr lang="en-US" sz="14400" b="1" dirty="0">
                <a:solidFill>
                  <a:srgbClr val="FFFFFF"/>
                </a:solidFill>
              </a:rPr>
              <a:t>Principaux points à retenir</a:t>
            </a:r>
            <a:endParaRPr sz="14400" b="1" dirty="0">
              <a:solidFill>
                <a:srgbClr val="FFFFFF"/>
              </a:solidFill>
            </a:endParaRPr>
          </a:p>
        </p:txBody>
      </p:sp>
      <p:sp>
        <p:nvSpPr>
          <p:cNvPr id="1443" name="Google Shape;1443;p59"/>
          <p:cNvSpPr txBox="1">
            <a:spLocks noGrp="1"/>
          </p:cNvSpPr>
          <p:nvPr>
            <p:ph type="body" idx="1"/>
          </p:nvPr>
        </p:nvSpPr>
        <p:spPr>
          <a:xfrm>
            <a:off x="8358883" y="1512125"/>
            <a:ext cx="7666234" cy="963938"/>
          </a:xfrm>
          <a:prstGeom prst="rect">
            <a:avLst/>
          </a:prstGeom>
          <a:noFill/>
          <a:ln>
            <a:noFill/>
          </a:ln>
        </p:spPr>
        <p:txBody>
          <a:bodyPr spcFirstLastPara="1" wrap="square" lIns="91426" tIns="45700" rIns="91426" bIns="45700" anchor="t" anchorCtr="0">
            <a:noAutofit/>
          </a:bodyPr>
          <a:lstStyle/>
          <a:p>
            <a:pPr marL="0" indent="0">
              <a:buClr>
                <a:schemeClr val="dk2"/>
              </a:buClr>
              <a:buSzPts val="3600"/>
            </a:pPr>
            <a:r>
              <a:rPr lang="fr-FR" sz="4000" dirty="0">
                <a:solidFill>
                  <a:srgbClr val="FFFFFF"/>
                </a:solidFill>
              </a:rPr>
              <a:t>POURQUOI LES NORMES SOCIALES SONT IMPORTANTES</a:t>
            </a:r>
            <a:endParaRPr sz="3600" dirty="0">
              <a:solidFill>
                <a:srgbClr val="FFFFFF"/>
              </a:solidFill>
            </a:endParaRPr>
          </a:p>
        </p:txBody>
      </p:sp>
      <p:cxnSp>
        <p:nvCxnSpPr>
          <p:cNvPr id="5" name="Straight Connector 4">
            <a:extLst>
              <a:ext uri="{FF2B5EF4-FFF2-40B4-BE49-F238E27FC236}">
                <a16:creationId xmlns:a16="http://schemas.microsoft.com/office/drawing/2014/main" id="{9B6EA334-AFAD-454E-8864-D136AA7E17D9}"/>
              </a:ext>
            </a:extLst>
          </p:cNvPr>
          <p:cNvCxnSpPr>
            <a:cxnSpLocks/>
          </p:cNvCxnSpPr>
          <p:nvPr/>
        </p:nvCxnSpPr>
        <p:spPr>
          <a:xfrm>
            <a:off x="9636346" y="7622316"/>
            <a:ext cx="511130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882888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42"/>
                                        </p:tgtEl>
                                        <p:attrNameLst>
                                          <p:attrName>style.visibility</p:attrName>
                                        </p:attrNameLst>
                                      </p:cBhvr>
                                      <p:to>
                                        <p:strVal val="visible"/>
                                      </p:to>
                                    </p:set>
                                    <p:animEffect transition="in" filter="wipe(down)">
                                      <p:cBhvr>
                                        <p:cTn id="7" dur="500"/>
                                        <p:tgtEl>
                                          <p:spTgt spid="144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43">
                                            <p:txEl>
                                              <p:pRg st="0" end="0"/>
                                            </p:txEl>
                                          </p:spTgt>
                                        </p:tgtEl>
                                        <p:attrNameLst>
                                          <p:attrName>style.visibility</p:attrName>
                                        </p:attrNameLst>
                                      </p:cBhvr>
                                      <p:to>
                                        <p:strVal val="visible"/>
                                      </p:to>
                                    </p:set>
                                    <p:animEffect transition="in" filter="wipe(down)">
                                      <p:cBhvr>
                                        <p:cTn id="10" dur="500"/>
                                        <p:tgtEl>
                                          <p:spTgt spid="14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2" grpId="0"/>
      <p:bldP spid="1443" grpId="0" build="p"/>
    </p:bld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Shape 1441"/>
        <p:cNvGrpSpPr/>
        <p:nvPr/>
      </p:nvGrpSpPr>
      <p:grpSpPr>
        <a:xfrm>
          <a:off x="0" y="0"/>
          <a:ext cx="0" cy="0"/>
          <a:chOff x="0" y="0"/>
          <a:chExt cx="0" cy="0"/>
        </a:xfrm>
      </p:grpSpPr>
      <p:sp>
        <p:nvSpPr>
          <p:cNvPr id="7" name="Google Shape;180;p107">
            <a:extLst>
              <a:ext uri="{FF2B5EF4-FFF2-40B4-BE49-F238E27FC236}">
                <a16:creationId xmlns:a16="http://schemas.microsoft.com/office/drawing/2014/main" id="{A36A54B1-EC3C-4347-B4F7-E7D470C43BE2}"/>
              </a:ext>
            </a:extLst>
          </p:cNvPr>
          <p:cNvSpPr/>
          <p:nvPr/>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37000"/>
            </a:srgbClr>
          </a:solidFill>
          <a:ln>
            <a:noFill/>
          </a:ln>
        </p:spPr>
        <p:txBody>
          <a:bodyPr spcFirstLastPara="1" wrap="square" lIns="38100" tIns="38100" rIns="38100" bIns="38100" anchor="ctr" anchorCtr="0">
            <a:noAutofit/>
          </a:bodyPr>
          <a:lstStyle/>
          <a:p>
            <a:pPr algn="ctr">
              <a:buClr>
                <a:srgbClr val="FFFFFF"/>
              </a:buClr>
              <a:buSzPts val="2300"/>
            </a:pPr>
            <a:endParaRPr sz="2300" dirty="0">
              <a:solidFill>
                <a:srgbClr val="A6A7AC"/>
              </a:solidFill>
              <a:latin typeface="PT Sans"/>
              <a:ea typeface="PT Sans"/>
              <a:cs typeface="PT Sans"/>
              <a:sym typeface="PT Sans"/>
            </a:endParaRPr>
          </a:p>
        </p:txBody>
      </p:sp>
      <p:sp>
        <p:nvSpPr>
          <p:cNvPr id="1442" name="Google Shape;1442;p59"/>
          <p:cNvSpPr txBox="1">
            <a:spLocks noGrp="1"/>
          </p:cNvSpPr>
          <p:nvPr>
            <p:ph type="title"/>
          </p:nvPr>
        </p:nvSpPr>
        <p:spPr>
          <a:xfrm>
            <a:off x="3950640" y="2861502"/>
            <a:ext cx="16482720" cy="1403384"/>
          </a:xfrm>
          <a:prstGeom prst="rect">
            <a:avLst/>
          </a:prstGeom>
          <a:noFill/>
          <a:ln>
            <a:noFill/>
          </a:ln>
        </p:spPr>
        <p:txBody>
          <a:bodyPr spcFirstLastPara="1" wrap="square" lIns="91426" tIns="45700" rIns="91426" bIns="45700" anchor="t" anchorCtr="0">
            <a:noAutofit/>
          </a:bodyPr>
          <a:lstStyle/>
          <a:p>
            <a:pPr>
              <a:buClr>
                <a:srgbClr val="09904F"/>
              </a:buClr>
            </a:pPr>
            <a:r>
              <a:rPr lang="en-US" b="1" dirty="0">
                <a:solidFill>
                  <a:srgbClr val="FFFFFF"/>
                </a:solidFill>
              </a:rPr>
              <a:t>Principaux points à retenir</a:t>
            </a:r>
            <a:endParaRPr b="1" dirty="0">
              <a:solidFill>
                <a:srgbClr val="FFFFFF"/>
              </a:solidFill>
            </a:endParaRPr>
          </a:p>
        </p:txBody>
      </p:sp>
      <p:sp>
        <p:nvSpPr>
          <p:cNvPr id="1443" name="Google Shape;1443;p59"/>
          <p:cNvSpPr txBox="1">
            <a:spLocks noGrp="1"/>
          </p:cNvSpPr>
          <p:nvPr>
            <p:ph type="body" idx="1"/>
          </p:nvPr>
        </p:nvSpPr>
        <p:spPr>
          <a:xfrm>
            <a:off x="8358883" y="1799713"/>
            <a:ext cx="7666234" cy="963938"/>
          </a:xfrm>
          <a:prstGeom prst="rect">
            <a:avLst/>
          </a:prstGeom>
          <a:noFill/>
          <a:ln>
            <a:noFill/>
          </a:ln>
        </p:spPr>
        <p:txBody>
          <a:bodyPr spcFirstLastPara="1" wrap="square" lIns="91426" tIns="45700" rIns="91426" bIns="45700" anchor="t" anchorCtr="0">
            <a:noAutofit/>
          </a:bodyPr>
          <a:lstStyle/>
          <a:p>
            <a:pPr marL="0" indent="0">
              <a:buClr>
                <a:schemeClr val="dk2"/>
              </a:buClr>
              <a:buSzPts val="3600"/>
            </a:pPr>
            <a:r>
              <a:rPr lang="fr-FR" sz="3600" dirty="0">
                <a:solidFill>
                  <a:srgbClr val="FFFFFF"/>
                </a:solidFill>
              </a:rPr>
              <a:t>POURQUOI LES NORMES SOCIALES SONT IMPORTANTES</a:t>
            </a:r>
            <a:endParaRPr dirty="0">
              <a:solidFill>
                <a:srgbClr val="FFFFFF"/>
              </a:solidFill>
            </a:endParaRPr>
          </a:p>
        </p:txBody>
      </p:sp>
      <p:sp>
        <p:nvSpPr>
          <p:cNvPr id="1444" name="Google Shape;1444;p59"/>
          <p:cNvSpPr txBox="1">
            <a:spLocks noGrp="1"/>
          </p:cNvSpPr>
          <p:nvPr>
            <p:ph type="body" idx="2"/>
          </p:nvPr>
        </p:nvSpPr>
        <p:spPr>
          <a:xfrm>
            <a:off x="2523959" y="5428906"/>
            <a:ext cx="19336086" cy="6924624"/>
          </a:xfrm>
          <a:prstGeom prst="rect">
            <a:avLst/>
          </a:prstGeom>
          <a:noFill/>
          <a:ln>
            <a:noFill/>
          </a:ln>
        </p:spPr>
        <p:txBody>
          <a:bodyPr spcFirstLastPara="1" wrap="square" lIns="91426" tIns="45700" rIns="91426" bIns="45700" anchor="t" anchorCtr="0">
            <a:noAutofit/>
          </a:bodyPr>
          <a:lstStyle/>
          <a:p>
            <a:pPr marL="0" indent="0" algn="l">
              <a:lnSpc>
                <a:spcPct val="90000"/>
              </a:lnSpc>
              <a:spcAft>
                <a:spcPts val="2400"/>
              </a:spcAft>
              <a:buClr>
                <a:srgbClr val="393941"/>
              </a:buClr>
              <a:buSzPts val="4400"/>
            </a:pPr>
            <a:r>
              <a:rPr lang="fr-FR" sz="4400" b="1" dirty="0">
                <a:solidFill>
                  <a:srgbClr val="FFFFFF"/>
                </a:solidFill>
              </a:rPr>
              <a:t>Pourquoi les normes sont importantes </a:t>
            </a:r>
            <a:r>
              <a:rPr lang="en-US" sz="4400" b="1" dirty="0">
                <a:solidFill>
                  <a:srgbClr val="FFFFFF"/>
                </a:solidFill>
              </a:rPr>
              <a:t>:</a:t>
            </a:r>
            <a:endParaRPr b="1" dirty="0">
              <a:solidFill>
                <a:srgbClr val="FFFFFF"/>
              </a:solidFill>
            </a:endParaRPr>
          </a:p>
          <a:p>
            <a:pPr marL="742950" indent="-742950" algn="l">
              <a:lnSpc>
                <a:spcPct val="90000"/>
              </a:lnSpc>
              <a:spcBef>
                <a:spcPts val="1800"/>
              </a:spcBef>
              <a:spcAft>
                <a:spcPts val="2400"/>
              </a:spcAft>
              <a:buClr>
                <a:srgbClr val="FFFFFF"/>
              </a:buClr>
              <a:buSzPts val="4400"/>
              <a:buFont typeface="Gill Sans"/>
              <a:buAutoNum type="arabicPeriod"/>
            </a:pPr>
            <a:r>
              <a:rPr lang="fr-FR" sz="4400" dirty="0">
                <a:solidFill>
                  <a:srgbClr val="FFFFFF"/>
                </a:solidFill>
              </a:rPr>
              <a:t>Les normes, qui sont distinctes des attitudes et des comportements mais qui les influencent, sont des moteurs importants des comportements.</a:t>
            </a:r>
          </a:p>
          <a:p>
            <a:pPr marL="742950" indent="-742950" algn="l">
              <a:lnSpc>
                <a:spcPct val="90000"/>
              </a:lnSpc>
              <a:spcBef>
                <a:spcPts val="1800"/>
              </a:spcBef>
              <a:spcAft>
                <a:spcPts val="2400"/>
              </a:spcAft>
              <a:buClr>
                <a:srgbClr val="FFFFFF"/>
              </a:buClr>
              <a:buSzPts val="4400"/>
              <a:buFont typeface="Gill Sans"/>
              <a:buAutoNum type="arabicPeriod"/>
            </a:pPr>
            <a:r>
              <a:rPr lang="fr-FR" sz="4400" dirty="0">
                <a:solidFill>
                  <a:srgbClr val="FFFFFF"/>
                </a:solidFill>
              </a:rPr>
              <a:t>Les normes traversent le modèle socio-écologique et les secteurs.</a:t>
            </a:r>
          </a:p>
          <a:p>
            <a:pPr marL="742950" indent="-742950" algn="l">
              <a:lnSpc>
                <a:spcPct val="90000"/>
              </a:lnSpc>
              <a:spcBef>
                <a:spcPts val="1800"/>
              </a:spcBef>
              <a:spcAft>
                <a:spcPts val="2400"/>
              </a:spcAft>
              <a:buClr>
                <a:srgbClr val="FFFFFF"/>
              </a:buClr>
              <a:buSzPts val="4400"/>
              <a:buFont typeface="Gill Sans"/>
              <a:buAutoNum type="arabicPeriod"/>
            </a:pPr>
            <a:r>
              <a:rPr lang="fr-FR" sz="4400" dirty="0">
                <a:solidFill>
                  <a:srgbClr val="FFFFFF"/>
                </a:solidFill>
              </a:rPr>
              <a:t>Une attention particulière portée aux normes sociales peut améliorer les résultats des projets de CSC et conduire à d'importants facteurs de comportement.</a:t>
            </a:r>
          </a:p>
          <a:p>
            <a:pPr marL="742950" indent="-742950" algn="l">
              <a:lnSpc>
                <a:spcPct val="90000"/>
              </a:lnSpc>
              <a:spcBef>
                <a:spcPts val="1800"/>
              </a:spcBef>
              <a:spcAft>
                <a:spcPts val="2400"/>
              </a:spcAft>
              <a:buClr>
                <a:srgbClr val="FFFFFF"/>
              </a:buClr>
              <a:buSzPts val="4400"/>
              <a:buFont typeface="Gill Sans"/>
              <a:buAutoNum type="arabicPeriod"/>
            </a:pPr>
            <a:r>
              <a:rPr lang="fr-FR" sz="4400" dirty="0">
                <a:solidFill>
                  <a:srgbClr val="FFFFFF"/>
                </a:solidFill>
              </a:rPr>
              <a:t>Les normes sont soutenues et appliquées par des groupes de référence, qui diffèrent selon les contextes et les changements de comportement.</a:t>
            </a:r>
            <a:endParaRPr lang="en-US" sz="4400" dirty="0">
              <a:solidFill>
                <a:srgbClr val="FFFFFF"/>
              </a:solidFill>
            </a:endParaRPr>
          </a:p>
          <a:p>
            <a:pPr marL="0" indent="0">
              <a:lnSpc>
                <a:spcPct val="90000"/>
              </a:lnSpc>
              <a:spcBef>
                <a:spcPts val="1800"/>
              </a:spcBef>
              <a:spcAft>
                <a:spcPts val="2400"/>
              </a:spcAft>
              <a:buSzPts val="4400"/>
            </a:pPr>
            <a:endParaRPr lang="en-US" sz="4400" dirty="0">
              <a:solidFill>
                <a:srgbClr val="393941"/>
              </a:solidFill>
            </a:endParaRPr>
          </a:p>
        </p:txBody>
      </p:sp>
      <p:cxnSp>
        <p:nvCxnSpPr>
          <p:cNvPr id="5" name="Straight Connector 4">
            <a:extLst>
              <a:ext uri="{FF2B5EF4-FFF2-40B4-BE49-F238E27FC236}">
                <a16:creationId xmlns:a16="http://schemas.microsoft.com/office/drawing/2014/main" id="{9B6EA334-AFAD-454E-8864-D136AA7E17D9}"/>
              </a:ext>
            </a:extLst>
          </p:cNvPr>
          <p:cNvCxnSpPr>
            <a:cxnSpLocks/>
          </p:cNvCxnSpPr>
          <p:nvPr/>
        </p:nvCxnSpPr>
        <p:spPr>
          <a:xfrm>
            <a:off x="9636346" y="4546600"/>
            <a:ext cx="511130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pic>
        <p:nvPicPr>
          <p:cNvPr id="787" name="Google Shape;787;p1"/>
          <p:cNvPicPr preferRelativeResize="0"/>
          <p:nvPr/>
        </p:nvPicPr>
        <p:blipFill>
          <a:blip r:embed="rId4">
            <a:duotone>
              <a:prstClr val="black"/>
              <a:schemeClr val="tx2">
                <a:tint val="45000"/>
                <a:satMod val="400000"/>
              </a:schemeClr>
            </a:duotone>
          </a:blip>
          <a:srcRect t="18781" b="18781"/>
          <a:stretch/>
        </p:blipFill>
        <p:spPr>
          <a:xfrm flipH="1">
            <a:off x="1" y="0"/>
            <a:ext cx="24384002" cy="10149840"/>
          </a:xfrm>
          <a:prstGeom prst="rect">
            <a:avLst/>
          </a:prstGeom>
          <a:noFill/>
          <a:ln>
            <a:noFill/>
          </a:ln>
        </p:spPr>
      </p:pic>
      <p:sp>
        <p:nvSpPr>
          <p:cNvPr id="2" name="Rectangle 1">
            <a:extLst>
              <a:ext uri="{FF2B5EF4-FFF2-40B4-BE49-F238E27FC236}">
                <a16:creationId xmlns:a16="http://schemas.microsoft.com/office/drawing/2014/main" id="{6B23A3A1-A7BC-5C4A-8D0A-12D53D0D46A5}"/>
              </a:ext>
            </a:extLst>
          </p:cNvPr>
          <p:cNvSpPr/>
          <p:nvPr/>
        </p:nvSpPr>
        <p:spPr>
          <a:xfrm>
            <a:off x="1" y="-630690"/>
            <a:ext cx="24383999" cy="10149840"/>
          </a:xfrm>
          <a:prstGeom prst="rect">
            <a:avLst/>
          </a:prstGeom>
          <a:solidFill>
            <a:srgbClr val="00945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l Sans MT" panose="020B0502020104020203" pitchFamily="34" charset="77"/>
            </a:endParaRPr>
          </a:p>
        </p:txBody>
      </p:sp>
      <p:sp>
        <p:nvSpPr>
          <p:cNvPr id="789" name="Google Shape;789;p1"/>
          <p:cNvSpPr txBox="1">
            <a:spLocks noGrp="1"/>
          </p:cNvSpPr>
          <p:nvPr>
            <p:ph type="title"/>
          </p:nvPr>
        </p:nvSpPr>
        <p:spPr>
          <a:xfrm>
            <a:off x="3883691" y="146853"/>
            <a:ext cx="16482720" cy="3704155"/>
          </a:xfrm>
          <a:prstGeom prst="rect">
            <a:avLst/>
          </a:prstGeom>
          <a:noFill/>
          <a:ln>
            <a:noFill/>
          </a:ln>
        </p:spPr>
        <p:txBody>
          <a:bodyPr spcFirstLastPara="1" wrap="square" lIns="91426" tIns="45700" rIns="91426" bIns="45700" anchor="t" anchorCtr="0">
            <a:noAutofit/>
          </a:bodyPr>
          <a:lstStyle/>
          <a:p>
            <a:pPr>
              <a:buClr>
                <a:srgbClr val="FFFFFF"/>
              </a:buClr>
            </a:pPr>
            <a:r>
              <a:rPr lang="fr-FR" sz="14400" b="1" dirty="0">
                <a:solidFill>
                  <a:srgbClr val="FFFFFF"/>
                </a:solidFill>
              </a:rPr>
              <a:t>Pourquoi les normes sociales sont importantes </a:t>
            </a:r>
          </a:p>
        </p:txBody>
      </p:sp>
      <p:sp>
        <p:nvSpPr>
          <p:cNvPr id="790" name="Google Shape;790;p1"/>
          <p:cNvSpPr txBox="1">
            <a:spLocks noGrp="1"/>
          </p:cNvSpPr>
          <p:nvPr>
            <p:ph type="body" idx="1"/>
          </p:nvPr>
        </p:nvSpPr>
        <p:spPr>
          <a:xfrm>
            <a:off x="3398325" y="6127617"/>
            <a:ext cx="17587351" cy="931864"/>
          </a:xfrm>
          <a:prstGeom prst="rect">
            <a:avLst/>
          </a:prstGeom>
          <a:noFill/>
          <a:ln>
            <a:noFill/>
          </a:ln>
        </p:spPr>
        <p:txBody>
          <a:bodyPr spcFirstLastPara="1" wrap="square" lIns="91426" tIns="45700" rIns="91426" bIns="45700" anchor="t" anchorCtr="0">
            <a:noAutofit/>
          </a:bodyPr>
          <a:lstStyle/>
          <a:p>
            <a:pPr marL="0" indent="0">
              <a:lnSpc>
                <a:spcPct val="80000"/>
              </a:lnSpc>
              <a:buClr>
                <a:srgbClr val="FFFFFF"/>
              </a:buClr>
              <a:buSzPts val="4270"/>
            </a:pPr>
            <a:r>
              <a:rPr lang="fr-FR" sz="5400" dirty="0">
                <a:solidFill>
                  <a:srgbClr val="FFFFFF"/>
                </a:solidFill>
              </a:rPr>
              <a:t>Une base conceptuelle pour les interventions de changement de normes</a:t>
            </a:r>
          </a:p>
        </p:txBody>
      </p:sp>
      <p:sp>
        <p:nvSpPr>
          <p:cNvPr id="791" name="Google Shape;791;p1"/>
          <p:cNvSpPr txBox="1">
            <a:spLocks noGrp="1"/>
          </p:cNvSpPr>
          <p:nvPr>
            <p:ph type="body" idx="2"/>
          </p:nvPr>
        </p:nvSpPr>
        <p:spPr>
          <a:xfrm>
            <a:off x="3816743" y="-630690"/>
            <a:ext cx="16616616" cy="516886"/>
          </a:xfrm>
          <a:prstGeom prst="rect">
            <a:avLst/>
          </a:prstGeom>
          <a:noFill/>
          <a:ln>
            <a:noFill/>
          </a:ln>
        </p:spPr>
        <p:txBody>
          <a:bodyPr spcFirstLastPara="1" wrap="none" lIns="91426" tIns="45700" rIns="91426" bIns="45700" anchor="t" anchorCtr="0">
            <a:noAutofit/>
          </a:bodyPr>
          <a:lstStyle/>
          <a:p>
            <a:pPr marL="0" indent="0">
              <a:lnSpc>
                <a:spcPct val="90000"/>
              </a:lnSpc>
              <a:buClr>
                <a:srgbClr val="FFFFFF"/>
              </a:buClr>
              <a:buSzPts val="3600"/>
            </a:pPr>
            <a:r>
              <a:rPr lang="en-US" sz="3600" dirty="0">
                <a:solidFill>
                  <a:srgbClr val="FFFFFF"/>
                </a:solidFill>
              </a:rPr>
              <a:t>MODULE UN</a:t>
            </a:r>
            <a:endParaRPr sz="3600" dirty="0"/>
          </a:p>
        </p:txBody>
      </p:sp>
      <p:sp>
        <p:nvSpPr>
          <p:cNvPr id="3" name="Rectangle 2">
            <a:extLst>
              <a:ext uri="{FF2B5EF4-FFF2-40B4-BE49-F238E27FC236}">
                <a16:creationId xmlns:a16="http://schemas.microsoft.com/office/drawing/2014/main" id="{001F12B8-50D4-3D41-AC46-322BF49847DC}"/>
              </a:ext>
            </a:extLst>
          </p:cNvPr>
          <p:cNvSpPr/>
          <p:nvPr/>
        </p:nvSpPr>
        <p:spPr>
          <a:xfrm>
            <a:off x="10635000" y="7520645"/>
            <a:ext cx="3642344" cy="1737848"/>
          </a:xfrm>
          <a:prstGeom prst="rect">
            <a:avLst/>
          </a:prstGeom>
        </p:spPr>
        <p:txBody>
          <a:bodyPr wrap="none">
            <a:noAutofit/>
          </a:bodyPr>
          <a:lstStyle/>
          <a:p>
            <a:pPr marL="0" indent="0" algn="ctr">
              <a:lnSpc>
                <a:spcPct val="110000"/>
              </a:lnSpc>
              <a:spcAft>
                <a:spcPts val="1000"/>
              </a:spcAft>
              <a:buClr>
                <a:srgbClr val="FFFFFF"/>
              </a:buClr>
              <a:buSzPts val="3600"/>
            </a:pPr>
            <a:r>
              <a:rPr lang="fr-FR" sz="2800" dirty="0">
                <a:solidFill>
                  <a:srgbClr val="FFFFFF"/>
                </a:solidFill>
                <a:latin typeface="Gill Sans MT" panose="020B0502020104020203" pitchFamily="34" charset="77"/>
              </a:rPr>
              <a:t>NOM DU PRÉSENTATEUR</a:t>
            </a:r>
          </a:p>
          <a:p>
            <a:pPr marL="0" indent="0" algn="ctr">
              <a:lnSpc>
                <a:spcPct val="110000"/>
              </a:lnSpc>
              <a:spcAft>
                <a:spcPts val="1000"/>
              </a:spcAft>
              <a:buClr>
                <a:srgbClr val="FFFFFF"/>
              </a:buClr>
              <a:buSzPts val="3600"/>
            </a:pPr>
            <a:r>
              <a:rPr lang="fr-FR" sz="2800" dirty="0">
                <a:solidFill>
                  <a:srgbClr val="FFFFFF"/>
                </a:solidFill>
                <a:latin typeface="Gill Sans MT" panose="020B0502020104020203" pitchFamily="34" charset="77"/>
              </a:rPr>
              <a:t>ORGANISATION </a:t>
            </a:r>
          </a:p>
          <a:p>
            <a:pPr marL="0" indent="0" algn="ctr">
              <a:lnSpc>
                <a:spcPct val="110000"/>
              </a:lnSpc>
              <a:spcAft>
                <a:spcPts val="1000"/>
              </a:spcAft>
              <a:buClr>
                <a:srgbClr val="FFFFFF"/>
              </a:buClr>
              <a:buSzPts val="3600"/>
            </a:pPr>
            <a:r>
              <a:rPr lang="fr-FR" sz="2800" dirty="0">
                <a:solidFill>
                  <a:srgbClr val="FFFFFF"/>
                </a:solidFill>
                <a:latin typeface="Gill Sans MT" panose="020B0502020104020203" pitchFamily="34" charset="77"/>
              </a:rPr>
              <a:t>DATE</a:t>
            </a:r>
            <a:endParaRPr lang="en-US" sz="2800" dirty="0">
              <a:solidFill>
                <a:srgbClr val="FFFFFF"/>
              </a:solidFill>
              <a:latin typeface="Gill Sans MT" panose="020B0502020104020203" pitchFamily="34" charset="77"/>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Shape 1441"/>
        <p:cNvGrpSpPr/>
        <p:nvPr/>
      </p:nvGrpSpPr>
      <p:grpSpPr>
        <a:xfrm>
          <a:off x="0" y="0"/>
          <a:ext cx="0" cy="0"/>
          <a:chOff x="0" y="0"/>
          <a:chExt cx="0" cy="0"/>
        </a:xfrm>
      </p:grpSpPr>
      <p:sp>
        <p:nvSpPr>
          <p:cNvPr id="9" name="Google Shape;180;p107">
            <a:extLst>
              <a:ext uri="{FF2B5EF4-FFF2-40B4-BE49-F238E27FC236}">
                <a16:creationId xmlns:a16="http://schemas.microsoft.com/office/drawing/2014/main" id="{044FE970-6ED8-3C41-97F2-8CDE79CD8663}"/>
              </a:ext>
            </a:extLst>
          </p:cNvPr>
          <p:cNvSpPr/>
          <p:nvPr/>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37000"/>
            </a:srgbClr>
          </a:solidFill>
          <a:ln>
            <a:noFill/>
          </a:ln>
        </p:spPr>
        <p:txBody>
          <a:bodyPr spcFirstLastPara="1" wrap="square" lIns="38100" tIns="38100" rIns="38100" bIns="38100" anchor="ctr" anchorCtr="0">
            <a:noAutofit/>
          </a:bodyPr>
          <a:lstStyle/>
          <a:p>
            <a:pPr algn="ctr">
              <a:buClr>
                <a:srgbClr val="FFFFFF"/>
              </a:buClr>
              <a:buSzPts val="2300"/>
            </a:pPr>
            <a:endParaRPr sz="2300" dirty="0">
              <a:solidFill>
                <a:srgbClr val="A6A7AC"/>
              </a:solidFill>
              <a:latin typeface="PT Sans"/>
              <a:ea typeface="PT Sans"/>
              <a:cs typeface="PT Sans"/>
              <a:sym typeface="PT Sans"/>
            </a:endParaRPr>
          </a:p>
        </p:txBody>
      </p:sp>
      <p:sp>
        <p:nvSpPr>
          <p:cNvPr id="1443" name="Google Shape;1443;p59"/>
          <p:cNvSpPr txBox="1">
            <a:spLocks noGrp="1"/>
          </p:cNvSpPr>
          <p:nvPr>
            <p:ph type="body" idx="1"/>
          </p:nvPr>
        </p:nvSpPr>
        <p:spPr>
          <a:xfrm>
            <a:off x="7550808" y="1362470"/>
            <a:ext cx="7666234" cy="963938"/>
          </a:xfrm>
          <a:prstGeom prst="rect">
            <a:avLst/>
          </a:prstGeom>
          <a:noFill/>
          <a:ln>
            <a:noFill/>
          </a:ln>
        </p:spPr>
        <p:txBody>
          <a:bodyPr spcFirstLastPara="1" wrap="square" lIns="91426" tIns="45700" rIns="91426" bIns="45700" anchor="t" anchorCtr="0">
            <a:noAutofit/>
          </a:bodyPr>
          <a:lstStyle/>
          <a:p>
            <a:pPr marL="0" indent="0">
              <a:buClr>
                <a:schemeClr val="dk2"/>
              </a:buClr>
              <a:buSzPts val="3600"/>
            </a:pPr>
            <a:r>
              <a:rPr lang="fr-FR" sz="3600" dirty="0">
                <a:solidFill>
                  <a:srgbClr val="FFFFFF"/>
                </a:solidFill>
              </a:rPr>
              <a:t>POURQUOI LES NORMES SOCIALES SONT IMPORTANTES</a:t>
            </a:r>
            <a:endParaRPr dirty="0">
              <a:solidFill>
                <a:srgbClr val="FFFFFF"/>
              </a:solidFill>
            </a:endParaRPr>
          </a:p>
        </p:txBody>
      </p:sp>
      <p:sp>
        <p:nvSpPr>
          <p:cNvPr id="1444" name="Google Shape;1444;p59"/>
          <p:cNvSpPr txBox="1">
            <a:spLocks noGrp="1"/>
          </p:cNvSpPr>
          <p:nvPr>
            <p:ph type="body" idx="2"/>
          </p:nvPr>
        </p:nvSpPr>
        <p:spPr>
          <a:xfrm>
            <a:off x="2523958" y="5428906"/>
            <a:ext cx="20000761" cy="6924624"/>
          </a:xfrm>
          <a:prstGeom prst="rect">
            <a:avLst/>
          </a:prstGeom>
          <a:noFill/>
          <a:ln>
            <a:noFill/>
          </a:ln>
        </p:spPr>
        <p:txBody>
          <a:bodyPr spcFirstLastPara="1" wrap="square" lIns="91426" tIns="45700" rIns="91426" bIns="45700" anchor="t" anchorCtr="0">
            <a:noAutofit/>
          </a:bodyPr>
          <a:lstStyle/>
          <a:p>
            <a:pPr marL="0" indent="0" algn="l">
              <a:lnSpc>
                <a:spcPct val="90000"/>
              </a:lnSpc>
              <a:spcAft>
                <a:spcPts val="2400"/>
              </a:spcAft>
              <a:buClr>
                <a:srgbClr val="393941"/>
              </a:buClr>
              <a:buSzPts val="4400"/>
            </a:pPr>
            <a:r>
              <a:rPr lang="fr-FR" sz="4400" b="1" dirty="0">
                <a:solidFill>
                  <a:srgbClr val="FFFFFF"/>
                </a:solidFill>
              </a:rPr>
              <a:t>Pourquoi la théorie des normes est importante pour la conception et la mise en œuvre des projets et la mesure du changement </a:t>
            </a:r>
            <a:r>
              <a:rPr lang="en-US" sz="4400" b="1" dirty="0">
                <a:solidFill>
                  <a:srgbClr val="FFFFFF"/>
                </a:solidFill>
              </a:rPr>
              <a:t>:</a:t>
            </a:r>
          </a:p>
          <a:p>
            <a:pPr marL="742950" indent="-742950" algn="l">
              <a:lnSpc>
                <a:spcPct val="90000"/>
              </a:lnSpc>
              <a:spcBef>
                <a:spcPts val="1800"/>
              </a:spcBef>
              <a:spcAft>
                <a:spcPts val="2400"/>
              </a:spcAft>
              <a:buClr>
                <a:srgbClr val="FFFFFF"/>
              </a:buClr>
              <a:buSzPts val="4400"/>
              <a:buFont typeface="Gill Sans"/>
              <a:buAutoNum type="arabicPeriod"/>
            </a:pPr>
            <a:r>
              <a:rPr lang="fr-FR" sz="4400" dirty="0">
                <a:solidFill>
                  <a:srgbClr val="FFFFFF"/>
                </a:solidFill>
              </a:rPr>
              <a:t>La théorie des sciences sociales et la théorie du changement de programme peuvent informer et aider à expliquer comment les normes influencent les comportements.</a:t>
            </a:r>
          </a:p>
          <a:p>
            <a:pPr marL="742950" indent="-742950" algn="l">
              <a:lnSpc>
                <a:spcPct val="90000"/>
              </a:lnSpc>
              <a:spcBef>
                <a:spcPts val="1800"/>
              </a:spcBef>
              <a:spcAft>
                <a:spcPts val="2400"/>
              </a:spcAft>
              <a:buClr>
                <a:srgbClr val="FFFFFF"/>
              </a:buClr>
              <a:buSzPts val="4400"/>
              <a:buFont typeface="Gill Sans"/>
              <a:buAutoNum type="arabicPeriod"/>
            </a:pPr>
            <a:r>
              <a:rPr lang="fr-FR" sz="4400" dirty="0">
                <a:solidFill>
                  <a:srgbClr val="FFFFFF"/>
                </a:solidFill>
              </a:rPr>
              <a:t>Les activités de changement de normes doivent être articulées lors de la cartographie des théories de changement de programme pour un projet de CSC afin qu'elles ne se « perdent » pas.</a:t>
            </a:r>
          </a:p>
        </p:txBody>
      </p:sp>
      <p:cxnSp>
        <p:nvCxnSpPr>
          <p:cNvPr id="5" name="Straight Connector 4">
            <a:extLst>
              <a:ext uri="{FF2B5EF4-FFF2-40B4-BE49-F238E27FC236}">
                <a16:creationId xmlns:a16="http://schemas.microsoft.com/office/drawing/2014/main" id="{9B6EA334-AFAD-454E-8864-D136AA7E17D9}"/>
              </a:ext>
            </a:extLst>
          </p:cNvPr>
          <p:cNvCxnSpPr>
            <a:cxnSpLocks/>
          </p:cNvCxnSpPr>
          <p:nvPr/>
        </p:nvCxnSpPr>
        <p:spPr>
          <a:xfrm>
            <a:off x="9636346" y="4546600"/>
            <a:ext cx="511130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35041" y="1"/>
            <a:ext cx="2790219" cy="967007"/>
          </a:xfrm>
          <a:prstGeom prst="rect">
            <a:avLst/>
          </a:prstGeom>
        </p:spPr>
      </p:pic>
      <p:sp>
        <p:nvSpPr>
          <p:cNvPr id="10" name="ZoneTexte 9">
            <a:extLst>
              <a:ext uri="{FF2B5EF4-FFF2-40B4-BE49-F238E27FC236}">
                <a16:creationId xmlns:a16="http://schemas.microsoft.com/office/drawing/2014/main" id="{ADA0335D-56F2-4911-AC5C-09D8829AAF82}"/>
              </a:ext>
            </a:extLst>
          </p:cNvPr>
          <p:cNvSpPr txBox="1"/>
          <p:nvPr/>
        </p:nvSpPr>
        <p:spPr>
          <a:xfrm>
            <a:off x="2817133" y="2931181"/>
            <a:ext cx="19074809" cy="1323439"/>
          </a:xfrm>
          <a:prstGeom prst="rect">
            <a:avLst/>
          </a:prstGeom>
          <a:noFill/>
        </p:spPr>
        <p:txBody>
          <a:bodyPr wrap="square">
            <a:spAutoFit/>
          </a:bodyPr>
          <a:lstStyle/>
          <a:p>
            <a:pPr marL="0" lvl="0" indent="0" algn="ctr">
              <a:lnSpc>
                <a:spcPct val="80000"/>
              </a:lnSpc>
              <a:buClr>
                <a:srgbClr val="09904F"/>
              </a:buClr>
              <a:buSzPts val="10000"/>
            </a:pPr>
            <a:r>
              <a:rPr lang="en-US" sz="10000" b="1" dirty="0">
                <a:solidFill>
                  <a:srgbClr val="FFFFFF"/>
                </a:solidFill>
                <a:latin typeface="Gill Sans MT" panose="020B0502020104020203" pitchFamily="34" charset="77"/>
                <a:cs typeface="Gill Sans"/>
                <a:sym typeface="Gill Sans"/>
              </a:rPr>
              <a:t>Principaux points à retenir</a:t>
            </a:r>
          </a:p>
        </p:txBody>
      </p:sp>
    </p:spTree>
    <p:custDataLst>
      <p:tags r:id="rId1"/>
    </p:custDataLst>
    <p:extLst>
      <p:ext uri="{BB962C8B-B14F-4D97-AF65-F5344CB8AC3E}">
        <p14:creationId xmlns:p14="http://schemas.microsoft.com/office/powerpoint/2010/main" val="2676722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462"/>
        <p:cNvGrpSpPr/>
        <p:nvPr/>
      </p:nvGrpSpPr>
      <p:grpSpPr>
        <a:xfrm>
          <a:off x="0" y="0"/>
          <a:ext cx="0" cy="0"/>
          <a:chOff x="0" y="0"/>
          <a:chExt cx="0" cy="0"/>
        </a:xfrm>
      </p:grpSpPr>
      <p:sp>
        <p:nvSpPr>
          <p:cNvPr id="1463" name="Google Shape;1463;p62"/>
          <p:cNvSpPr txBox="1">
            <a:spLocks noGrp="1"/>
          </p:cNvSpPr>
          <p:nvPr>
            <p:ph type="body" idx="2"/>
          </p:nvPr>
        </p:nvSpPr>
        <p:spPr>
          <a:prstGeom prst="rect">
            <a:avLst/>
          </a:prstGeom>
          <a:noFill/>
          <a:ln>
            <a:noFill/>
          </a:ln>
        </p:spPr>
        <p:txBody>
          <a:bodyPr spcFirstLastPara="1" wrap="square" lIns="91426" tIns="45700" rIns="91426" bIns="45700" anchor="t" anchorCtr="0">
            <a:noAutofit/>
          </a:bodyPr>
          <a:lstStyle/>
          <a:p>
            <a:pPr marL="0" indent="0"/>
            <a:r>
              <a:rPr lang="en-US" b="1" dirty="0">
                <a:solidFill>
                  <a:srgbClr val="000000"/>
                </a:solidFill>
              </a:rPr>
              <a:t>Ressources </a:t>
            </a:r>
            <a:endParaRPr b="1" dirty="0">
              <a:solidFill>
                <a:srgbClr val="000000"/>
              </a:solidFill>
            </a:endParaRPr>
          </a:p>
        </p:txBody>
      </p:sp>
      <p:sp>
        <p:nvSpPr>
          <p:cNvPr id="1464" name="Google Shape;1464;p62"/>
          <p:cNvSpPr txBox="1">
            <a:spLocks noGrp="1"/>
          </p:cNvSpPr>
          <p:nvPr>
            <p:ph type="body" idx="3"/>
          </p:nvPr>
        </p:nvSpPr>
        <p:spPr>
          <a:xfrm>
            <a:off x="2143791" y="4062548"/>
            <a:ext cx="19488990" cy="7361723"/>
          </a:xfrm>
          <a:prstGeom prst="rect">
            <a:avLst/>
          </a:prstGeom>
          <a:noFill/>
          <a:ln>
            <a:noFill/>
          </a:ln>
        </p:spPr>
        <p:txBody>
          <a:bodyPr spcFirstLastPara="1" wrap="square" lIns="91426" tIns="45700" rIns="91426" bIns="45700" anchor="t" anchorCtr="0">
            <a:noAutofit/>
          </a:bodyPr>
          <a:lstStyle/>
          <a:p>
            <a:pPr marL="0" indent="0" algn="l">
              <a:spcAft>
                <a:spcPts val="1200"/>
              </a:spcAft>
              <a:buSzPts val="4000"/>
              <a:buNone/>
            </a:pPr>
            <a:r>
              <a:rPr lang="fr-FR" sz="3600" b="1" dirty="0">
                <a:solidFill>
                  <a:schemeClr val="accent1"/>
                </a:solidFill>
              </a:rPr>
              <a:t>Ressources collaboratives d'apprentissage des normes sociales</a:t>
            </a:r>
            <a:endParaRPr lang="en-US" sz="3200" b="1" dirty="0">
              <a:solidFill>
                <a:schemeClr val="accent1"/>
              </a:solidFill>
            </a:endParaRPr>
          </a:p>
          <a:p>
            <a:pPr marL="571500" lvl="0" indent="-571500" algn="l">
              <a:buFont typeface="Arial" panose="020B0604020202020204" pitchFamily="34" charset="0"/>
              <a:buChar char="•"/>
            </a:pPr>
            <a:r>
              <a:rPr lang="en-US" sz="3600" dirty="0"/>
              <a:t>The Social Norms Learning Collaborative. </a:t>
            </a:r>
            <a:r>
              <a:rPr lang="en-US" sz="3600" i="1" dirty="0"/>
              <a:t>Social Norms Background Reader</a:t>
            </a:r>
            <a:r>
              <a:rPr lang="en-US" sz="3600" dirty="0"/>
              <a:t>. Washington, DC: Institute for Reproductive Health (IRH), Georgetown University, 2016. </a:t>
            </a:r>
          </a:p>
          <a:p>
            <a:pPr marL="571500" lvl="0" indent="-571500" algn="l">
              <a:buFont typeface="Arial" panose="020B0604020202020204" pitchFamily="34" charset="0"/>
              <a:buChar char="•"/>
            </a:pPr>
            <a:r>
              <a:rPr lang="en-US" sz="3600" dirty="0"/>
              <a:t>The Social Norms Learning Collaborative. </a:t>
            </a:r>
            <a:r>
              <a:rPr lang="en-US" sz="3600" i="1" dirty="0"/>
              <a:t>The Flower for Sustained Health: An Integrated Socioecological Framework for Normative Influence and Change: A Working Paper</a:t>
            </a:r>
            <a:r>
              <a:rPr lang="en-US" sz="3600" dirty="0"/>
              <a:t>. Washington, DC: IRH, Georgetown University, 2019. </a:t>
            </a:r>
            <a:endParaRPr lang="en-US" sz="3600" b="1" dirty="0"/>
          </a:p>
          <a:p>
            <a:pPr marL="571500" lvl="0" indent="-571500" algn="l">
              <a:buFont typeface="Arial" panose="020B0604020202020204" pitchFamily="34" charset="0"/>
              <a:buChar char="•"/>
            </a:pPr>
            <a:r>
              <a:rPr lang="en-US" sz="3600" dirty="0"/>
              <a:t>The Social Norms Learning Collaborative. </a:t>
            </a:r>
            <a:r>
              <a:rPr lang="en-US" sz="3600" i="1" dirty="0"/>
              <a:t>Top 20 Resources on Social Norms</a:t>
            </a:r>
            <a:r>
              <a:rPr lang="en-US" sz="3600" dirty="0"/>
              <a:t>. Washington, DC: IRH, Georgetown University, 2019.</a:t>
            </a:r>
            <a:r>
              <a:rPr lang="en-US" sz="3600" b="1" dirty="0"/>
              <a:t> </a:t>
            </a:r>
          </a:p>
          <a:p>
            <a:pPr marL="571500" lvl="0" indent="-571500" algn="l">
              <a:buFont typeface="Arial" panose="020B0604020202020204" pitchFamily="34" charset="0"/>
              <a:buChar char="•"/>
            </a:pPr>
            <a:r>
              <a:rPr lang="en-US" sz="3600" dirty="0"/>
              <a:t>The Social Norms Learning Collaborative. </a:t>
            </a:r>
            <a:r>
              <a:rPr lang="en-US" sz="3600" i="1" dirty="0"/>
              <a:t>Social Norms and AYSRH: Building a Bridge from Theory to Program Design</a:t>
            </a:r>
            <a:r>
              <a:rPr lang="en-US" sz="3600" dirty="0"/>
              <a:t>. Washington, D.C.: IRH, Georgetown University, 2019. </a:t>
            </a:r>
          </a:p>
          <a:p>
            <a:pPr marL="571500" lvl="0" indent="-571500" algn="l">
              <a:buFont typeface="Arial" panose="020B0604020202020204" pitchFamily="34" charset="0"/>
              <a:buChar char="•"/>
            </a:pPr>
            <a:r>
              <a:rPr lang="en-US" sz="3600" dirty="0"/>
              <a:t>Cislaghi, Beniamino. “What Are Social Norms and Why Do They Matter for Adolescents?” </a:t>
            </a:r>
            <a:r>
              <a:rPr lang="en-US" sz="3600" i="1" dirty="0"/>
              <a:t>Learning Collaborative Blog Series</a:t>
            </a:r>
            <a:r>
              <a:rPr lang="en-US" sz="3600" dirty="0"/>
              <a:t>, Nov. 26, 2018. </a:t>
            </a:r>
            <a:endParaRPr lang="en-US" sz="3600" u="sng" dirty="0"/>
          </a:p>
          <a:p>
            <a:pPr marL="571500" lvl="0" indent="-571500" algn="l">
              <a:buFont typeface="Arial" panose="020B0604020202020204" pitchFamily="34" charset="0"/>
              <a:buChar char="•"/>
            </a:pPr>
            <a:r>
              <a:rPr lang="en-US" sz="3600" dirty="0"/>
              <a:t>The Social Norms Learning Collaborative. </a:t>
            </a:r>
            <a:r>
              <a:rPr lang="en-US" sz="3600" i="1" dirty="0"/>
              <a:t>Social Norms Atlas: Understanding Global Social Norms and Related Concepts.</a:t>
            </a:r>
            <a:r>
              <a:rPr lang="en-US" sz="3600" dirty="0"/>
              <a:t> Washington, DC: Institute for Reproductive Health, Georgetown University, 2021.</a:t>
            </a:r>
            <a:endParaRPr lang="en-US" sz="3200" b="1" dirty="0"/>
          </a:p>
        </p:txBody>
      </p:sp>
      <p:cxnSp>
        <p:nvCxnSpPr>
          <p:cNvPr id="5" name="Straight Connector 4">
            <a:extLst>
              <a:ext uri="{FF2B5EF4-FFF2-40B4-BE49-F238E27FC236}">
                <a16:creationId xmlns:a16="http://schemas.microsoft.com/office/drawing/2014/main" id="{AA6B05C1-8173-9C46-9AED-08B75F300B35}"/>
              </a:ext>
            </a:extLst>
          </p:cNvPr>
          <p:cNvCxnSpPr>
            <a:cxnSpLocks/>
          </p:cNvCxnSpPr>
          <p:nvPr/>
        </p:nvCxnSpPr>
        <p:spPr>
          <a:xfrm>
            <a:off x="2274652" y="3601204"/>
            <a:ext cx="511130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34682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469"/>
        <p:cNvGrpSpPr/>
        <p:nvPr/>
      </p:nvGrpSpPr>
      <p:grpSpPr>
        <a:xfrm>
          <a:off x="0" y="0"/>
          <a:ext cx="0" cy="0"/>
          <a:chOff x="0" y="0"/>
          <a:chExt cx="0" cy="0"/>
        </a:xfrm>
      </p:grpSpPr>
      <p:sp>
        <p:nvSpPr>
          <p:cNvPr id="5" name="Text Placeholder 4">
            <a:extLst>
              <a:ext uri="{FF2B5EF4-FFF2-40B4-BE49-F238E27FC236}">
                <a16:creationId xmlns:a16="http://schemas.microsoft.com/office/drawing/2014/main" id="{5A743BB7-9924-F542-ABE3-BEEF38987033}"/>
              </a:ext>
            </a:extLst>
          </p:cNvPr>
          <p:cNvSpPr>
            <a:spLocks noGrp="1"/>
          </p:cNvSpPr>
          <p:nvPr>
            <p:ph type="body" idx="3"/>
          </p:nvPr>
        </p:nvSpPr>
        <p:spPr>
          <a:xfrm>
            <a:off x="1947848" y="3873327"/>
            <a:ext cx="21863692" cy="8927269"/>
          </a:xfrm>
        </p:spPr>
        <p:txBody>
          <a:bodyPr/>
          <a:lstStyle/>
          <a:p>
            <a:r>
              <a:rPr lang="fr-FR" sz="2800" b="1" dirty="0">
                <a:solidFill>
                  <a:schemeClr val="accent2"/>
                </a:solidFill>
              </a:rPr>
              <a:t>Théories du changement de comportement et normes sociales</a:t>
            </a:r>
            <a:endParaRPr lang="en-US" sz="2800" b="1" dirty="0">
              <a:solidFill>
                <a:schemeClr val="accent2"/>
              </a:solidFill>
            </a:endParaRPr>
          </a:p>
          <a:p>
            <a:pPr marL="457200" lvl="0" indent="-457200">
              <a:buFont typeface="Arial" panose="020B0604020202020204" pitchFamily="34" charset="0"/>
              <a:buChar char="•"/>
            </a:pPr>
            <a:r>
              <a:rPr lang="en-US" sz="2800" dirty="0"/>
              <a:t>Davis, Rachel, Rona Campbell, Zoe Hildon, Lorna Hobbs, and Susan Michie. “Theories of Behaviour and Behavior Change Across the Social and Behavioural Sciences: A Scoping Review.” </a:t>
            </a:r>
            <a:r>
              <a:rPr lang="en-US" sz="2800" i="1" dirty="0"/>
              <a:t>Journal of Health Psychology Review</a:t>
            </a:r>
            <a:r>
              <a:rPr lang="en-US" sz="2800" dirty="0"/>
              <a:t> </a:t>
            </a:r>
            <a:r>
              <a:rPr lang="en-US" sz="2800" i="1" dirty="0"/>
              <a:t>9</a:t>
            </a:r>
            <a:r>
              <a:rPr lang="en-US" sz="2800" dirty="0"/>
              <a:t>, no. 3 (2015): 323-44. </a:t>
            </a:r>
            <a:endParaRPr lang="en-US" sz="2800" b="1" dirty="0"/>
          </a:p>
          <a:p>
            <a:pPr marL="457200" lvl="0" indent="-457200">
              <a:buFont typeface="Arial" panose="020B0604020202020204" pitchFamily="34" charset="0"/>
              <a:buChar char="•"/>
            </a:pPr>
            <a:r>
              <a:rPr lang="en-US" sz="2800" dirty="0"/>
              <a:t>Health Communication Capacity Collaborative. “Social and Behavior Change Communication.” </a:t>
            </a:r>
            <a:r>
              <a:rPr lang="en-US" sz="2800" i="1" dirty="0"/>
              <a:t>Urban Adolescent Sexual and Reproductive Health Social and Behavior Change Communication Implementation Kit</a:t>
            </a:r>
            <a:r>
              <a:rPr lang="en-US" sz="2800" dirty="0"/>
              <a:t>. Last modified 2016. </a:t>
            </a:r>
          </a:p>
          <a:p>
            <a:pPr marL="457200" lvl="0" indent="-457200">
              <a:buFont typeface="Arial" panose="020B0604020202020204" pitchFamily="34" charset="0"/>
              <a:buChar char="•"/>
            </a:pPr>
            <a:r>
              <a:rPr lang="en-US" sz="2800" dirty="0"/>
              <a:t>Valters, Craig. </a:t>
            </a:r>
            <a:r>
              <a:rPr lang="en-US" sz="2800" i="1" dirty="0"/>
              <a:t>Theories of Change: Time for a Radical Approach to Learning in Development.</a:t>
            </a:r>
            <a:r>
              <a:rPr lang="en-US" sz="2800" dirty="0"/>
              <a:t> London: Overseas Development Institute, 2015. </a:t>
            </a:r>
          </a:p>
          <a:p>
            <a:pPr marL="457200" lvl="0" indent="-457200">
              <a:buFont typeface="Arial" panose="020B0604020202020204" pitchFamily="34" charset="0"/>
              <a:buChar char="•"/>
            </a:pPr>
            <a:r>
              <a:rPr lang="en-US" sz="2800" dirty="0"/>
              <a:t>Fishbein, Martin and Icek Ajzen. </a:t>
            </a:r>
            <a:r>
              <a:rPr lang="en-US" sz="2800" i="1" dirty="0"/>
              <a:t>Predicting and Changing Behavior: The Reasoned Action Approach.</a:t>
            </a:r>
            <a:r>
              <a:rPr lang="en-US" sz="2800" dirty="0"/>
              <a:t> New York, New York: Routledge, 2009. </a:t>
            </a:r>
            <a:endParaRPr lang="en-US" sz="2800" b="1" dirty="0"/>
          </a:p>
          <a:p>
            <a:pPr marL="457200" lvl="0" indent="-457200">
              <a:buFont typeface="Arial" panose="020B0604020202020204" pitchFamily="34" charset="0"/>
              <a:buChar char="•"/>
            </a:pPr>
            <a:r>
              <a:rPr lang="en-US" sz="2800" dirty="0"/>
              <a:t>Rimal, Rajiv N. and Kevin Real. "How Behaviors Are Influenced by Perceived Norms: A Test of the Theory of Normative Social Behavior." </a:t>
            </a:r>
            <a:r>
              <a:rPr lang="en-US" sz="2800" i="1" dirty="0"/>
              <a:t>Communication Research 32,</a:t>
            </a:r>
            <a:r>
              <a:rPr lang="en-US" sz="2800" dirty="0"/>
              <a:t> no. 3 (2005): 389-414.</a:t>
            </a:r>
            <a:endParaRPr lang="en-US" sz="2800" b="1" dirty="0"/>
          </a:p>
          <a:p>
            <a:pPr marL="457200" lvl="0" indent="-457200">
              <a:buFont typeface="Arial" panose="020B0604020202020204" pitchFamily="34" charset="0"/>
              <a:buChar char="•"/>
            </a:pPr>
            <a:r>
              <a:rPr lang="en-US" sz="2800" dirty="0"/>
              <a:t>Kincaid, D. Lawrence, Maria Elena Figueroa, Douglas Storey and Carol R. Underwood. “Communication, Ideation, and Contraceptive Use: The Relationships Observed in Five Countries.” Paper presented at the World Congress on Communication for Development. Rome, Italy: 2006.</a:t>
            </a:r>
            <a:endParaRPr lang="en-US" sz="2800" b="1" dirty="0"/>
          </a:p>
          <a:p>
            <a:pPr marL="457200" lvl="0" indent="-457200">
              <a:buFont typeface="Arial" panose="020B0604020202020204" pitchFamily="34" charset="0"/>
              <a:buChar char="•"/>
            </a:pPr>
            <a:r>
              <a:rPr lang="en-US" sz="2800" dirty="0"/>
              <a:t>Kincaid, D. Lawrence. “From Innovation to Social Norm: Bounded Normative Influence.” </a:t>
            </a:r>
            <a:r>
              <a:rPr lang="en-US" sz="2800" i="1" dirty="0"/>
              <a:t>Journal of Health Communication 9</a:t>
            </a:r>
            <a:r>
              <a:rPr lang="en-US" sz="2800" dirty="0"/>
              <a:t>, sup. 1 (2004): 37-57. DOI: 10.1080/10810730490271511.</a:t>
            </a:r>
            <a:endParaRPr lang="en-US" sz="2800" b="1" dirty="0"/>
          </a:p>
          <a:p>
            <a:r>
              <a:rPr lang="en-US" sz="2800" b="1" dirty="0">
                <a:solidFill>
                  <a:schemeClr val="accent2"/>
                </a:solidFill>
              </a:rPr>
              <a:t>Diffusion of innovation</a:t>
            </a:r>
          </a:p>
          <a:p>
            <a:pPr marL="457200" lvl="0" indent="-457200">
              <a:buFont typeface="Arial" panose="020B0604020202020204" pitchFamily="34" charset="0"/>
              <a:buChar char="•"/>
            </a:pPr>
            <a:r>
              <a:rPr lang="en-US" sz="2800" dirty="0"/>
              <a:t>Rogers, Everett M. </a:t>
            </a:r>
            <a:r>
              <a:rPr lang="en-US" sz="2800" i="1" dirty="0"/>
              <a:t>Diffusion of Innovation, 4th ed.</a:t>
            </a:r>
            <a:r>
              <a:rPr lang="en-US" sz="2800" dirty="0"/>
              <a:t> New York: Simon and Schuster, 1995.</a:t>
            </a:r>
            <a:endParaRPr lang="en-US" sz="2800" b="1" dirty="0"/>
          </a:p>
          <a:p>
            <a:pPr marL="457200" lvl="0" indent="-457200">
              <a:buFont typeface="Arial" panose="020B0604020202020204" pitchFamily="34" charset="0"/>
              <a:buChar char="•"/>
            </a:pPr>
            <a:r>
              <a:rPr lang="en-US" sz="2800" dirty="0"/>
              <a:t>Rogers, Everett M. and D. Lawrence Kincaid. </a:t>
            </a:r>
            <a:r>
              <a:rPr lang="en-US" sz="2800" i="1" dirty="0"/>
              <a:t>Communication Networks: Toward a New Paradigm for Research</a:t>
            </a:r>
            <a:r>
              <a:rPr lang="en-US" sz="2800" dirty="0"/>
              <a:t>. New York: Free Press, 1981.</a:t>
            </a:r>
            <a:endParaRPr lang="en-US" sz="2800" b="1" dirty="0"/>
          </a:p>
        </p:txBody>
      </p:sp>
      <p:cxnSp>
        <p:nvCxnSpPr>
          <p:cNvPr id="10" name="Straight Connector 9">
            <a:extLst>
              <a:ext uri="{FF2B5EF4-FFF2-40B4-BE49-F238E27FC236}">
                <a16:creationId xmlns:a16="http://schemas.microsoft.com/office/drawing/2014/main" id="{2320FD90-1999-524C-B101-733833D0BE01}"/>
              </a:ext>
            </a:extLst>
          </p:cNvPr>
          <p:cNvCxnSpPr>
            <a:cxnSpLocks/>
          </p:cNvCxnSpPr>
          <p:nvPr/>
        </p:nvCxnSpPr>
        <p:spPr>
          <a:xfrm>
            <a:off x="2274652" y="3601204"/>
            <a:ext cx="511130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BDF3AC75-CF93-C448-ABFA-D7D13E3EF5D3}"/>
              </a:ext>
            </a:extLst>
          </p:cNvPr>
          <p:cNvSpPr>
            <a:spLocks noGrp="1"/>
          </p:cNvSpPr>
          <p:nvPr>
            <p:ph type="body" idx="2"/>
          </p:nvPr>
        </p:nvSpPr>
        <p:spPr/>
        <p:txBody>
          <a:bodyPr/>
          <a:lstStyle/>
          <a:p>
            <a:r>
              <a:rPr lang="en-US" b="1" dirty="0">
                <a:solidFill>
                  <a:srgbClr val="000000"/>
                </a:solidFill>
              </a:rPr>
              <a:t>Ressources</a:t>
            </a:r>
          </a:p>
        </p:txBody>
      </p:sp>
    </p:spTree>
    <p:custDataLst>
      <p:tags r:id="rId1"/>
    </p:custDataLst>
    <p:extLst>
      <p:ext uri="{BB962C8B-B14F-4D97-AF65-F5344CB8AC3E}">
        <p14:creationId xmlns:p14="http://schemas.microsoft.com/office/powerpoint/2010/main" val="2969029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441"/>
        <p:cNvGrpSpPr/>
        <p:nvPr/>
      </p:nvGrpSpPr>
      <p:grpSpPr>
        <a:xfrm>
          <a:off x="0" y="0"/>
          <a:ext cx="0" cy="0"/>
          <a:chOff x="0" y="0"/>
          <a:chExt cx="0" cy="0"/>
        </a:xfrm>
      </p:grpSpPr>
      <p:sp>
        <p:nvSpPr>
          <p:cNvPr id="9" name="Google Shape;180;p107">
            <a:extLst>
              <a:ext uri="{FF2B5EF4-FFF2-40B4-BE49-F238E27FC236}">
                <a16:creationId xmlns:a16="http://schemas.microsoft.com/office/drawing/2014/main" id="{044FE970-6ED8-3C41-97F2-8CDE79CD8663}"/>
              </a:ext>
            </a:extLst>
          </p:cNvPr>
          <p:cNvSpPr/>
          <p:nvPr/>
        </p:nvSpPr>
        <p:spPr>
          <a:xfrm>
            <a:off x="4519" y="1"/>
            <a:ext cx="9956902" cy="13733270"/>
          </a:xfrm>
          <a:custGeom>
            <a:avLst/>
            <a:gdLst/>
            <a:ahLst/>
            <a:cxnLst/>
            <a:rect l="l" t="t" r="r" b="b"/>
            <a:pathLst>
              <a:path w="21600" h="21600" extrusionOk="0">
                <a:moveTo>
                  <a:pt x="0" y="0"/>
                </a:moveTo>
                <a:lnTo>
                  <a:pt x="6998" y="0"/>
                </a:lnTo>
                <a:lnTo>
                  <a:pt x="21600" y="21600"/>
                </a:lnTo>
                <a:lnTo>
                  <a:pt x="0" y="21600"/>
                </a:lnTo>
                <a:lnTo>
                  <a:pt x="0" y="0"/>
                </a:lnTo>
                <a:close/>
              </a:path>
            </a:pathLst>
          </a:custGeom>
          <a:solidFill>
            <a:srgbClr val="393941">
              <a:alpha val="37000"/>
            </a:srgbClr>
          </a:solidFill>
          <a:ln>
            <a:noFill/>
          </a:ln>
        </p:spPr>
        <p:txBody>
          <a:bodyPr spcFirstLastPara="1" wrap="square" lIns="38100" tIns="38100" rIns="38100" bIns="38100" anchor="ctr" anchorCtr="0">
            <a:noAutofit/>
          </a:bodyPr>
          <a:lstStyle/>
          <a:p>
            <a:pPr algn="ctr">
              <a:buClr>
                <a:srgbClr val="FFFFFF"/>
              </a:buClr>
              <a:buSzPts val="2300"/>
            </a:pPr>
            <a:endParaRPr sz="2300" dirty="0">
              <a:solidFill>
                <a:srgbClr val="A6A7AC"/>
              </a:solidFill>
              <a:latin typeface="PT Sans"/>
              <a:ea typeface="PT Sans"/>
              <a:cs typeface="PT Sans"/>
              <a:sym typeface="PT Sans"/>
            </a:endParaRPr>
          </a:p>
        </p:txBody>
      </p:sp>
      <p:sp>
        <p:nvSpPr>
          <p:cNvPr id="1442" name="Google Shape;1442;p59"/>
          <p:cNvSpPr txBox="1">
            <a:spLocks noGrp="1"/>
          </p:cNvSpPr>
          <p:nvPr>
            <p:ph type="title"/>
          </p:nvPr>
        </p:nvSpPr>
        <p:spPr>
          <a:xfrm>
            <a:off x="3950640" y="2861502"/>
            <a:ext cx="16482720" cy="1403384"/>
          </a:xfrm>
          <a:prstGeom prst="rect">
            <a:avLst/>
          </a:prstGeom>
          <a:noFill/>
          <a:ln>
            <a:noFill/>
          </a:ln>
        </p:spPr>
        <p:txBody>
          <a:bodyPr spcFirstLastPara="1" wrap="square" lIns="91426" tIns="45700" rIns="91426" bIns="45700" anchor="t" anchorCtr="0">
            <a:noAutofit/>
          </a:bodyPr>
          <a:lstStyle/>
          <a:p>
            <a:pPr>
              <a:buClr>
                <a:srgbClr val="09904F"/>
              </a:buClr>
            </a:pPr>
            <a:r>
              <a:rPr lang="en-US" b="1" dirty="0">
                <a:solidFill>
                  <a:srgbClr val="FFFFFF"/>
                </a:solidFill>
              </a:rPr>
              <a:t>Conclusion</a:t>
            </a:r>
            <a:endParaRPr b="1" dirty="0">
              <a:solidFill>
                <a:srgbClr val="FFFFFF"/>
              </a:solidFill>
            </a:endParaRPr>
          </a:p>
        </p:txBody>
      </p:sp>
      <p:sp>
        <p:nvSpPr>
          <p:cNvPr id="1444" name="Google Shape;1444;p59"/>
          <p:cNvSpPr txBox="1">
            <a:spLocks noGrp="1"/>
          </p:cNvSpPr>
          <p:nvPr>
            <p:ph type="body" idx="2"/>
          </p:nvPr>
        </p:nvSpPr>
        <p:spPr>
          <a:xfrm>
            <a:off x="2523958" y="5428906"/>
            <a:ext cx="20000761" cy="6924624"/>
          </a:xfrm>
          <a:prstGeom prst="rect">
            <a:avLst/>
          </a:prstGeom>
          <a:noFill/>
          <a:ln>
            <a:noFill/>
          </a:ln>
        </p:spPr>
        <p:txBody>
          <a:bodyPr spcFirstLastPara="1" wrap="square" lIns="91426" tIns="45700" rIns="91426" bIns="45700" anchor="t" anchorCtr="0">
            <a:noAutofit/>
          </a:bodyPr>
          <a:lstStyle/>
          <a:p>
            <a:pPr marL="0" indent="0">
              <a:lnSpc>
                <a:spcPct val="90000"/>
              </a:lnSpc>
              <a:spcAft>
                <a:spcPts val="2400"/>
              </a:spcAft>
              <a:buClr>
                <a:srgbClr val="393941"/>
              </a:buClr>
              <a:buSzPts val="4400"/>
            </a:pPr>
            <a:r>
              <a:rPr lang="en-US" sz="4400" b="1" dirty="0">
                <a:solidFill>
                  <a:srgbClr val="FFFFFF"/>
                </a:solidFill>
              </a:rPr>
              <a:t>Questions ? Commentaires ?</a:t>
            </a:r>
          </a:p>
          <a:p>
            <a:pPr marL="0" indent="0">
              <a:lnSpc>
                <a:spcPct val="90000"/>
              </a:lnSpc>
              <a:spcAft>
                <a:spcPts val="2400"/>
              </a:spcAft>
              <a:buClr>
                <a:srgbClr val="393941"/>
              </a:buClr>
              <a:buSzPts val="4400"/>
            </a:pPr>
            <a:endParaRPr lang="en-US" sz="4400" b="1" dirty="0">
              <a:solidFill>
                <a:srgbClr val="FFFFFF"/>
              </a:solidFill>
            </a:endParaRPr>
          </a:p>
          <a:p>
            <a:pPr marL="0" indent="0">
              <a:lnSpc>
                <a:spcPct val="90000"/>
              </a:lnSpc>
              <a:spcAft>
                <a:spcPts val="2400"/>
              </a:spcAft>
              <a:buClr>
                <a:srgbClr val="393941"/>
              </a:buClr>
              <a:buSzPts val="4400"/>
            </a:pPr>
            <a:r>
              <a:rPr lang="en-US" sz="4400" b="1" dirty="0">
                <a:solidFill>
                  <a:srgbClr val="FFFFFF"/>
                </a:solidFill>
              </a:rPr>
              <a:t>Ajoutez vos coordonnées ici</a:t>
            </a:r>
          </a:p>
        </p:txBody>
      </p:sp>
      <p:cxnSp>
        <p:nvCxnSpPr>
          <p:cNvPr id="5" name="Straight Connector 4">
            <a:extLst>
              <a:ext uri="{FF2B5EF4-FFF2-40B4-BE49-F238E27FC236}">
                <a16:creationId xmlns:a16="http://schemas.microsoft.com/office/drawing/2014/main" id="{9B6EA334-AFAD-454E-8864-D136AA7E17D9}"/>
              </a:ext>
            </a:extLst>
          </p:cNvPr>
          <p:cNvCxnSpPr>
            <a:cxnSpLocks/>
          </p:cNvCxnSpPr>
          <p:nvPr/>
        </p:nvCxnSpPr>
        <p:spPr>
          <a:xfrm>
            <a:off x="9636346" y="4546600"/>
            <a:ext cx="511130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94414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C8F4DD"/>
        </a:solidFill>
        <a:effectLst/>
      </p:bgPr>
    </p:bg>
    <p:spTree>
      <p:nvGrpSpPr>
        <p:cNvPr id="1" name="Shape 1485"/>
        <p:cNvGrpSpPr/>
        <p:nvPr/>
      </p:nvGrpSpPr>
      <p:grpSpPr>
        <a:xfrm>
          <a:off x="0" y="0"/>
          <a:ext cx="0" cy="0"/>
          <a:chOff x="0" y="0"/>
          <a:chExt cx="0" cy="0"/>
        </a:xfrm>
      </p:grpSpPr>
      <p:sp>
        <p:nvSpPr>
          <p:cNvPr id="10" name="Title 9">
            <a:extLst>
              <a:ext uri="{FF2B5EF4-FFF2-40B4-BE49-F238E27FC236}">
                <a16:creationId xmlns:a16="http://schemas.microsoft.com/office/drawing/2014/main" id="{F1A16522-2BE6-1547-8789-D13DE25C5A62}"/>
              </a:ext>
            </a:extLst>
          </p:cNvPr>
          <p:cNvSpPr>
            <a:spLocks noGrp="1"/>
          </p:cNvSpPr>
          <p:nvPr>
            <p:ph type="title"/>
          </p:nvPr>
        </p:nvSpPr>
        <p:spPr>
          <a:prstGeom prst="rect">
            <a:avLst/>
          </a:prstGeom>
        </p:spPr>
        <p:txBody>
          <a:bodyPr>
            <a:noAutofit/>
          </a:bodyPr>
          <a:lstStyle/>
          <a:p>
            <a:r>
              <a:rPr lang="en-US" b="1" dirty="0">
                <a:solidFill>
                  <a:srgbClr val="000000"/>
                </a:solidFill>
              </a:rPr>
              <a:t>Introduction</a:t>
            </a:r>
          </a:p>
        </p:txBody>
      </p:sp>
      <p:sp>
        <p:nvSpPr>
          <p:cNvPr id="11" name="Text Placeholder 10">
            <a:extLst>
              <a:ext uri="{FF2B5EF4-FFF2-40B4-BE49-F238E27FC236}">
                <a16:creationId xmlns:a16="http://schemas.microsoft.com/office/drawing/2014/main" id="{8DC96083-8E59-FE42-8C94-723888DAB6F2}"/>
              </a:ext>
            </a:extLst>
          </p:cNvPr>
          <p:cNvSpPr>
            <a:spLocks noGrp="1"/>
          </p:cNvSpPr>
          <p:nvPr>
            <p:ph type="body" idx="1"/>
          </p:nvPr>
        </p:nvSpPr>
        <p:spPr>
          <a:xfrm>
            <a:off x="9981011" y="4136270"/>
            <a:ext cx="12927210" cy="6919912"/>
          </a:xfrm>
        </p:spPr>
        <p:txBody>
          <a:bodyPr>
            <a:noAutofit/>
          </a:bodyPr>
          <a:lstStyle/>
          <a:p>
            <a:pPr marL="571500" indent="-571500" algn="l">
              <a:buClr>
                <a:srgbClr val="000000"/>
              </a:buClr>
            </a:pPr>
            <a:r>
              <a:rPr lang="fr-FR" sz="4400" dirty="0">
                <a:solidFill>
                  <a:srgbClr val="000000"/>
                </a:solidFill>
              </a:rPr>
              <a:t>Repensez à l'époque où vous étiez enfant.....</a:t>
            </a:r>
          </a:p>
          <a:p>
            <a:pPr marL="571500" indent="-571500" algn="l">
              <a:buClr>
                <a:srgbClr val="000000"/>
              </a:buClr>
            </a:pPr>
            <a:r>
              <a:rPr lang="fr-FR" sz="4400" dirty="0">
                <a:solidFill>
                  <a:srgbClr val="000000"/>
                </a:solidFill>
              </a:rPr>
              <a:t>Prenez un moment pour réfléchir à la façon dont les normes sociales ont influencé les décisions concernant votre bien-être et celui de votre famille.</a:t>
            </a:r>
          </a:p>
          <a:p>
            <a:pPr marL="571500" indent="-571500" algn="l">
              <a:buClr>
                <a:srgbClr val="000000"/>
              </a:buClr>
            </a:pPr>
            <a:r>
              <a:rPr lang="fr-FR" sz="4400" dirty="0">
                <a:solidFill>
                  <a:srgbClr val="000000"/>
                </a:solidFill>
              </a:rPr>
              <a:t>Pendant que vous réfléchissez, écrivez votre nom dans la boîte de dialogue. Une fois que vous vous serez tous présentés, je demanderai à certains d'entre vous de partager leurs réflexions...</a:t>
            </a:r>
            <a:endParaRPr lang="en-US" sz="4400" dirty="0">
              <a:solidFill>
                <a:srgbClr val="000000"/>
              </a:solidFill>
            </a:endParaRPr>
          </a:p>
        </p:txBody>
      </p:sp>
      <p:sp>
        <p:nvSpPr>
          <p:cNvPr id="13" name="Text Placeholder 12">
            <a:extLst>
              <a:ext uri="{FF2B5EF4-FFF2-40B4-BE49-F238E27FC236}">
                <a16:creationId xmlns:a16="http://schemas.microsoft.com/office/drawing/2014/main" id="{72B5D07C-483E-0D44-96CE-844F3E6C8C77}"/>
              </a:ext>
            </a:extLst>
          </p:cNvPr>
          <p:cNvSpPr>
            <a:spLocks noGrp="1"/>
          </p:cNvSpPr>
          <p:nvPr>
            <p:ph type="body" idx="3"/>
          </p:nvPr>
        </p:nvSpPr>
        <p:spPr>
          <a:prstGeom prst="rect">
            <a:avLst/>
          </a:prstGeom>
        </p:spPr>
        <p:txBody>
          <a:bodyPr>
            <a:noAutofit/>
          </a:bodyPr>
          <a:lstStyle/>
          <a:p>
            <a:r>
              <a:rPr lang="en-US" dirty="0">
                <a:solidFill>
                  <a:srgbClr val="000000"/>
                </a:solidFill>
              </a:rPr>
              <a:t>DISCUSSION EN PLÉNIÈRE</a:t>
            </a:r>
          </a:p>
        </p:txBody>
      </p:sp>
      <p:pic>
        <p:nvPicPr>
          <p:cNvPr id="17" name="Picture Placeholder 16">
            <a:extLst>
              <a:ext uri="{FF2B5EF4-FFF2-40B4-BE49-F238E27FC236}">
                <a16:creationId xmlns:a16="http://schemas.microsoft.com/office/drawing/2014/main" id="{31DC04D7-0FC0-2942-8AD4-C182BCF5A1B1}"/>
              </a:ext>
            </a:extLst>
          </p:cNvPr>
          <p:cNvPicPr>
            <a:picLocks noGrp="1" noChangeAspect="1"/>
          </p:cNvPicPr>
          <p:nvPr>
            <p:ph type="pic" sz="quarter" idx="10"/>
          </p:nvPr>
        </p:nvPicPr>
        <p:blipFill>
          <a:blip r:embed="rId4"/>
          <a:srcRect t="16667" b="16667"/>
          <a:stretch>
            <a:fillRect/>
          </a:stretch>
        </p:blipFill>
        <p:spPr/>
      </p:pic>
      <p:grpSp>
        <p:nvGrpSpPr>
          <p:cNvPr id="9" name="Group 8">
            <a:extLst>
              <a:ext uri="{FF2B5EF4-FFF2-40B4-BE49-F238E27FC236}">
                <a16:creationId xmlns:a16="http://schemas.microsoft.com/office/drawing/2014/main" id="{D7D165B5-60F3-4146-BD12-DD5096AB7FC8}"/>
              </a:ext>
            </a:extLst>
          </p:cNvPr>
          <p:cNvGrpSpPr/>
          <p:nvPr/>
        </p:nvGrpSpPr>
        <p:grpSpPr>
          <a:xfrm>
            <a:off x="1368325" y="1083283"/>
            <a:ext cx="3532094" cy="3532094"/>
            <a:chOff x="1368325" y="1083283"/>
            <a:chExt cx="3532094" cy="3532094"/>
          </a:xfrm>
        </p:grpSpPr>
        <p:sp>
          <p:nvSpPr>
            <p:cNvPr id="16" name="Oval 15">
              <a:extLst>
                <a:ext uri="{FF2B5EF4-FFF2-40B4-BE49-F238E27FC236}">
                  <a16:creationId xmlns:a16="http://schemas.microsoft.com/office/drawing/2014/main" id="{C6155332-F6C2-BA46-8603-B98554FDC05C}"/>
                </a:ext>
              </a:extLst>
            </p:cNvPr>
            <p:cNvSpPr/>
            <p:nvPr/>
          </p:nvSpPr>
          <p:spPr>
            <a:xfrm>
              <a:off x="1368325" y="1083283"/>
              <a:ext cx="3532094" cy="3532094"/>
            </a:xfrm>
            <a:prstGeom prst="ellipse">
              <a:avLst/>
            </a:prstGeom>
            <a:solidFill>
              <a:srgbClr val="009457"/>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pic>
          <p:nvPicPr>
            <p:cNvPr id="18" name="Picture 17">
              <a:extLst>
                <a:ext uri="{FF2B5EF4-FFF2-40B4-BE49-F238E27FC236}">
                  <a16:creationId xmlns:a16="http://schemas.microsoft.com/office/drawing/2014/main" id="{2F025399-4D92-1640-A817-7C1A1B0AABA2}"/>
                </a:ext>
              </a:extLst>
            </p:cNvPr>
            <p:cNvPicPr>
              <a:picLocks noChangeAspect="1"/>
            </p:cNvPicPr>
            <p:nvPr/>
          </p:nvPicPr>
          <p:blipFill>
            <a:blip r:embed="rId5"/>
            <a:stretch>
              <a:fillRect/>
            </a:stretch>
          </p:blipFill>
          <p:spPr>
            <a:xfrm>
              <a:off x="1902078" y="1869704"/>
              <a:ext cx="2431692" cy="1900633"/>
            </a:xfrm>
            <a:prstGeom prst="rect">
              <a:avLst/>
            </a:prstGeom>
          </p:spPr>
        </p:pic>
      </p:grpSp>
      <p:sp>
        <p:nvSpPr>
          <p:cNvPr id="12" name="TextBox 11">
            <a:extLst>
              <a:ext uri="{FF2B5EF4-FFF2-40B4-BE49-F238E27FC236}">
                <a16:creationId xmlns:a16="http://schemas.microsoft.com/office/drawing/2014/main" id="{039AAF35-4D31-EA46-8C05-CDA366AF4624}"/>
              </a:ext>
            </a:extLst>
          </p:cNvPr>
          <p:cNvSpPr txBox="1"/>
          <p:nvPr/>
        </p:nvSpPr>
        <p:spPr>
          <a:xfrm>
            <a:off x="229282" y="13058930"/>
            <a:ext cx="6214047" cy="307777"/>
          </a:xfrm>
          <a:prstGeom prst="rect">
            <a:avLst/>
          </a:prstGeom>
          <a:noFill/>
        </p:spPr>
        <p:txBody>
          <a:bodyPr wrap="square" rtlCol="0">
            <a:spAutoFit/>
          </a:bodyPr>
          <a:lstStyle/>
          <a:p>
            <a:r>
              <a:rPr lang="en-US" dirty="0">
                <a:solidFill>
                  <a:srgbClr val="00C075"/>
                </a:solidFill>
                <a:latin typeface="Gill Sans MT" panose="020B0502020104020203" pitchFamily="34" charset="77"/>
              </a:rPr>
              <a:t>Photo credit: Yagazie Emezi/Getty Images/Images of Empowerment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C8F4DD"/>
        </a:solidFill>
        <a:effectLst/>
      </p:bgPr>
    </p:bg>
    <p:spTree>
      <p:nvGrpSpPr>
        <p:cNvPr id="1" name="Shape 1485"/>
        <p:cNvGrpSpPr/>
        <p:nvPr/>
      </p:nvGrpSpPr>
      <p:grpSpPr>
        <a:xfrm>
          <a:off x="0" y="0"/>
          <a:ext cx="0" cy="0"/>
          <a:chOff x="0" y="0"/>
          <a:chExt cx="0" cy="0"/>
        </a:xfrm>
      </p:grpSpPr>
      <p:sp>
        <p:nvSpPr>
          <p:cNvPr id="10" name="Title 9">
            <a:extLst>
              <a:ext uri="{FF2B5EF4-FFF2-40B4-BE49-F238E27FC236}">
                <a16:creationId xmlns:a16="http://schemas.microsoft.com/office/drawing/2014/main" id="{F1A16522-2BE6-1547-8789-D13DE25C5A62}"/>
              </a:ext>
            </a:extLst>
          </p:cNvPr>
          <p:cNvSpPr>
            <a:spLocks noGrp="1"/>
          </p:cNvSpPr>
          <p:nvPr>
            <p:ph type="title"/>
          </p:nvPr>
        </p:nvSpPr>
        <p:spPr>
          <a:prstGeom prst="rect">
            <a:avLst/>
          </a:prstGeom>
        </p:spPr>
        <p:txBody>
          <a:bodyPr>
            <a:noAutofit/>
          </a:bodyPr>
          <a:lstStyle/>
          <a:p>
            <a:r>
              <a:rPr lang="en-US" b="1" dirty="0"/>
              <a:t>Introduction</a:t>
            </a:r>
          </a:p>
        </p:txBody>
      </p:sp>
      <p:sp>
        <p:nvSpPr>
          <p:cNvPr id="11" name="Text Placeholder 10">
            <a:extLst>
              <a:ext uri="{FF2B5EF4-FFF2-40B4-BE49-F238E27FC236}">
                <a16:creationId xmlns:a16="http://schemas.microsoft.com/office/drawing/2014/main" id="{8DC96083-8E59-FE42-8C94-723888DAB6F2}"/>
              </a:ext>
            </a:extLst>
          </p:cNvPr>
          <p:cNvSpPr>
            <a:spLocks noGrp="1"/>
          </p:cNvSpPr>
          <p:nvPr>
            <p:ph type="body" idx="1"/>
          </p:nvPr>
        </p:nvSpPr>
        <p:spPr>
          <a:xfrm>
            <a:off x="9719430" y="5309680"/>
            <a:ext cx="12927210" cy="6919912"/>
          </a:xfrm>
        </p:spPr>
        <p:txBody>
          <a:bodyPr>
            <a:noAutofit/>
          </a:bodyPr>
          <a:lstStyle/>
          <a:p>
            <a:pPr marL="571500" indent="-571500" algn="l">
              <a:buClr>
                <a:srgbClr val="000000"/>
              </a:buClr>
            </a:pPr>
            <a:r>
              <a:rPr lang="fr-FR" sz="4400" dirty="0"/>
              <a:t>Repensez à l'époque où vous étiez enfant...</a:t>
            </a:r>
          </a:p>
          <a:p>
            <a:pPr marL="571500" indent="-571500" algn="l">
              <a:buClr>
                <a:srgbClr val="000000"/>
              </a:buClr>
            </a:pPr>
            <a:r>
              <a:rPr lang="fr-FR" sz="4400" dirty="0"/>
              <a:t>Prenez un moment pour réfléchir à la façon dont les normes sociales ont influencé les décisions concernant votre bien-être et celui de votre famille.</a:t>
            </a:r>
          </a:p>
          <a:p>
            <a:pPr marL="571500" indent="-571500" algn="l">
              <a:buClr>
                <a:srgbClr val="000000"/>
              </a:buClr>
            </a:pPr>
            <a:r>
              <a:rPr lang="fr-FR" sz="4400" dirty="0"/>
              <a:t>Pendant que vous réfléchissez, nous allons faire un tour de table et nous présenter, et je demanderai à certains d'entre vous de partager leurs réflexions...</a:t>
            </a:r>
            <a:endParaRPr lang="en-US" sz="4400" dirty="0"/>
          </a:p>
        </p:txBody>
      </p:sp>
      <p:sp>
        <p:nvSpPr>
          <p:cNvPr id="13" name="Text Placeholder 12">
            <a:extLst>
              <a:ext uri="{FF2B5EF4-FFF2-40B4-BE49-F238E27FC236}">
                <a16:creationId xmlns:a16="http://schemas.microsoft.com/office/drawing/2014/main" id="{72B5D07C-483E-0D44-96CE-844F3E6C8C77}"/>
              </a:ext>
            </a:extLst>
          </p:cNvPr>
          <p:cNvSpPr>
            <a:spLocks noGrp="1"/>
          </p:cNvSpPr>
          <p:nvPr>
            <p:ph type="body" idx="3"/>
          </p:nvPr>
        </p:nvSpPr>
        <p:spPr>
          <a:prstGeom prst="rect">
            <a:avLst/>
          </a:prstGeom>
        </p:spPr>
        <p:txBody>
          <a:bodyPr>
            <a:noAutofit/>
          </a:bodyPr>
          <a:lstStyle/>
          <a:p>
            <a:r>
              <a:rPr lang="en-US" dirty="0">
                <a:solidFill>
                  <a:srgbClr val="000000"/>
                </a:solidFill>
              </a:rPr>
              <a:t>DISCUSSION EN PLÉNIÈRE</a:t>
            </a:r>
          </a:p>
        </p:txBody>
      </p:sp>
      <p:pic>
        <p:nvPicPr>
          <p:cNvPr id="17" name="Picture Placeholder 16">
            <a:extLst>
              <a:ext uri="{FF2B5EF4-FFF2-40B4-BE49-F238E27FC236}">
                <a16:creationId xmlns:a16="http://schemas.microsoft.com/office/drawing/2014/main" id="{31DC04D7-0FC0-2942-8AD4-C182BCF5A1B1}"/>
              </a:ext>
            </a:extLst>
          </p:cNvPr>
          <p:cNvPicPr>
            <a:picLocks noGrp="1" noChangeAspect="1"/>
          </p:cNvPicPr>
          <p:nvPr>
            <p:ph type="pic" sz="quarter" idx="10"/>
          </p:nvPr>
        </p:nvPicPr>
        <p:blipFill>
          <a:blip r:embed="rId4"/>
          <a:srcRect t="16667" b="16667"/>
          <a:stretch>
            <a:fillRect/>
          </a:stretch>
        </p:blipFill>
        <p:spPr/>
      </p:pic>
      <p:grpSp>
        <p:nvGrpSpPr>
          <p:cNvPr id="9" name="Group 8">
            <a:extLst>
              <a:ext uri="{FF2B5EF4-FFF2-40B4-BE49-F238E27FC236}">
                <a16:creationId xmlns:a16="http://schemas.microsoft.com/office/drawing/2014/main" id="{5C96CBC8-C312-F14D-9198-CF3F6873CCDD}"/>
              </a:ext>
            </a:extLst>
          </p:cNvPr>
          <p:cNvGrpSpPr/>
          <p:nvPr/>
        </p:nvGrpSpPr>
        <p:grpSpPr>
          <a:xfrm>
            <a:off x="1368325" y="1083283"/>
            <a:ext cx="3532094" cy="3532094"/>
            <a:chOff x="1368325" y="1083283"/>
            <a:chExt cx="3532094" cy="3532094"/>
          </a:xfrm>
        </p:grpSpPr>
        <p:sp>
          <p:nvSpPr>
            <p:cNvPr id="16" name="Oval 15">
              <a:extLst>
                <a:ext uri="{FF2B5EF4-FFF2-40B4-BE49-F238E27FC236}">
                  <a16:creationId xmlns:a16="http://schemas.microsoft.com/office/drawing/2014/main" id="{5A40263F-244C-FC40-9F55-5449ACB90217}"/>
                </a:ext>
              </a:extLst>
            </p:cNvPr>
            <p:cNvSpPr/>
            <p:nvPr/>
          </p:nvSpPr>
          <p:spPr>
            <a:xfrm>
              <a:off x="1368325" y="1083283"/>
              <a:ext cx="3532094" cy="3532094"/>
            </a:xfrm>
            <a:prstGeom prst="ellipse">
              <a:avLst/>
            </a:prstGeom>
            <a:solidFill>
              <a:srgbClr val="009457"/>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pic>
          <p:nvPicPr>
            <p:cNvPr id="18" name="Picture 17">
              <a:extLst>
                <a:ext uri="{FF2B5EF4-FFF2-40B4-BE49-F238E27FC236}">
                  <a16:creationId xmlns:a16="http://schemas.microsoft.com/office/drawing/2014/main" id="{9E70DA25-4252-8C48-ACDD-C98EC4630533}"/>
                </a:ext>
              </a:extLst>
            </p:cNvPr>
            <p:cNvPicPr>
              <a:picLocks noChangeAspect="1"/>
            </p:cNvPicPr>
            <p:nvPr/>
          </p:nvPicPr>
          <p:blipFill>
            <a:blip r:embed="rId5"/>
            <a:stretch>
              <a:fillRect/>
            </a:stretch>
          </p:blipFill>
          <p:spPr>
            <a:xfrm>
              <a:off x="1902078" y="1869704"/>
              <a:ext cx="2431692" cy="1900633"/>
            </a:xfrm>
            <a:prstGeom prst="rect">
              <a:avLst/>
            </a:prstGeom>
          </p:spPr>
        </p:pic>
      </p:grpSp>
      <p:sp>
        <p:nvSpPr>
          <p:cNvPr id="12" name="TextBox 11">
            <a:extLst>
              <a:ext uri="{FF2B5EF4-FFF2-40B4-BE49-F238E27FC236}">
                <a16:creationId xmlns:a16="http://schemas.microsoft.com/office/drawing/2014/main" id="{C5763DA2-F097-F24A-80BD-D7C198BFB787}"/>
              </a:ext>
            </a:extLst>
          </p:cNvPr>
          <p:cNvSpPr txBox="1"/>
          <p:nvPr/>
        </p:nvSpPr>
        <p:spPr>
          <a:xfrm>
            <a:off x="229282" y="13058930"/>
            <a:ext cx="6214047" cy="307777"/>
          </a:xfrm>
          <a:prstGeom prst="rect">
            <a:avLst/>
          </a:prstGeom>
          <a:noFill/>
        </p:spPr>
        <p:txBody>
          <a:bodyPr wrap="square" rtlCol="0">
            <a:spAutoFit/>
          </a:bodyPr>
          <a:lstStyle/>
          <a:p>
            <a:r>
              <a:rPr lang="en-US" dirty="0">
                <a:solidFill>
                  <a:srgbClr val="00C075"/>
                </a:solidFill>
                <a:latin typeface="Gill Sans MT" panose="020B0502020104020203" pitchFamily="34" charset="77"/>
              </a:rPr>
              <a:t>Photo credit: Yagazie Emezi/Getty Images/Images of Empowerment</a:t>
            </a:r>
          </a:p>
        </p:txBody>
      </p:sp>
    </p:spTree>
    <p:custDataLst>
      <p:tags r:id="rId1"/>
    </p:custDataLst>
    <p:extLst>
      <p:ext uri="{BB962C8B-B14F-4D97-AF65-F5344CB8AC3E}">
        <p14:creationId xmlns:p14="http://schemas.microsoft.com/office/powerpoint/2010/main" val="146120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C8F4DD"/>
        </a:solidFill>
        <a:effectLst/>
      </p:bgPr>
    </p:bg>
    <p:spTree>
      <p:nvGrpSpPr>
        <p:cNvPr id="1" name="Shape 1485"/>
        <p:cNvGrpSpPr/>
        <p:nvPr/>
      </p:nvGrpSpPr>
      <p:grpSpPr>
        <a:xfrm>
          <a:off x="0" y="0"/>
          <a:ext cx="0" cy="0"/>
          <a:chOff x="0" y="0"/>
          <a:chExt cx="0" cy="0"/>
        </a:xfrm>
      </p:grpSpPr>
      <p:sp>
        <p:nvSpPr>
          <p:cNvPr id="10" name="Title 9">
            <a:extLst>
              <a:ext uri="{FF2B5EF4-FFF2-40B4-BE49-F238E27FC236}">
                <a16:creationId xmlns:a16="http://schemas.microsoft.com/office/drawing/2014/main" id="{F1A16522-2BE6-1547-8789-D13DE25C5A62}"/>
              </a:ext>
            </a:extLst>
          </p:cNvPr>
          <p:cNvSpPr>
            <a:spLocks noGrp="1"/>
          </p:cNvSpPr>
          <p:nvPr>
            <p:ph type="title"/>
          </p:nvPr>
        </p:nvSpPr>
        <p:spPr>
          <a:prstGeom prst="rect">
            <a:avLst/>
          </a:prstGeom>
        </p:spPr>
        <p:txBody>
          <a:bodyPr>
            <a:noAutofit/>
          </a:bodyPr>
          <a:lstStyle/>
          <a:p>
            <a:r>
              <a:rPr lang="en-US" b="1" dirty="0"/>
              <a:t>Introduction</a:t>
            </a:r>
          </a:p>
        </p:txBody>
      </p:sp>
      <p:sp>
        <p:nvSpPr>
          <p:cNvPr id="11" name="Text Placeholder 10">
            <a:extLst>
              <a:ext uri="{FF2B5EF4-FFF2-40B4-BE49-F238E27FC236}">
                <a16:creationId xmlns:a16="http://schemas.microsoft.com/office/drawing/2014/main" id="{8DC96083-8E59-FE42-8C94-723888DAB6F2}"/>
              </a:ext>
            </a:extLst>
          </p:cNvPr>
          <p:cNvSpPr>
            <a:spLocks noGrp="1"/>
          </p:cNvSpPr>
          <p:nvPr>
            <p:ph type="body" idx="1"/>
          </p:nvPr>
        </p:nvSpPr>
        <p:spPr>
          <a:xfrm>
            <a:off x="9719430" y="5309680"/>
            <a:ext cx="12927210" cy="6919912"/>
          </a:xfrm>
        </p:spPr>
        <p:txBody>
          <a:bodyPr>
            <a:noAutofit/>
          </a:bodyPr>
          <a:lstStyle/>
          <a:p>
            <a:pPr marL="571500" indent="-571500" algn="l">
              <a:buClr>
                <a:srgbClr val="000000"/>
              </a:buClr>
            </a:pPr>
            <a:r>
              <a:rPr lang="fr-FR" sz="4400" dirty="0"/>
              <a:t>Comment vous êtes-vous sentis ? </a:t>
            </a:r>
          </a:p>
          <a:p>
            <a:pPr marL="571500" indent="-571500" algn="l">
              <a:buClr>
                <a:srgbClr val="000000"/>
              </a:buClr>
            </a:pPr>
            <a:r>
              <a:rPr lang="fr-FR" sz="4400" dirty="0"/>
              <a:t>Quand et comment votre famille a-t-elle appris cette norme ?</a:t>
            </a:r>
          </a:p>
          <a:p>
            <a:pPr marL="571500" indent="-571500" algn="l">
              <a:buClr>
                <a:srgbClr val="000000"/>
              </a:buClr>
            </a:pPr>
            <a:r>
              <a:rPr lang="fr-FR" sz="4400" dirty="0"/>
              <a:t>Où et comment pensez-vous que cette norme est née ?</a:t>
            </a:r>
            <a:endParaRPr lang="en-US" sz="4400" dirty="0"/>
          </a:p>
        </p:txBody>
      </p:sp>
      <p:sp>
        <p:nvSpPr>
          <p:cNvPr id="13" name="Text Placeholder 12">
            <a:extLst>
              <a:ext uri="{FF2B5EF4-FFF2-40B4-BE49-F238E27FC236}">
                <a16:creationId xmlns:a16="http://schemas.microsoft.com/office/drawing/2014/main" id="{72B5D07C-483E-0D44-96CE-844F3E6C8C77}"/>
              </a:ext>
            </a:extLst>
          </p:cNvPr>
          <p:cNvSpPr>
            <a:spLocks noGrp="1"/>
          </p:cNvSpPr>
          <p:nvPr>
            <p:ph type="body" idx="3"/>
          </p:nvPr>
        </p:nvSpPr>
        <p:spPr>
          <a:prstGeom prst="rect">
            <a:avLst/>
          </a:prstGeom>
        </p:spPr>
        <p:txBody>
          <a:bodyPr>
            <a:noAutofit/>
          </a:bodyPr>
          <a:lstStyle/>
          <a:p>
            <a:r>
              <a:rPr lang="en-US" dirty="0">
                <a:solidFill>
                  <a:srgbClr val="000000"/>
                </a:solidFill>
              </a:rPr>
              <a:t>DISCUSSION EN PLÉNIÈRE</a:t>
            </a:r>
          </a:p>
        </p:txBody>
      </p:sp>
      <p:pic>
        <p:nvPicPr>
          <p:cNvPr id="17" name="Picture Placeholder 16">
            <a:extLst>
              <a:ext uri="{FF2B5EF4-FFF2-40B4-BE49-F238E27FC236}">
                <a16:creationId xmlns:a16="http://schemas.microsoft.com/office/drawing/2014/main" id="{31DC04D7-0FC0-2942-8AD4-C182BCF5A1B1}"/>
              </a:ext>
            </a:extLst>
          </p:cNvPr>
          <p:cNvPicPr>
            <a:picLocks noGrp="1" noChangeAspect="1"/>
          </p:cNvPicPr>
          <p:nvPr>
            <p:ph type="pic" sz="quarter" idx="10"/>
          </p:nvPr>
        </p:nvPicPr>
        <p:blipFill>
          <a:blip r:embed="rId4"/>
          <a:srcRect t="16667" b="16667"/>
          <a:stretch>
            <a:fillRect/>
          </a:stretch>
        </p:blipFill>
        <p:spPr/>
      </p:pic>
      <p:grpSp>
        <p:nvGrpSpPr>
          <p:cNvPr id="9" name="Group 8">
            <a:extLst>
              <a:ext uri="{FF2B5EF4-FFF2-40B4-BE49-F238E27FC236}">
                <a16:creationId xmlns:a16="http://schemas.microsoft.com/office/drawing/2014/main" id="{47189B2D-76DC-B245-B008-F87AFEB3DE39}"/>
              </a:ext>
            </a:extLst>
          </p:cNvPr>
          <p:cNvGrpSpPr/>
          <p:nvPr/>
        </p:nvGrpSpPr>
        <p:grpSpPr>
          <a:xfrm>
            <a:off x="1368325" y="1083283"/>
            <a:ext cx="3532094" cy="3532094"/>
            <a:chOff x="1368325" y="1083283"/>
            <a:chExt cx="3532094" cy="3532094"/>
          </a:xfrm>
        </p:grpSpPr>
        <p:sp>
          <p:nvSpPr>
            <p:cNvPr id="16" name="Oval 15">
              <a:extLst>
                <a:ext uri="{FF2B5EF4-FFF2-40B4-BE49-F238E27FC236}">
                  <a16:creationId xmlns:a16="http://schemas.microsoft.com/office/drawing/2014/main" id="{05A09CD7-64DD-6F41-B3A5-B5CAF1C4CD76}"/>
                </a:ext>
              </a:extLst>
            </p:cNvPr>
            <p:cNvSpPr/>
            <p:nvPr/>
          </p:nvSpPr>
          <p:spPr>
            <a:xfrm>
              <a:off x="1368325" y="1083283"/>
              <a:ext cx="3532094" cy="3532094"/>
            </a:xfrm>
            <a:prstGeom prst="ellipse">
              <a:avLst/>
            </a:prstGeom>
            <a:solidFill>
              <a:srgbClr val="009457"/>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latin typeface="Gill Sans MT" panose="020B0502020104020203" pitchFamily="34" charset="77"/>
              </a:endParaRPr>
            </a:p>
          </p:txBody>
        </p:sp>
        <p:pic>
          <p:nvPicPr>
            <p:cNvPr id="18" name="Picture 17">
              <a:extLst>
                <a:ext uri="{FF2B5EF4-FFF2-40B4-BE49-F238E27FC236}">
                  <a16:creationId xmlns:a16="http://schemas.microsoft.com/office/drawing/2014/main" id="{F7FA6A82-46BF-6B40-AE9A-443D554CA721}"/>
                </a:ext>
              </a:extLst>
            </p:cNvPr>
            <p:cNvPicPr>
              <a:picLocks noChangeAspect="1"/>
            </p:cNvPicPr>
            <p:nvPr/>
          </p:nvPicPr>
          <p:blipFill>
            <a:blip r:embed="rId5"/>
            <a:stretch>
              <a:fillRect/>
            </a:stretch>
          </p:blipFill>
          <p:spPr>
            <a:xfrm>
              <a:off x="1902078" y="1869704"/>
              <a:ext cx="2431692" cy="1900633"/>
            </a:xfrm>
            <a:prstGeom prst="rect">
              <a:avLst/>
            </a:prstGeom>
          </p:spPr>
        </p:pic>
      </p:grpSp>
      <p:sp>
        <p:nvSpPr>
          <p:cNvPr id="12" name="TextBox 11">
            <a:extLst>
              <a:ext uri="{FF2B5EF4-FFF2-40B4-BE49-F238E27FC236}">
                <a16:creationId xmlns:a16="http://schemas.microsoft.com/office/drawing/2014/main" id="{44B4F55B-DC02-3E40-8B8B-06E36046F100}"/>
              </a:ext>
            </a:extLst>
          </p:cNvPr>
          <p:cNvSpPr txBox="1"/>
          <p:nvPr/>
        </p:nvSpPr>
        <p:spPr>
          <a:xfrm>
            <a:off x="229282" y="13058930"/>
            <a:ext cx="6214047" cy="307777"/>
          </a:xfrm>
          <a:prstGeom prst="rect">
            <a:avLst/>
          </a:prstGeom>
          <a:noFill/>
        </p:spPr>
        <p:txBody>
          <a:bodyPr wrap="square" rtlCol="0">
            <a:spAutoFit/>
          </a:bodyPr>
          <a:lstStyle/>
          <a:p>
            <a:r>
              <a:rPr lang="en-US" dirty="0">
                <a:solidFill>
                  <a:srgbClr val="00C075"/>
                </a:solidFill>
                <a:latin typeface="Gill Sans MT" panose="020B0502020104020203" pitchFamily="34" charset="77"/>
              </a:rPr>
              <a:t>Photo credit: Yagazie Emezi/Getty Images/Images of Empowerment</a:t>
            </a:r>
          </a:p>
        </p:txBody>
      </p:sp>
    </p:spTree>
    <p:custDataLst>
      <p:tags r:id="rId1"/>
    </p:custDataLst>
    <p:extLst>
      <p:ext uri="{BB962C8B-B14F-4D97-AF65-F5344CB8AC3E}">
        <p14:creationId xmlns:p14="http://schemas.microsoft.com/office/powerpoint/2010/main" val="1053555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C8F4DD"/>
        </a:solidFill>
        <a:effectLst/>
      </p:bgPr>
    </p:bg>
    <p:spTree>
      <p:nvGrpSpPr>
        <p:cNvPr id="1" name="Shape 1527"/>
        <p:cNvGrpSpPr/>
        <p:nvPr/>
      </p:nvGrpSpPr>
      <p:grpSpPr>
        <a:xfrm>
          <a:off x="0" y="0"/>
          <a:ext cx="0" cy="0"/>
          <a:chOff x="0" y="0"/>
          <a:chExt cx="0" cy="0"/>
        </a:xfrm>
      </p:grpSpPr>
      <p:sp>
        <p:nvSpPr>
          <p:cNvPr id="20" name="Title 19">
            <a:extLst>
              <a:ext uri="{FF2B5EF4-FFF2-40B4-BE49-F238E27FC236}">
                <a16:creationId xmlns:a16="http://schemas.microsoft.com/office/drawing/2014/main" id="{6A21C3E3-3AF0-BD4F-9754-202A40B5EBA7}"/>
              </a:ext>
            </a:extLst>
          </p:cNvPr>
          <p:cNvSpPr>
            <a:spLocks noGrp="1"/>
          </p:cNvSpPr>
          <p:nvPr>
            <p:ph type="title"/>
          </p:nvPr>
        </p:nvSpPr>
        <p:spPr>
          <a:prstGeom prst="rect">
            <a:avLst/>
          </a:prstGeom>
        </p:spPr>
        <p:txBody>
          <a:bodyPr>
            <a:noAutofit/>
          </a:bodyPr>
          <a:lstStyle/>
          <a:p>
            <a:r>
              <a:rPr lang="en-US" b="1" dirty="0"/>
              <a:t>Essayons !</a:t>
            </a:r>
          </a:p>
        </p:txBody>
      </p:sp>
      <p:sp>
        <p:nvSpPr>
          <p:cNvPr id="21" name="Text Placeholder 20">
            <a:extLst>
              <a:ext uri="{FF2B5EF4-FFF2-40B4-BE49-F238E27FC236}">
                <a16:creationId xmlns:a16="http://schemas.microsoft.com/office/drawing/2014/main" id="{C0429E85-4B56-9A46-8D86-BBFFE9EDB1F4}"/>
              </a:ext>
            </a:extLst>
          </p:cNvPr>
          <p:cNvSpPr>
            <a:spLocks noGrp="1"/>
          </p:cNvSpPr>
          <p:nvPr>
            <p:ph type="body" idx="1"/>
          </p:nvPr>
        </p:nvSpPr>
        <p:spPr>
          <a:xfrm>
            <a:off x="9719429" y="5309680"/>
            <a:ext cx="12386253" cy="6919912"/>
          </a:xfrm>
        </p:spPr>
        <p:txBody>
          <a:bodyPr>
            <a:noAutofit/>
          </a:bodyPr>
          <a:lstStyle/>
          <a:p>
            <a:pPr marL="742950" indent="-742950" algn="l">
              <a:buClr>
                <a:srgbClr val="000000"/>
              </a:buClr>
              <a:buFont typeface="+mj-lt"/>
              <a:buAutoNum type="arabicPeriod"/>
            </a:pPr>
            <a:r>
              <a:rPr lang="fr-FR" sz="4400" dirty="0"/>
              <a:t>La prochaine fois que vous vous trouverez dans un espace public, essayez de faire le contraire de ce qui est attendu. </a:t>
            </a:r>
          </a:p>
          <a:p>
            <a:pPr marL="742950" indent="-742950" algn="l">
              <a:buClr>
                <a:srgbClr val="000000"/>
              </a:buClr>
              <a:buFont typeface="+mj-lt"/>
              <a:buAutoNum type="arabicPeriod"/>
            </a:pPr>
            <a:r>
              <a:rPr lang="fr-FR" sz="4400" dirty="0"/>
              <a:t>Remarquez votre réaction, ainsi que celle des autres. Nous partagerons nos expériences dans une prochaine session</a:t>
            </a:r>
            <a:r>
              <a:rPr lang="en-US" sz="4400" dirty="0"/>
              <a:t>.</a:t>
            </a:r>
          </a:p>
        </p:txBody>
      </p:sp>
      <p:sp>
        <p:nvSpPr>
          <p:cNvPr id="23" name="Text Placeholder 22">
            <a:extLst>
              <a:ext uri="{FF2B5EF4-FFF2-40B4-BE49-F238E27FC236}">
                <a16:creationId xmlns:a16="http://schemas.microsoft.com/office/drawing/2014/main" id="{C5BCE61C-17B5-2B4B-939D-6F3CA1CDDB88}"/>
              </a:ext>
            </a:extLst>
          </p:cNvPr>
          <p:cNvSpPr>
            <a:spLocks noGrp="1"/>
          </p:cNvSpPr>
          <p:nvPr>
            <p:ph type="body" idx="3"/>
          </p:nvPr>
        </p:nvSpPr>
        <p:spPr>
          <a:prstGeom prst="rect">
            <a:avLst/>
          </a:prstGeom>
        </p:spPr>
        <p:txBody>
          <a:bodyPr>
            <a:noAutofit/>
          </a:bodyPr>
          <a:lstStyle/>
          <a:p>
            <a:r>
              <a:rPr lang="en-US" dirty="0"/>
              <a:t>DEVOIR À LA MAISON</a:t>
            </a:r>
          </a:p>
          <a:p>
            <a:endParaRPr lang="en-US" dirty="0"/>
          </a:p>
        </p:txBody>
      </p:sp>
      <p:pic>
        <p:nvPicPr>
          <p:cNvPr id="7" name="Picture Placeholder 6">
            <a:extLst>
              <a:ext uri="{FF2B5EF4-FFF2-40B4-BE49-F238E27FC236}">
                <a16:creationId xmlns:a16="http://schemas.microsoft.com/office/drawing/2014/main" id="{7DCFDF56-69E8-9C4E-A876-88C3451522A3}"/>
              </a:ext>
            </a:extLst>
          </p:cNvPr>
          <p:cNvPicPr>
            <a:picLocks noGrp="1" noChangeAspect="1"/>
          </p:cNvPicPr>
          <p:nvPr>
            <p:ph type="pic" sz="quarter" idx="10"/>
          </p:nvPr>
        </p:nvPicPr>
        <p:blipFill>
          <a:blip r:embed="rId4"/>
          <a:srcRect l="16667" r="16667"/>
          <a:stretch>
            <a:fillRect/>
          </a:stretch>
        </p:blipFill>
        <p:spPr/>
      </p:pic>
      <p:grpSp>
        <p:nvGrpSpPr>
          <p:cNvPr id="6" name="Group 5">
            <a:extLst>
              <a:ext uri="{FF2B5EF4-FFF2-40B4-BE49-F238E27FC236}">
                <a16:creationId xmlns:a16="http://schemas.microsoft.com/office/drawing/2014/main" id="{E507210A-6E7D-5446-A26C-2A04E0AFF669}"/>
              </a:ext>
            </a:extLst>
          </p:cNvPr>
          <p:cNvGrpSpPr/>
          <p:nvPr/>
        </p:nvGrpSpPr>
        <p:grpSpPr>
          <a:xfrm>
            <a:off x="1368325" y="1090737"/>
            <a:ext cx="3532094" cy="3532094"/>
            <a:chOff x="1368325" y="1090737"/>
            <a:chExt cx="3532094" cy="3532094"/>
          </a:xfrm>
        </p:grpSpPr>
        <p:sp>
          <p:nvSpPr>
            <p:cNvPr id="12" name="Oval 11">
              <a:extLst>
                <a:ext uri="{FF2B5EF4-FFF2-40B4-BE49-F238E27FC236}">
                  <a16:creationId xmlns:a16="http://schemas.microsoft.com/office/drawing/2014/main" id="{FAB30DE7-A1AC-EF4F-8123-B6B50FC9C6EC}"/>
                </a:ext>
              </a:extLst>
            </p:cNvPr>
            <p:cNvSpPr/>
            <p:nvPr/>
          </p:nvSpPr>
          <p:spPr>
            <a:xfrm>
              <a:off x="1368325" y="1090737"/>
              <a:ext cx="3532094" cy="3532094"/>
            </a:xfrm>
            <a:prstGeom prst="ellipse">
              <a:avLst/>
            </a:prstGeom>
            <a:solidFill>
              <a:srgbClr val="009457"/>
            </a:solidFill>
            <a:ln w="666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dirty="0">
                <a:solidFill>
                  <a:srgbClr val="2EC3C5"/>
                </a:solidFill>
                <a:latin typeface="Gill Sans MT" panose="020B0502020104020203" pitchFamily="34" charset="77"/>
              </a:endParaRPr>
            </a:p>
          </p:txBody>
        </p:sp>
        <p:pic>
          <p:nvPicPr>
            <p:cNvPr id="3" name="Picture 2">
              <a:extLst>
                <a:ext uri="{FF2B5EF4-FFF2-40B4-BE49-F238E27FC236}">
                  <a16:creationId xmlns:a16="http://schemas.microsoft.com/office/drawing/2014/main" id="{F8685C92-E987-2D43-B243-C5939E745E17}"/>
                </a:ext>
              </a:extLst>
            </p:cNvPr>
            <p:cNvPicPr>
              <a:picLocks noChangeAspect="1"/>
            </p:cNvPicPr>
            <p:nvPr/>
          </p:nvPicPr>
          <p:blipFill>
            <a:blip r:embed="rId5"/>
            <a:stretch>
              <a:fillRect/>
            </a:stretch>
          </p:blipFill>
          <p:spPr>
            <a:xfrm>
              <a:off x="1825008" y="1433689"/>
              <a:ext cx="2618728" cy="2618728"/>
            </a:xfrm>
            <a:prstGeom prst="rect">
              <a:avLst/>
            </a:prstGeom>
          </p:spPr>
        </p:pic>
      </p:grpSp>
      <p:sp>
        <p:nvSpPr>
          <p:cNvPr id="9" name="TextBox 8">
            <a:extLst>
              <a:ext uri="{FF2B5EF4-FFF2-40B4-BE49-F238E27FC236}">
                <a16:creationId xmlns:a16="http://schemas.microsoft.com/office/drawing/2014/main" id="{1893ACA0-D84F-844D-AB4D-9210EB2E53CC}"/>
              </a:ext>
            </a:extLst>
          </p:cNvPr>
          <p:cNvSpPr txBox="1"/>
          <p:nvPr/>
        </p:nvSpPr>
        <p:spPr>
          <a:xfrm>
            <a:off x="229282" y="13058930"/>
            <a:ext cx="6214047" cy="307777"/>
          </a:xfrm>
          <a:prstGeom prst="rect">
            <a:avLst/>
          </a:prstGeom>
          <a:noFill/>
        </p:spPr>
        <p:txBody>
          <a:bodyPr wrap="square" rtlCol="0">
            <a:spAutoFit/>
          </a:bodyPr>
          <a:lstStyle/>
          <a:p>
            <a:r>
              <a:rPr lang="en-US" dirty="0">
                <a:solidFill>
                  <a:srgbClr val="00C075"/>
                </a:solidFill>
                <a:latin typeface="Gill Sans MT" panose="020B0502020104020203" pitchFamily="34" charset="77"/>
              </a:rPr>
              <a:t>Photo credit: Yagazie Emezi/Getty Images/Images of Empowerment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sp>
        <p:nvSpPr>
          <p:cNvPr id="1545" name="Google Shape;1545;p69"/>
          <p:cNvSpPr txBox="1">
            <a:spLocks noGrp="1"/>
          </p:cNvSpPr>
          <p:nvPr>
            <p:ph type="body" idx="2"/>
          </p:nvPr>
        </p:nvSpPr>
        <p:spPr>
          <a:prstGeom prst="rect">
            <a:avLst/>
          </a:prstGeom>
          <a:noFill/>
          <a:ln>
            <a:noFill/>
          </a:ln>
        </p:spPr>
        <p:txBody>
          <a:bodyPr spcFirstLastPara="1" wrap="square" lIns="91426" tIns="45700" rIns="91426" bIns="45700" anchor="t" anchorCtr="0">
            <a:noAutofit/>
          </a:bodyPr>
          <a:lstStyle/>
          <a:p>
            <a:pPr>
              <a:buClr>
                <a:srgbClr val="7A7C83"/>
              </a:buClr>
              <a:buSzPts val="3600"/>
            </a:pPr>
            <a:r>
              <a:rPr lang="fr-FR" b="1" dirty="0">
                <a:solidFill>
                  <a:srgbClr val="000000"/>
                </a:solidFill>
              </a:rPr>
              <a:t>Théorie du comportement social normatif</a:t>
            </a:r>
            <a:endParaRPr lang="en-US" b="1" dirty="0">
              <a:solidFill>
                <a:srgbClr val="000000"/>
              </a:solidFill>
            </a:endParaRPr>
          </a:p>
        </p:txBody>
      </p:sp>
      <p:sp>
        <p:nvSpPr>
          <p:cNvPr id="2" name="Text Placeholder 1">
            <a:extLst>
              <a:ext uri="{FF2B5EF4-FFF2-40B4-BE49-F238E27FC236}">
                <a16:creationId xmlns:a16="http://schemas.microsoft.com/office/drawing/2014/main" id="{5354FA9F-F4F6-8A40-90E7-92E958DEF3B8}"/>
              </a:ext>
            </a:extLst>
          </p:cNvPr>
          <p:cNvSpPr>
            <a:spLocks noGrp="1"/>
          </p:cNvSpPr>
          <p:nvPr>
            <p:ph type="body" idx="3"/>
          </p:nvPr>
        </p:nvSpPr>
        <p:spPr>
          <a:xfrm>
            <a:off x="2133898" y="5160200"/>
            <a:ext cx="11786120" cy="6996946"/>
          </a:xfrm>
        </p:spPr>
        <p:txBody>
          <a:bodyPr>
            <a:noAutofit/>
          </a:bodyPr>
          <a:lstStyle/>
          <a:p>
            <a:pPr marL="428626" indent="-428626" algn="l">
              <a:buClr>
                <a:srgbClr val="525357"/>
              </a:buClr>
              <a:buSzPts val="4000"/>
              <a:buFont typeface="Arial"/>
              <a:buChar char="•"/>
              <a:defRPr/>
            </a:pPr>
            <a:r>
              <a:rPr lang="fr-FR" dirty="0">
                <a:solidFill>
                  <a:srgbClr val="000000"/>
                </a:solidFill>
              </a:rPr>
              <a:t>Les normes descriptives et injonctives sont toutes deux importantes.</a:t>
            </a:r>
          </a:p>
          <a:p>
            <a:pPr marL="428626" indent="-428626" algn="l">
              <a:buClr>
                <a:srgbClr val="525357"/>
              </a:buClr>
              <a:buSzPts val="4000"/>
              <a:buFont typeface="Arial"/>
              <a:buChar char="•"/>
              <a:defRPr/>
            </a:pPr>
            <a:r>
              <a:rPr lang="fr-FR" dirty="0">
                <a:solidFill>
                  <a:srgbClr val="000000"/>
                </a:solidFill>
              </a:rPr>
              <a:t>Les normes descriptives (ce que les gens perçoivent comme commun) ont une influence directe.</a:t>
            </a:r>
          </a:p>
          <a:p>
            <a:pPr marL="428626" indent="-428626" algn="l">
              <a:buClr>
                <a:srgbClr val="525357"/>
              </a:buClr>
              <a:buSzPts val="4000"/>
              <a:buFont typeface="Arial"/>
              <a:buChar char="•"/>
              <a:defRPr/>
            </a:pPr>
            <a:r>
              <a:rPr lang="fr-FR" dirty="0">
                <a:solidFill>
                  <a:srgbClr val="000000"/>
                </a:solidFill>
              </a:rPr>
              <a:t>Mais les normes injonctives (ce que les gens devraient faire), l'identité du groupe (appartenance) et les avantages perçus de la conformité influencent également le comportement.</a:t>
            </a:r>
          </a:p>
          <a:p>
            <a:pPr marL="428626" indent="-428626" algn="l">
              <a:buClr>
                <a:srgbClr val="525357"/>
              </a:buClr>
              <a:buSzPts val="4000"/>
              <a:buFont typeface="Arial"/>
              <a:buChar char="•"/>
              <a:defRPr/>
            </a:pPr>
            <a:r>
              <a:rPr lang="fr-FR" dirty="0">
                <a:solidFill>
                  <a:srgbClr val="000000"/>
                </a:solidFill>
              </a:rPr>
              <a:t>Ces facteurs devraient faire partie des interventions visant à modifier les normes.</a:t>
            </a:r>
            <a:endParaRPr lang="en-US" dirty="0">
              <a:solidFill>
                <a:srgbClr val="000000"/>
              </a:solidFill>
            </a:endParaRPr>
          </a:p>
        </p:txBody>
      </p:sp>
      <p:sp>
        <p:nvSpPr>
          <p:cNvPr id="8" name="Google Shape;1552;p70">
            <a:extLst>
              <a:ext uri="{FF2B5EF4-FFF2-40B4-BE49-F238E27FC236}">
                <a16:creationId xmlns:a16="http://schemas.microsoft.com/office/drawing/2014/main" id="{06E88CA1-F73B-F243-B122-F22523337CA8}"/>
              </a:ext>
            </a:extLst>
          </p:cNvPr>
          <p:cNvSpPr txBox="1">
            <a:spLocks noGrp="1"/>
          </p:cNvSpPr>
          <p:nvPr>
            <p:ph type="body" idx="1"/>
          </p:nvPr>
        </p:nvSpPr>
        <p:spPr>
          <a:prstGeom prst="rect">
            <a:avLst/>
          </a:prstGeom>
          <a:noFill/>
          <a:ln>
            <a:noFill/>
          </a:ln>
        </p:spPr>
        <p:txBody>
          <a:bodyPr spcFirstLastPara="1" wrap="square" lIns="91426" tIns="45700" rIns="91426" bIns="45700" anchor="ctr" anchorCtr="0">
            <a:noAutofit/>
          </a:bodyPr>
          <a:lstStyle/>
          <a:p>
            <a:pPr marL="0" indent="0" algn="l">
              <a:buClr>
                <a:srgbClr val="7A7C83"/>
              </a:buClr>
            </a:pPr>
            <a:r>
              <a:rPr lang="fr-FR" sz="3600" dirty="0">
                <a:solidFill>
                  <a:srgbClr val="000000"/>
                </a:solidFill>
              </a:rPr>
              <a:t>THÉORIES DU CHANGEMENT FONDÉES SUR LA RECHERCHE</a:t>
            </a:r>
            <a:endParaRPr lang="en-US" sz="3600" dirty="0">
              <a:solidFill>
                <a:srgbClr val="000000"/>
              </a:solidFill>
            </a:endParaRPr>
          </a:p>
        </p:txBody>
      </p:sp>
      <p:pic>
        <p:nvPicPr>
          <p:cNvPr id="1547" name="Google Shape;1547;p69"/>
          <p:cNvPicPr preferRelativeResize="0"/>
          <p:nvPr/>
        </p:nvPicPr>
        <p:blipFill>
          <a:blip r:embed="rId4"/>
          <a:srcRect/>
          <a:stretch/>
        </p:blipFill>
        <p:spPr>
          <a:xfrm>
            <a:off x="13920018" y="3779520"/>
            <a:ext cx="9665670" cy="8537191"/>
          </a:xfrm>
          <a:prstGeom prst="rect">
            <a:avLst/>
          </a:prstGeom>
          <a:noFill/>
          <a:ln>
            <a:noFill/>
          </a:ln>
        </p:spPr>
      </p:pic>
    </p:spTree>
    <p:custDataLst>
      <p:tags r:id="rId1"/>
    </p:custDataLst>
    <p:extLst>
      <p:ext uri="{BB962C8B-B14F-4D97-AF65-F5344CB8AC3E}">
        <p14:creationId xmlns:p14="http://schemas.microsoft.com/office/powerpoint/2010/main" val="3899172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551"/>
        <p:cNvGrpSpPr/>
        <p:nvPr/>
      </p:nvGrpSpPr>
      <p:grpSpPr>
        <a:xfrm>
          <a:off x="0" y="0"/>
          <a:ext cx="0" cy="0"/>
          <a:chOff x="0" y="0"/>
          <a:chExt cx="0" cy="0"/>
        </a:xfrm>
      </p:grpSpPr>
      <p:sp>
        <p:nvSpPr>
          <p:cNvPr id="2" name="Text Placeholder 1">
            <a:extLst>
              <a:ext uri="{FF2B5EF4-FFF2-40B4-BE49-F238E27FC236}">
                <a16:creationId xmlns:a16="http://schemas.microsoft.com/office/drawing/2014/main" id="{A0A41F00-036D-A749-A08D-83626E1D43B0}"/>
              </a:ext>
            </a:extLst>
          </p:cNvPr>
          <p:cNvSpPr>
            <a:spLocks noGrp="1"/>
          </p:cNvSpPr>
          <p:nvPr>
            <p:ph type="body" idx="2"/>
          </p:nvPr>
        </p:nvSpPr>
        <p:spPr/>
        <p:txBody>
          <a:bodyPr>
            <a:noAutofit/>
          </a:bodyPr>
          <a:lstStyle/>
          <a:p>
            <a:r>
              <a:rPr lang="en-US" b="1" dirty="0">
                <a:solidFill>
                  <a:srgbClr val="000000"/>
                </a:solidFill>
              </a:rPr>
              <a:t>Modèle de comportement intégré</a:t>
            </a:r>
          </a:p>
        </p:txBody>
      </p:sp>
      <p:sp>
        <p:nvSpPr>
          <p:cNvPr id="1552" name="Google Shape;1552;p70"/>
          <p:cNvSpPr txBox="1">
            <a:spLocks noGrp="1"/>
          </p:cNvSpPr>
          <p:nvPr>
            <p:ph type="body" idx="1"/>
          </p:nvPr>
        </p:nvSpPr>
        <p:spPr>
          <a:prstGeom prst="rect">
            <a:avLst/>
          </a:prstGeom>
          <a:noFill/>
          <a:ln>
            <a:noFill/>
          </a:ln>
        </p:spPr>
        <p:txBody>
          <a:bodyPr spcFirstLastPara="1" wrap="square" lIns="91426" tIns="45700" rIns="91426" bIns="45700" anchor="ctr" anchorCtr="0">
            <a:noAutofit/>
          </a:bodyPr>
          <a:lstStyle/>
          <a:p>
            <a:pPr marL="0" indent="0" algn="l">
              <a:buClr>
                <a:srgbClr val="7A7C83"/>
              </a:buClr>
            </a:pPr>
            <a:r>
              <a:rPr lang="en-US" sz="3600" dirty="0">
                <a:solidFill>
                  <a:srgbClr val="000000"/>
                </a:solidFill>
              </a:rPr>
              <a:t>RESEARCH-DRIVEN THEORIES OF CHANGE</a:t>
            </a:r>
          </a:p>
        </p:txBody>
      </p:sp>
      <p:pic>
        <p:nvPicPr>
          <p:cNvPr id="1555" name="Google Shape;1555;p70"/>
          <p:cNvPicPr preferRelativeResize="0"/>
          <p:nvPr/>
        </p:nvPicPr>
        <p:blipFill>
          <a:blip r:embed="rId4"/>
          <a:srcRect/>
          <a:stretch/>
        </p:blipFill>
        <p:spPr>
          <a:xfrm>
            <a:off x="2143791" y="4561654"/>
            <a:ext cx="18230640" cy="8876699"/>
          </a:xfrm>
          <a:prstGeom prst="rect">
            <a:avLst/>
          </a:prstGeom>
          <a:noFill/>
          <a:ln>
            <a:noFill/>
          </a:ln>
        </p:spPr>
      </p:pic>
    </p:spTree>
    <p:custDataLst>
      <p:tags r:id="rId1"/>
    </p:custDataLst>
    <p:extLst>
      <p:ext uri="{BB962C8B-B14F-4D97-AF65-F5344CB8AC3E}">
        <p14:creationId xmlns:p14="http://schemas.microsoft.com/office/powerpoint/2010/main" val="2224207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rgbClr val="00945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lumMod val="20000"/>
                    <a:lumOff val="80000"/>
                  </a:schemeClr>
                </a:solidFill>
              </a:rPr>
              <a:t>Session I</a:t>
            </a:r>
          </a:p>
        </p:txBody>
      </p:sp>
    </p:spTree>
    <p:extLst>
      <p:ext uri="{BB962C8B-B14F-4D97-AF65-F5344CB8AC3E}">
        <p14:creationId xmlns:p14="http://schemas.microsoft.com/office/powerpoint/2010/main" val="3237257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559"/>
        <p:cNvGrpSpPr/>
        <p:nvPr/>
      </p:nvGrpSpPr>
      <p:grpSpPr>
        <a:xfrm>
          <a:off x="0" y="0"/>
          <a:ext cx="0" cy="0"/>
          <a:chOff x="0" y="0"/>
          <a:chExt cx="0" cy="0"/>
        </a:xfrm>
      </p:grpSpPr>
      <p:sp>
        <p:nvSpPr>
          <p:cNvPr id="1561" name="Google Shape;1561;p71"/>
          <p:cNvSpPr txBox="1">
            <a:spLocks noGrp="1"/>
          </p:cNvSpPr>
          <p:nvPr>
            <p:ph type="body" idx="2"/>
          </p:nvPr>
        </p:nvSpPr>
        <p:spPr>
          <a:xfrm>
            <a:off x="2143790" y="2336708"/>
            <a:ext cx="20913917" cy="2224946"/>
          </a:xfrm>
          <a:prstGeom prst="rect">
            <a:avLst/>
          </a:prstGeom>
          <a:noFill/>
          <a:ln>
            <a:noFill/>
          </a:ln>
        </p:spPr>
        <p:txBody>
          <a:bodyPr spcFirstLastPara="1" wrap="square" lIns="91426" tIns="45700" rIns="91426" bIns="45700" anchor="t" anchorCtr="0">
            <a:noAutofit/>
          </a:bodyPr>
          <a:lstStyle/>
          <a:p>
            <a:pPr>
              <a:buClr>
                <a:srgbClr val="7A7C83"/>
              </a:buClr>
              <a:buSzPts val="3600"/>
            </a:pPr>
            <a:r>
              <a:rPr lang="fr-FR" b="1" dirty="0">
                <a:solidFill>
                  <a:srgbClr val="000000"/>
                </a:solidFill>
              </a:rPr>
              <a:t>Modèle idéationnel de la communication</a:t>
            </a:r>
            <a:endParaRPr lang="en-US" b="1" dirty="0">
              <a:solidFill>
                <a:srgbClr val="000000"/>
              </a:solidFill>
            </a:endParaRPr>
          </a:p>
        </p:txBody>
      </p:sp>
      <p:sp>
        <p:nvSpPr>
          <p:cNvPr id="1560" name="Google Shape;1560;p71"/>
          <p:cNvSpPr txBox="1">
            <a:spLocks noGrp="1"/>
          </p:cNvSpPr>
          <p:nvPr>
            <p:ph type="body" idx="1"/>
          </p:nvPr>
        </p:nvSpPr>
        <p:spPr>
          <a:prstGeom prst="rect">
            <a:avLst/>
          </a:prstGeom>
          <a:noFill/>
          <a:ln>
            <a:noFill/>
          </a:ln>
        </p:spPr>
        <p:txBody>
          <a:bodyPr spcFirstLastPara="1" wrap="square" lIns="91426" tIns="45700" rIns="91426" bIns="45700" anchor="t" anchorCtr="0">
            <a:noAutofit/>
          </a:bodyPr>
          <a:lstStyle/>
          <a:p>
            <a:pPr marL="0" indent="0" algn="l">
              <a:buSzPts val="8000"/>
            </a:pPr>
            <a:r>
              <a:rPr lang="en-US" sz="3600" dirty="0">
                <a:solidFill>
                  <a:srgbClr val="000000"/>
                </a:solidFill>
              </a:rPr>
              <a:t>RESEARCH-DRIVEN THEORIES OF CHANGE</a:t>
            </a:r>
          </a:p>
        </p:txBody>
      </p:sp>
      <p:pic>
        <p:nvPicPr>
          <p:cNvPr id="1563" name="Google Shape;1563;p71"/>
          <p:cNvPicPr preferRelativeResize="0"/>
          <p:nvPr/>
        </p:nvPicPr>
        <p:blipFill>
          <a:blip r:embed="rId4"/>
          <a:srcRect/>
          <a:stretch/>
        </p:blipFill>
        <p:spPr>
          <a:xfrm>
            <a:off x="2143791" y="4458721"/>
            <a:ext cx="18524833" cy="8459043"/>
          </a:xfrm>
          <a:prstGeom prst="rect">
            <a:avLst/>
          </a:prstGeom>
          <a:noFill/>
          <a:ln>
            <a:noFill/>
          </a:ln>
        </p:spPr>
      </p:pic>
    </p:spTree>
    <p:custDataLst>
      <p:tags r:id="rId1"/>
    </p:custDataLst>
    <p:extLst>
      <p:ext uri="{BB962C8B-B14F-4D97-AF65-F5344CB8AC3E}">
        <p14:creationId xmlns:p14="http://schemas.microsoft.com/office/powerpoint/2010/main" val="3039753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559"/>
        <p:cNvGrpSpPr/>
        <p:nvPr/>
      </p:nvGrpSpPr>
      <p:grpSpPr>
        <a:xfrm>
          <a:off x="0" y="0"/>
          <a:ext cx="0" cy="0"/>
          <a:chOff x="0" y="0"/>
          <a:chExt cx="0" cy="0"/>
        </a:xfrm>
      </p:grpSpPr>
      <p:sp>
        <p:nvSpPr>
          <p:cNvPr id="1561" name="Google Shape;1561;p71"/>
          <p:cNvSpPr txBox="1">
            <a:spLocks noGrp="1"/>
          </p:cNvSpPr>
          <p:nvPr>
            <p:ph type="body" idx="2"/>
          </p:nvPr>
        </p:nvSpPr>
        <p:spPr>
          <a:prstGeom prst="rect">
            <a:avLst/>
          </a:prstGeom>
          <a:noFill/>
          <a:ln>
            <a:noFill/>
          </a:ln>
        </p:spPr>
        <p:txBody>
          <a:bodyPr spcFirstLastPara="1" wrap="square" lIns="91426" tIns="45700" rIns="91426" bIns="45700" anchor="t" anchorCtr="0">
            <a:noAutofit/>
          </a:bodyPr>
          <a:lstStyle/>
          <a:p>
            <a:pPr marL="0" indent="0" algn="l">
              <a:buClr>
                <a:srgbClr val="7A7C83"/>
              </a:buClr>
              <a:buSzPts val="3600"/>
            </a:pPr>
            <a:r>
              <a:rPr lang="fr-FR" b="1" dirty="0">
                <a:solidFill>
                  <a:srgbClr val="000000"/>
                </a:solidFill>
              </a:rPr>
              <a:t>Théorie de la diffusion de l'innovation</a:t>
            </a:r>
            <a:endParaRPr lang="en-US" b="1" dirty="0">
              <a:solidFill>
                <a:srgbClr val="000000"/>
              </a:solidFill>
            </a:endParaRPr>
          </a:p>
        </p:txBody>
      </p:sp>
      <p:sp>
        <p:nvSpPr>
          <p:cNvPr id="1560" name="Google Shape;1560;p71"/>
          <p:cNvSpPr txBox="1">
            <a:spLocks noGrp="1"/>
          </p:cNvSpPr>
          <p:nvPr>
            <p:ph type="body" idx="1"/>
          </p:nvPr>
        </p:nvSpPr>
        <p:spPr>
          <a:xfrm>
            <a:off x="2143791" y="825131"/>
            <a:ext cx="12327712" cy="587376"/>
          </a:xfrm>
          <a:prstGeom prst="rect">
            <a:avLst/>
          </a:prstGeom>
          <a:noFill/>
          <a:ln>
            <a:noFill/>
          </a:ln>
        </p:spPr>
        <p:txBody>
          <a:bodyPr spcFirstLastPara="1" wrap="square" lIns="91426" tIns="45700" rIns="91426" bIns="45700" anchor="t" anchorCtr="0">
            <a:noAutofit/>
          </a:bodyPr>
          <a:lstStyle/>
          <a:p>
            <a:pPr marL="0" indent="0" algn="l">
              <a:buSzPts val="8000"/>
            </a:pPr>
            <a:r>
              <a:rPr lang="fr-FR" sz="3600" dirty="0">
                <a:solidFill>
                  <a:srgbClr val="000000"/>
                </a:solidFill>
              </a:rPr>
              <a:t>THÉORIES DU CHANGEMENT FONDÉES SUR LA RECHERCHE</a:t>
            </a:r>
            <a:endParaRPr lang="en-US" sz="3600" dirty="0">
              <a:solidFill>
                <a:srgbClr val="000000"/>
              </a:solidFill>
            </a:endParaRPr>
          </a:p>
        </p:txBody>
      </p:sp>
      <p:pic>
        <p:nvPicPr>
          <p:cNvPr id="1563" name="Google Shape;1563;p71"/>
          <p:cNvPicPr preferRelativeResize="0"/>
          <p:nvPr/>
        </p:nvPicPr>
        <p:blipFill>
          <a:blip r:embed="rId4"/>
          <a:srcRect/>
          <a:stretch/>
        </p:blipFill>
        <p:spPr>
          <a:xfrm>
            <a:off x="3239361" y="5005513"/>
            <a:ext cx="17905277" cy="8221812"/>
          </a:xfrm>
          <a:prstGeom prst="rect">
            <a:avLst/>
          </a:prstGeom>
          <a:noFill/>
          <a:ln>
            <a:noFill/>
          </a:ln>
        </p:spPr>
      </p:pic>
    </p:spTree>
    <p:custDataLst>
      <p:tags r:id="rId1"/>
    </p:custDataLst>
    <p:extLst>
      <p:ext uri="{BB962C8B-B14F-4D97-AF65-F5344CB8AC3E}">
        <p14:creationId xmlns:p14="http://schemas.microsoft.com/office/powerpoint/2010/main" val="2612000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53843" y="3602880"/>
            <a:ext cx="18276314" cy="3077972"/>
          </a:xfrm>
        </p:spPr>
        <p:txBody>
          <a:bodyPr>
            <a:noAutofit/>
          </a:bodyPr>
          <a:lstStyle/>
          <a:p>
            <a:pPr>
              <a:lnSpc>
                <a:spcPct val="85000"/>
              </a:lnSpc>
            </a:pPr>
            <a:r>
              <a:rPr lang="en-US" sz="10000" b="1" dirty="0">
                <a:latin typeface="Gill Sans MT" panose="020B0502020104020203" pitchFamily="34" charset="0"/>
              </a:rPr>
              <a:t> </a:t>
            </a:r>
          </a:p>
        </p:txBody>
      </p:sp>
      <p:sp>
        <p:nvSpPr>
          <p:cNvPr id="3" name="Text Placeholder 2"/>
          <p:cNvSpPr>
            <a:spLocks noGrp="1"/>
          </p:cNvSpPr>
          <p:nvPr>
            <p:ph type="body" idx="1"/>
          </p:nvPr>
        </p:nvSpPr>
        <p:spPr>
          <a:xfrm>
            <a:off x="1663955" y="1975104"/>
            <a:ext cx="17115344" cy="896256"/>
          </a:xfrm>
        </p:spPr>
        <p:txBody>
          <a:bodyPr>
            <a:noAutofit/>
          </a:bodyPr>
          <a:lstStyle/>
          <a:p>
            <a:pPr algn="l"/>
            <a:r>
              <a:rPr lang="en-US" dirty="0">
                <a:latin typeface="Gill Sans MT" panose="020B0502020104020203" pitchFamily="34" charset="0"/>
              </a:rPr>
              <a:t>  Le </a:t>
            </a:r>
            <a:r>
              <a:rPr lang="en-US" dirty="0" err="1">
                <a:latin typeface="Gill Sans MT" panose="020B0502020104020203" pitchFamily="34" charset="0"/>
              </a:rPr>
              <a:t>programme</a:t>
            </a:r>
            <a:r>
              <a:rPr lang="en-US" dirty="0">
                <a:latin typeface="Gill Sans MT" panose="020B0502020104020203" pitchFamily="34" charset="0"/>
              </a:rPr>
              <a:t> de formation aux </a:t>
            </a:r>
            <a:r>
              <a:rPr lang="en-US" dirty="0" err="1">
                <a:latin typeface="Gill Sans MT" panose="020B0502020104020203" pitchFamily="34" charset="0"/>
              </a:rPr>
              <a:t>normes</a:t>
            </a:r>
            <a:r>
              <a:rPr lang="en-US" dirty="0">
                <a:latin typeface="Gill Sans MT" panose="020B0502020104020203" pitchFamily="34" charset="0"/>
              </a:rPr>
              <a:t> </a:t>
            </a:r>
            <a:r>
              <a:rPr lang="en-US" dirty="0" err="1">
                <a:latin typeface="Gill Sans MT" panose="020B0502020104020203" pitchFamily="34" charset="0"/>
              </a:rPr>
              <a:t>sociales</a:t>
            </a:r>
            <a:r>
              <a:rPr lang="en-US" dirty="0">
                <a:latin typeface="Gill Sans MT" panose="020B0502020104020203" pitchFamily="34" charset="0"/>
              </a:rPr>
              <a:t> du </a:t>
            </a:r>
            <a:r>
              <a:rPr lang="en-US" dirty="0" err="1">
                <a:latin typeface="Gill Sans MT" panose="020B0502020104020203" pitchFamily="34" charset="0"/>
              </a:rPr>
              <a:t>orojet</a:t>
            </a:r>
            <a:r>
              <a:rPr lang="en-US" dirty="0">
                <a:latin typeface="Gill Sans MT" panose="020B0502020104020203" pitchFamily="34" charset="0"/>
              </a:rPr>
              <a:t> Passages a </a:t>
            </a:r>
            <a:r>
              <a:rPr lang="en-US" dirty="0" err="1">
                <a:latin typeface="Gill Sans MT" panose="020B0502020104020203" pitchFamily="34" charset="0"/>
              </a:rPr>
              <a:t>été</a:t>
            </a:r>
            <a:r>
              <a:rPr lang="en-US" dirty="0">
                <a:latin typeface="Gill Sans MT" panose="020B0502020104020203" pitchFamily="34" charset="0"/>
              </a:rPr>
              <a:t> </a:t>
            </a:r>
            <a:r>
              <a:rPr lang="en-US" dirty="0" err="1">
                <a:latin typeface="Gill Sans MT" panose="020B0502020104020203" pitchFamily="34" charset="0"/>
              </a:rPr>
              <a:t>préparé</a:t>
            </a:r>
            <a:r>
              <a:rPr lang="en-US" dirty="0">
                <a:latin typeface="Gill Sans MT" panose="020B0502020104020203" pitchFamily="34" charset="0"/>
              </a:rPr>
              <a:t> par </a:t>
            </a:r>
            <a:r>
              <a:rPr lang="en-US" dirty="0" err="1">
                <a:latin typeface="Gill Sans MT" panose="020B0502020104020203" pitchFamily="34" charset="0"/>
              </a:rPr>
              <a:t>l'Institute</a:t>
            </a:r>
            <a:r>
              <a:rPr lang="en-US" dirty="0">
                <a:latin typeface="Gill Sans MT" panose="020B0502020104020203" pitchFamily="34" charset="0"/>
              </a:rPr>
              <a:t> for Reproductive Health, Georgetown University (IRH) et le Center on Gender Equality and Health, University of California San Diego (GEH, UCSD) dans le cadre du </a:t>
            </a:r>
            <a:r>
              <a:rPr lang="en-US" dirty="0" err="1">
                <a:latin typeface="Gill Sans MT" panose="020B0502020104020203" pitchFamily="34" charset="0"/>
              </a:rPr>
              <a:t>projet</a:t>
            </a:r>
            <a:r>
              <a:rPr lang="en-US" dirty="0">
                <a:latin typeface="Gill Sans MT" panose="020B0502020104020203" pitchFamily="34" charset="0"/>
              </a:rPr>
              <a:t> Passages. Ce </a:t>
            </a:r>
            <a:r>
              <a:rPr lang="en-US" dirty="0" err="1">
                <a:latin typeface="Gill Sans MT" panose="020B0502020104020203" pitchFamily="34" charset="0"/>
              </a:rPr>
              <a:t>lexique</a:t>
            </a:r>
            <a:r>
              <a:rPr lang="en-US" dirty="0">
                <a:latin typeface="Gill Sans MT" panose="020B0502020104020203" pitchFamily="34" charset="0"/>
              </a:rPr>
              <a:t> et le </a:t>
            </a:r>
            <a:r>
              <a:rPr lang="en-US" dirty="0" err="1">
                <a:latin typeface="Gill Sans MT" panose="020B0502020104020203" pitchFamily="34" charset="0"/>
              </a:rPr>
              <a:t>projet</a:t>
            </a:r>
            <a:r>
              <a:rPr lang="en-US" dirty="0">
                <a:latin typeface="Gill Sans MT" panose="020B0502020104020203" pitchFamily="34" charset="0"/>
              </a:rPr>
              <a:t> Passages </a:t>
            </a:r>
            <a:r>
              <a:rPr lang="en-US" dirty="0" err="1">
                <a:latin typeface="Gill Sans MT" panose="020B0502020104020203" pitchFamily="34" charset="0"/>
              </a:rPr>
              <a:t>ont</a:t>
            </a:r>
            <a:r>
              <a:rPr lang="en-US" dirty="0">
                <a:latin typeface="Gill Sans MT" panose="020B0502020104020203" pitchFamily="34" charset="0"/>
              </a:rPr>
              <a:t> </a:t>
            </a:r>
            <a:r>
              <a:rPr lang="en-US" dirty="0" err="1">
                <a:latin typeface="Gill Sans MT" panose="020B0502020104020203" pitchFamily="34" charset="0"/>
              </a:rPr>
              <a:t>été</a:t>
            </a:r>
            <a:r>
              <a:rPr lang="en-US" dirty="0">
                <a:latin typeface="Gill Sans MT" panose="020B0502020104020203" pitchFamily="34" charset="0"/>
              </a:rPr>
              <a:t> </a:t>
            </a:r>
            <a:r>
              <a:rPr lang="en-US" dirty="0" err="1">
                <a:latin typeface="Gill Sans MT" panose="020B0502020104020203" pitchFamily="34" charset="0"/>
              </a:rPr>
              <a:t>rendus</a:t>
            </a:r>
            <a:r>
              <a:rPr lang="en-US" dirty="0">
                <a:latin typeface="Gill Sans MT" panose="020B0502020104020203" pitchFamily="34" charset="0"/>
              </a:rPr>
              <a:t> </a:t>
            </a:r>
            <a:r>
              <a:rPr lang="en-US" dirty="0" err="1">
                <a:latin typeface="Gill Sans MT" panose="020B0502020104020203" pitchFamily="34" charset="0"/>
              </a:rPr>
              <a:t>possibles</a:t>
            </a:r>
            <a:r>
              <a:rPr lang="en-US" dirty="0">
                <a:latin typeface="Gill Sans MT" panose="020B0502020104020203" pitchFamily="34" charset="0"/>
              </a:rPr>
              <a:t> grâce au </a:t>
            </a:r>
            <a:r>
              <a:rPr lang="en-US" dirty="0" err="1">
                <a:latin typeface="Gill Sans MT" panose="020B0502020104020203" pitchFamily="34" charset="0"/>
              </a:rPr>
              <a:t>soutien</a:t>
            </a:r>
            <a:r>
              <a:rPr lang="en-US" dirty="0">
                <a:latin typeface="Gill Sans MT" panose="020B0502020104020203" pitchFamily="34" charset="0"/>
              </a:rPr>
              <a:t> </a:t>
            </a:r>
            <a:r>
              <a:rPr lang="en-US" dirty="0" err="1">
                <a:latin typeface="Gill Sans MT" panose="020B0502020104020203" pitchFamily="34" charset="0"/>
              </a:rPr>
              <a:t>généreux</a:t>
            </a:r>
            <a:r>
              <a:rPr lang="en-US" dirty="0">
                <a:latin typeface="Gill Sans MT" panose="020B0502020104020203" pitchFamily="34" charset="0"/>
              </a:rPr>
              <a:t> du </a:t>
            </a:r>
            <a:r>
              <a:rPr lang="en-US" dirty="0" err="1">
                <a:latin typeface="Gill Sans MT" panose="020B0502020104020203" pitchFamily="34" charset="0"/>
              </a:rPr>
              <a:t>peuple</a:t>
            </a:r>
            <a:r>
              <a:rPr lang="en-US" dirty="0">
                <a:latin typeface="Gill Sans MT" panose="020B0502020104020203" pitchFamily="34" charset="0"/>
              </a:rPr>
              <a:t> </a:t>
            </a:r>
            <a:r>
              <a:rPr lang="en-US" dirty="0" err="1">
                <a:latin typeface="Gill Sans MT" panose="020B0502020104020203" pitchFamily="34" charset="0"/>
              </a:rPr>
              <a:t>américain</a:t>
            </a:r>
            <a:r>
              <a:rPr lang="en-US" dirty="0">
                <a:latin typeface="Gill Sans MT" panose="020B0502020104020203" pitchFamily="34" charset="0"/>
              </a:rPr>
              <a:t> par </a:t>
            </a:r>
            <a:r>
              <a:rPr lang="en-US" dirty="0" err="1">
                <a:latin typeface="Gill Sans MT" panose="020B0502020104020203" pitchFamily="34" charset="0"/>
              </a:rPr>
              <a:t>l'intermédiaire</a:t>
            </a:r>
            <a:r>
              <a:rPr lang="en-US" dirty="0">
                <a:latin typeface="Gill Sans MT" panose="020B0502020104020203" pitchFamily="34" charset="0"/>
              </a:rPr>
              <a:t> de </a:t>
            </a:r>
            <a:r>
              <a:rPr lang="en-US" dirty="0" err="1">
                <a:latin typeface="Gill Sans MT" panose="020B0502020104020203" pitchFamily="34" charset="0"/>
              </a:rPr>
              <a:t>l'Agence</a:t>
            </a:r>
            <a:r>
              <a:rPr lang="en-US" dirty="0">
                <a:latin typeface="Gill Sans MT" panose="020B0502020104020203" pitchFamily="34" charset="0"/>
              </a:rPr>
              <a:t> des </a:t>
            </a:r>
            <a:r>
              <a:rPr lang="en-US" dirty="0" err="1">
                <a:latin typeface="Gill Sans MT" panose="020B0502020104020203" pitchFamily="34" charset="0"/>
              </a:rPr>
              <a:t>États</a:t>
            </a:r>
            <a:r>
              <a:rPr lang="en-US" dirty="0">
                <a:latin typeface="Gill Sans MT" panose="020B0502020104020203" pitchFamily="34" charset="0"/>
              </a:rPr>
              <a:t>-Unis pour le </a:t>
            </a:r>
            <a:r>
              <a:rPr lang="en-US" dirty="0" err="1">
                <a:latin typeface="Gill Sans MT" panose="020B0502020104020203" pitchFamily="34" charset="0"/>
              </a:rPr>
              <a:t>développement</a:t>
            </a:r>
            <a:r>
              <a:rPr lang="en-US" dirty="0">
                <a:latin typeface="Gill Sans MT" panose="020B0502020104020203" pitchFamily="34" charset="0"/>
              </a:rPr>
              <a:t> international (USAID) dans le cadre de </a:t>
            </a:r>
            <a:r>
              <a:rPr lang="en-US" dirty="0" err="1">
                <a:latin typeface="Gill Sans MT" panose="020B0502020104020203" pitchFamily="34" charset="0"/>
              </a:rPr>
              <a:t>l'accord</a:t>
            </a:r>
            <a:r>
              <a:rPr lang="en-US" dirty="0">
                <a:latin typeface="Gill Sans MT" panose="020B0502020104020203" pitchFamily="34" charset="0"/>
              </a:rPr>
              <a:t> de </a:t>
            </a:r>
            <a:r>
              <a:rPr lang="en-US" dirty="0" err="1">
                <a:latin typeface="Gill Sans MT" panose="020B0502020104020203" pitchFamily="34" charset="0"/>
              </a:rPr>
              <a:t>coopération</a:t>
            </a:r>
            <a:r>
              <a:rPr lang="en-US" dirty="0">
                <a:latin typeface="Gill Sans MT" panose="020B0502020104020203" pitchFamily="34" charset="0"/>
              </a:rPr>
              <a:t> n° AID-OAA-A-15-00042. Le </a:t>
            </a:r>
            <a:r>
              <a:rPr lang="en-US" dirty="0" err="1">
                <a:latin typeface="Gill Sans MT" panose="020B0502020104020203" pitchFamily="34" charset="0"/>
              </a:rPr>
              <a:t>programme</a:t>
            </a:r>
            <a:r>
              <a:rPr lang="en-US" dirty="0">
                <a:latin typeface="Gill Sans MT" panose="020B0502020104020203" pitchFamily="34" charset="0"/>
              </a:rPr>
              <a:t> de formation a </a:t>
            </a:r>
            <a:r>
              <a:rPr lang="en-US" dirty="0" err="1">
                <a:latin typeface="Gill Sans MT" panose="020B0502020104020203" pitchFamily="34" charset="0"/>
              </a:rPr>
              <a:t>été</a:t>
            </a:r>
            <a:r>
              <a:rPr lang="en-US" dirty="0">
                <a:latin typeface="Gill Sans MT" panose="020B0502020104020203" pitchFamily="34" charset="0"/>
              </a:rPr>
              <a:t> </a:t>
            </a:r>
            <a:r>
              <a:rPr lang="en-US" dirty="0" err="1">
                <a:latin typeface="Gill Sans MT" panose="020B0502020104020203" pitchFamily="34" charset="0"/>
              </a:rPr>
              <a:t>traduit</a:t>
            </a:r>
            <a:r>
              <a:rPr lang="en-US" dirty="0">
                <a:latin typeface="Gill Sans MT" panose="020B0502020104020203" pitchFamily="34" charset="0"/>
              </a:rPr>
              <a:t> </a:t>
            </a:r>
            <a:r>
              <a:rPr lang="en-US" dirty="0" err="1">
                <a:latin typeface="Gill Sans MT" panose="020B0502020104020203" pitchFamily="34" charset="0"/>
              </a:rPr>
              <a:t>en</a:t>
            </a:r>
            <a:r>
              <a:rPr lang="en-US" dirty="0">
                <a:latin typeface="Gill Sans MT" panose="020B0502020104020203" pitchFamily="34" charset="0"/>
              </a:rPr>
              <a:t> </a:t>
            </a:r>
            <a:r>
              <a:rPr lang="en-US" dirty="0" err="1">
                <a:latin typeface="Gill Sans MT" panose="020B0502020104020203" pitchFamily="34" charset="0"/>
              </a:rPr>
              <a:t>français</a:t>
            </a:r>
            <a:r>
              <a:rPr lang="en-US" dirty="0">
                <a:latin typeface="Gill Sans MT" panose="020B0502020104020203" pitchFamily="34" charset="0"/>
              </a:rPr>
              <a:t> par le </a:t>
            </a:r>
            <a:r>
              <a:rPr lang="en-US" dirty="0" err="1">
                <a:latin typeface="Gill Sans MT" panose="020B0502020104020203" pitchFamily="34" charset="0"/>
              </a:rPr>
              <a:t>projet</a:t>
            </a:r>
            <a:r>
              <a:rPr lang="en-US" dirty="0">
                <a:latin typeface="Gill Sans MT" panose="020B0502020104020203" pitchFamily="34" charset="0"/>
              </a:rPr>
              <a:t> Breakthrough ACTION dans le cadre de </a:t>
            </a:r>
            <a:r>
              <a:rPr lang="en-US" dirty="0" err="1">
                <a:latin typeface="Gill Sans MT" panose="020B0502020104020203" pitchFamily="34" charset="0"/>
              </a:rPr>
              <a:t>l'accord</a:t>
            </a:r>
            <a:r>
              <a:rPr lang="en-US" dirty="0">
                <a:latin typeface="Gill Sans MT" panose="020B0502020104020203" pitchFamily="34" charset="0"/>
              </a:rPr>
              <a:t> de </a:t>
            </a:r>
            <a:r>
              <a:rPr lang="en-US" dirty="0" err="1">
                <a:latin typeface="Gill Sans MT" panose="020B0502020104020203" pitchFamily="34" charset="0"/>
              </a:rPr>
              <a:t>coopération</a:t>
            </a:r>
            <a:r>
              <a:rPr lang="en-US" dirty="0">
                <a:latin typeface="Gill Sans MT" panose="020B0502020104020203" pitchFamily="34" charset="0"/>
              </a:rPr>
              <a:t> n° AID-OAA-A-17-00017. Le </a:t>
            </a:r>
            <a:r>
              <a:rPr lang="en-US" dirty="0" err="1">
                <a:latin typeface="Gill Sans MT" panose="020B0502020104020203" pitchFamily="34" charset="0"/>
              </a:rPr>
              <a:t>contenu</a:t>
            </a:r>
            <a:r>
              <a:rPr lang="en-US" dirty="0">
                <a:latin typeface="Gill Sans MT" panose="020B0502020104020203" pitchFamily="34" charset="0"/>
              </a:rPr>
              <a:t> </a:t>
            </a:r>
            <a:r>
              <a:rPr lang="en-US" dirty="0" err="1">
                <a:latin typeface="Gill Sans MT" panose="020B0502020104020203" pitchFamily="34" charset="0"/>
              </a:rPr>
              <a:t>est</a:t>
            </a:r>
            <a:r>
              <a:rPr lang="en-US" dirty="0">
                <a:latin typeface="Gill Sans MT" panose="020B0502020104020203" pitchFamily="34" charset="0"/>
              </a:rPr>
              <a:t> la </a:t>
            </a:r>
            <a:r>
              <a:rPr lang="en-US" dirty="0" err="1">
                <a:latin typeface="Gill Sans MT" panose="020B0502020104020203" pitchFamily="34" charset="0"/>
              </a:rPr>
              <a:t>responsabilité</a:t>
            </a:r>
            <a:r>
              <a:rPr lang="en-US" dirty="0">
                <a:latin typeface="Gill Sans MT" panose="020B0502020104020203" pitchFamily="34" charset="0"/>
              </a:rPr>
              <a:t> de </a:t>
            </a:r>
            <a:r>
              <a:rPr lang="en-US" dirty="0" err="1">
                <a:latin typeface="Gill Sans MT" panose="020B0502020104020203" pitchFamily="34" charset="0"/>
              </a:rPr>
              <a:t>l'IRH</a:t>
            </a:r>
            <a:r>
              <a:rPr lang="en-US" dirty="0">
                <a:latin typeface="Gill Sans MT" panose="020B0502020104020203" pitchFamily="34" charset="0"/>
              </a:rPr>
              <a:t> et du GEH et ne </a:t>
            </a:r>
            <a:r>
              <a:rPr lang="en-US" dirty="0" err="1">
                <a:latin typeface="Gill Sans MT" panose="020B0502020104020203" pitchFamily="34" charset="0"/>
              </a:rPr>
              <a:t>reflète</a:t>
            </a:r>
            <a:r>
              <a:rPr lang="en-US" dirty="0">
                <a:latin typeface="Gill Sans MT" panose="020B0502020104020203" pitchFamily="34" charset="0"/>
              </a:rPr>
              <a:t> pas </a:t>
            </a:r>
            <a:r>
              <a:rPr lang="en-US" dirty="0" err="1">
                <a:latin typeface="Gill Sans MT" panose="020B0502020104020203" pitchFamily="34" charset="0"/>
              </a:rPr>
              <a:t>nécessairement</a:t>
            </a:r>
            <a:r>
              <a:rPr lang="en-US" dirty="0">
                <a:latin typeface="Gill Sans MT" panose="020B0502020104020203" pitchFamily="34" charset="0"/>
              </a:rPr>
              <a:t> les opinions de </a:t>
            </a:r>
            <a:r>
              <a:rPr lang="en-US" dirty="0" err="1">
                <a:latin typeface="Gill Sans MT" panose="020B0502020104020203" pitchFamily="34" charset="0"/>
              </a:rPr>
              <a:t>l'Université</a:t>
            </a:r>
            <a:r>
              <a:rPr lang="en-US" dirty="0">
                <a:latin typeface="Gill Sans MT" panose="020B0502020104020203" pitchFamily="34" charset="0"/>
              </a:rPr>
              <a:t> de Georgetown, de </a:t>
            </a:r>
            <a:r>
              <a:rPr lang="en-US" dirty="0" err="1">
                <a:latin typeface="Gill Sans MT" panose="020B0502020104020203" pitchFamily="34" charset="0"/>
              </a:rPr>
              <a:t>l'UCSD</a:t>
            </a:r>
            <a:r>
              <a:rPr lang="en-US" dirty="0">
                <a:latin typeface="Gill Sans MT" panose="020B0502020104020203" pitchFamily="34" charset="0"/>
              </a:rPr>
              <a:t>, de </a:t>
            </a:r>
            <a:r>
              <a:rPr lang="en-US" dirty="0" err="1">
                <a:latin typeface="Gill Sans MT" panose="020B0502020104020203" pitchFamily="34" charset="0"/>
              </a:rPr>
              <a:t>l'USAID</a:t>
            </a:r>
            <a:r>
              <a:rPr lang="en-US" dirty="0">
                <a:latin typeface="Gill Sans MT" panose="020B0502020104020203" pitchFamily="34" charset="0"/>
              </a:rPr>
              <a:t> </a:t>
            </a:r>
            <a:r>
              <a:rPr lang="en-US" dirty="0" err="1">
                <a:latin typeface="Gill Sans MT" panose="020B0502020104020203" pitchFamily="34" charset="0"/>
              </a:rPr>
              <a:t>ou</a:t>
            </a:r>
            <a:r>
              <a:rPr lang="en-US" dirty="0">
                <a:latin typeface="Gill Sans MT" panose="020B0502020104020203" pitchFamily="34" charset="0"/>
              </a:rPr>
              <a:t> du </a:t>
            </a:r>
            <a:r>
              <a:rPr lang="en-US" dirty="0" err="1">
                <a:latin typeface="Gill Sans MT" panose="020B0502020104020203" pitchFamily="34" charset="0"/>
              </a:rPr>
              <a:t>gouvernement</a:t>
            </a:r>
            <a:r>
              <a:rPr lang="en-US" dirty="0">
                <a:latin typeface="Gill Sans MT" panose="020B0502020104020203" pitchFamily="34" charset="0"/>
              </a:rPr>
              <a:t> des </a:t>
            </a:r>
            <a:r>
              <a:rPr lang="en-US" dirty="0" err="1">
                <a:latin typeface="Gill Sans MT" panose="020B0502020104020203" pitchFamily="34" charset="0"/>
              </a:rPr>
              <a:t>États</a:t>
            </a:r>
            <a:r>
              <a:rPr lang="en-US" dirty="0">
                <a:latin typeface="Gill Sans MT" panose="020B0502020104020203" pitchFamily="34" charset="0"/>
              </a:rPr>
              <a:t>-Unis.</a:t>
            </a:r>
          </a:p>
        </p:txBody>
      </p:sp>
    </p:spTree>
    <p:custDataLst>
      <p:tags r:id="rId1"/>
    </p:custDataLst>
    <p:extLst>
      <p:ext uri="{BB962C8B-B14F-4D97-AF65-F5344CB8AC3E}">
        <p14:creationId xmlns:p14="http://schemas.microsoft.com/office/powerpoint/2010/main" val="3255610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8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ASSAGES TEMPLATE">
  <a:themeElements>
    <a:clrScheme name="Passages Color Scheme">
      <a:dk1>
        <a:srgbClr val="D9D9D9"/>
      </a:dk1>
      <a:lt1>
        <a:srgbClr val="A6A7AC"/>
      </a:lt1>
      <a:dk2>
        <a:srgbClr val="53585F"/>
      </a:dk2>
      <a:lt2>
        <a:srgbClr val="DCDEE0"/>
      </a:lt2>
      <a:accent1>
        <a:srgbClr val="1E9457"/>
      </a:accent1>
      <a:accent2>
        <a:srgbClr val="2BB673"/>
      </a:accent2>
      <a:accent3>
        <a:srgbClr val="2BB4B6"/>
      </a:accent3>
      <a:accent4>
        <a:srgbClr val="2B6FB6"/>
      </a:accent4>
      <a:accent5>
        <a:srgbClr val="B62BB4"/>
      </a:accent5>
      <a:accent6>
        <a:srgbClr val="B4B62B"/>
      </a:accent6>
      <a:hlink>
        <a:srgbClr val="EDEDEE"/>
      </a:hlink>
      <a:folHlink>
        <a:srgbClr val="51525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9_PASSAGES TEMPLATE">
  <a:themeElements>
    <a:clrScheme name="Passages Color Scheme">
      <a:dk1>
        <a:srgbClr val="D9D9D9"/>
      </a:dk1>
      <a:lt1>
        <a:srgbClr val="A6A7AC"/>
      </a:lt1>
      <a:dk2>
        <a:srgbClr val="53585F"/>
      </a:dk2>
      <a:lt2>
        <a:srgbClr val="DCDEE0"/>
      </a:lt2>
      <a:accent1>
        <a:srgbClr val="1E9457"/>
      </a:accent1>
      <a:accent2>
        <a:srgbClr val="2BB673"/>
      </a:accent2>
      <a:accent3>
        <a:srgbClr val="2BB4B6"/>
      </a:accent3>
      <a:accent4>
        <a:srgbClr val="2B6FB6"/>
      </a:accent4>
      <a:accent5>
        <a:srgbClr val="B62BB4"/>
      </a:accent5>
      <a:accent6>
        <a:srgbClr val="B4B62B"/>
      </a:accent6>
      <a:hlink>
        <a:srgbClr val="EDEDEE"/>
      </a:hlink>
      <a:folHlink>
        <a:srgbClr val="51525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DULE 1">
  <a:themeElements>
    <a:clrScheme name="Passages Color Scheme">
      <a:dk1>
        <a:srgbClr val="D9D9D9"/>
      </a:dk1>
      <a:lt1>
        <a:srgbClr val="A6A7AC"/>
      </a:lt1>
      <a:dk2>
        <a:srgbClr val="53585F"/>
      </a:dk2>
      <a:lt2>
        <a:srgbClr val="DCDEE0"/>
      </a:lt2>
      <a:accent1>
        <a:srgbClr val="1E9457"/>
      </a:accent1>
      <a:accent2>
        <a:srgbClr val="2BB673"/>
      </a:accent2>
      <a:accent3>
        <a:srgbClr val="2BB4B6"/>
      </a:accent3>
      <a:accent4>
        <a:srgbClr val="2B6FB6"/>
      </a:accent4>
      <a:accent5>
        <a:srgbClr val="B62BB4"/>
      </a:accent5>
      <a:accent6>
        <a:srgbClr val="B4B62B"/>
      </a:accent6>
      <a:hlink>
        <a:srgbClr val="EDEDEE"/>
      </a:hlink>
      <a:folHlink>
        <a:srgbClr val="51525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59CAE67A-83B5-C446-8174-98EAD698ACA5}">
  <we:reference id="wa104381063" version="1.0.0.1" store="en-US" storeType="OMEX"/>
  <we:alternateReferences>
    <we:reference id="wa104381063" version="1.0.0.1" store="WA104381063"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c6dacaa-8659-40a6-ae4b-db94d906a001" xsi:nil="true"/>
    <lcf76f155ced4ddcb4097134ff3c332f xmlns="b3e394f4-7e1b-40dc-9710-f85171a654f0">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CAF04E58DDB1147BACE8AD971ACB810" ma:contentTypeVersion="16" ma:contentTypeDescription="Create a new document." ma:contentTypeScope="" ma:versionID="165779e993b81606853fcae254bdc6c6">
  <xsd:schema xmlns:xsd="http://www.w3.org/2001/XMLSchema" xmlns:xs="http://www.w3.org/2001/XMLSchema" xmlns:p="http://schemas.microsoft.com/office/2006/metadata/properties" xmlns:ns2="b3e394f4-7e1b-40dc-9710-f85171a654f0" xmlns:ns3="9c6dacaa-8659-40a6-ae4b-db94d906a001" targetNamespace="http://schemas.microsoft.com/office/2006/metadata/properties" ma:root="true" ma:fieldsID="9ad812ca541bd85cc4953484cbcd9895" ns2:_="" ns3:_="">
    <xsd:import namespace="b3e394f4-7e1b-40dc-9710-f85171a654f0"/>
    <xsd:import namespace="9c6dacaa-8659-40a6-ae4b-db94d906a00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e394f4-7e1b-40dc-9710-f85171a654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3f7c956-802a-45ac-b2ba-cc78506785f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c6dacaa-8659-40a6-ae4b-db94d906a00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ee0e095-a9ee-45a3-ad98-fc47b39f0f4e}" ma:internalName="TaxCatchAll" ma:showField="CatchAllData" ma:web="9c6dacaa-8659-40a6-ae4b-db94d906a00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D53513F-AA2B-427D-8FCE-87121D3EF353}">
  <ds:schemaRefs>
    <ds:schemaRef ds:uri="http://schemas.microsoft.com/office/2006/metadata/properties"/>
    <ds:schemaRef ds:uri="http://schemas.microsoft.com/office/2006/documentManagement/types"/>
    <ds:schemaRef ds:uri="b3e394f4-7e1b-40dc-9710-f85171a654f0"/>
    <ds:schemaRef ds:uri="http://schemas.microsoft.com/office/infopath/2007/PartnerControls"/>
    <ds:schemaRef ds:uri="http://purl.org/dc/elements/1.1/"/>
    <ds:schemaRef ds:uri="http://purl.org/dc/dcmitype/"/>
    <ds:schemaRef ds:uri="http://schemas.openxmlformats.org/package/2006/metadata/core-properties"/>
    <ds:schemaRef ds:uri="9c6dacaa-8659-40a6-ae4b-db94d906a001"/>
    <ds:schemaRef ds:uri="http://www.w3.org/XML/1998/namespace"/>
    <ds:schemaRef ds:uri="http://purl.org/dc/terms/"/>
  </ds:schemaRefs>
</ds:datastoreItem>
</file>

<file path=customXml/itemProps2.xml><?xml version="1.0" encoding="utf-8"?>
<ds:datastoreItem xmlns:ds="http://schemas.openxmlformats.org/officeDocument/2006/customXml" ds:itemID="{0747CFFC-4BBD-4A41-A0CD-4E2F0DC90C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e394f4-7e1b-40dc-9710-f85171a654f0"/>
    <ds:schemaRef ds:uri="9c6dacaa-8659-40a6-ae4b-db94d906a0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EFBD0F4-7984-4D4F-8D61-095D191ACB7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49632</TotalTime>
  <Words>18903</Words>
  <Application>Microsoft Office PowerPoint</Application>
  <PresentationFormat>Custom</PresentationFormat>
  <Paragraphs>1225</Paragraphs>
  <Slides>92</Slides>
  <Notes>92</Notes>
  <HiddenSlides>3</HiddenSlides>
  <MMClips>0</MMClips>
  <ScaleCrop>false</ScaleCrop>
  <HeadingPairs>
    <vt:vector size="6" baseType="variant">
      <vt:variant>
        <vt:lpstr>Fonts Used</vt:lpstr>
      </vt:variant>
      <vt:variant>
        <vt:i4>20</vt:i4>
      </vt:variant>
      <vt:variant>
        <vt:lpstr>Theme</vt:lpstr>
      </vt:variant>
      <vt:variant>
        <vt:i4>3</vt:i4>
      </vt:variant>
      <vt:variant>
        <vt:lpstr>Slide Titles</vt:lpstr>
      </vt:variant>
      <vt:variant>
        <vt:i4>92</vt:i4>
      </vt:variant>
    </vt:vector>
  </HeadingPairs>
  <TitlesOfParts>
    <vt:vector size="115" baseType="lpstr">
      <vt:lpstr>Arial</vt:lpstr>
      <vt:lpstr>Calibri</vt:lpstr>
      <vt:lpstr>Calibri Light</vt:lpstr>
      <vt:lpstr>Courier New</vt:lpstr>
      <vt:lpstr>Georgia</vt:lpstr>
      <vt:lpstr>Gill Sans</vt:lpstr>
      <vt:lpstr>Gill Sans Light</vt:lpstr>
      <vt:lpstr>Gill Sans MT</vt:lpstr>
      <vt:lpstr>Gill Sans SemiBold</vt:lpstr>
      <vt:lpstr>Helvetica Light</vt:lpstr>
      <vt:lpstr>Helvetica Neue</vt:lpstr>
      <vt:lpstr>Helvetica Neue Light</vt:lpstr>
      <vt:lpstr>Montserrat</vt:lpstr>
      <vt:lpstr>Montserrat SemiBold</vt:lpstr>
      <vt:lpstr>Montserrat-SemiBold</vt:lpstr>
      <vt:lpstr>Noto Sans Symbols</vt:lpstr>
      <vt:lpstr>PT Sans</vt:lpstr>
      <vt:lpstr>Roboto</vt:lpstr>
      <vt:lpstr>Symbol</vt:lpstr>
      <vt:lpstr>Times New Roman</vt:lpstr>
      <vt:lpstr>PASSAGES TEMPLATE</vt:lpstr>
      <vt:lpstr>9_PASSAGES TEMPLATE</vt:lpstr>
      <vt:lpstr>MODULE 1</vt:lpstr>
      <vt:lpstr>Faire évoluer les normes sociales dans le cadre d’un changement social et de comportement </vt:lpstr>
      <vt:lpstr>Objectifs généraux du cours</vt:lpstr>
      <vt:lpstr>PowerPoint Presentation</vt:lpstr>
      <vt:lpstr> Mot de Bienvenue &amp; Introduction</vt:lpstr>
      <vt:lpstr>PowerPoint Presentation</vt:lpstr>
      <vt:lpstr>Un sondage dynamique</vt:lpstr>
      <vt:lpstr>Une chose à savoir …</vt:lpstr>
      <vt:lpstr>Pourquoi les normes sociales sont importantes </vt:lpstr>
      <vt:lpstr>Session I</vt:lpstr>
      <vt:lpstr>Contenu</vt:lpstr>
      <vt:lpstr>Objectifs d'apprentissage</vt:lpstr>
      <vt:lpstr>Réfléchir sur les normes sociales</vt:lpstr>
      <vt:lpstr>Les normes sociales et leur relation avec le comportement</vt:lpstr>
      <vt:lpstr>Normes sociales</vt:lpstr>
      <vt:lpstr>PowerPoint Presentation</vt:lpstr>
      <vt:lpstr>PowerPoint Presentation</vt:lpstr>
      <vt:lpstr>PowerPoint Presentation</vt:lpstr>
      <vt:lpstr>PowerPoint Presentation</vt:lpstr>
      <vt:lpstr>PowerPoint Presentation</vt:lpstr>
      <vt:lpstr>Quelle est la différence entre une norme sociale et une attitude ou une croyance ?</vt:lpstr>
      <vt:lpstr>PowerPoint Presentation</vt:lpstr>
      <vt:lpstr>Quelle est la différence entre une norme et une attitude ou une croyance ?</vt:lpstr>
      <vt:lpstr>S'agit-il de normes ou d'attitudes/croyances ?</vt:lpstr>
      <vt:lpstr>Échanger les affirmations</vt:lpstr>
      <vt:lpstr>Types de normes sociales</vt:lpstr>
      <vt:lpstr>Les normes sociales influencent le comportement si une personne dit qu'elle fait ou ne fait pas quelque chose pour les raisons suivantes :</vt:lpstr>
      <vt:lpstr>Norme descriptive ou injonctive ?</vt:lpstr>
      <vt:lpstr>Norme descriptive ou injonctive ?</vt:lpstr>
      <vt:lpstr>Groupes de référence</vt:lpstr>
      <vt:lpstr>PowerPoint Presentation</vt:lpstr>
      <vt:lpstr>PowerPoint Presentation</vt:lpstr>
      <vt:lpstr>Tenir compte des normes, des croyances et des attitudes, car elles ont toutes un impact sur le comportement. </vt:lpstr>
      <vt:lpstr>Distinction entre les attitudes, les comportements et les normes</vt:lpstr>
      <vt:lpstr>Mise en pratique</vt:lpstr>
      <vt:lpstr>Pourquoi les gens se conforment-ils aux normes, même s'ils ne sont pas d'accord ?</vt:lpstr>
      <vt:lpstr>PowerPoint Presentation</vt:lpstr>
      <vt:lpstr>PowerPoint Presentation</vt:lpstr>
      <vt:lpstr>L'importance des normes dans les efforts de changement social et de comportement</vt:lpstr>
      <vt:lpstr>PowerPoint Presentation</vt:lpstr>
      <vt:lpstr>Les normes sociales imprègnent tous les niveaux de la société et les structures sociétales</vt:lpstr>
      <vt:lpstr>La fleur</vt:lpstr>
      <vt:lpstr>Comment les approches de changement de normes sociales s'intègrent dans le CSC et lui apportent une valeur ajoutée ?</vt:lpstr>
      <vt:lpstr>Une attention accrue portée aux normes sociales peut contribuer à améliorer l'impact du développement en...</vt:lpstr>
      <vt:lpstr>PowerPoint Presentation</vt:lpstr>
      <vt:lpstr>Vue d’ensemble de TJ</vt:lpstr>
      <vt:lpstr>Approches TJ</vt:lpstr>
      <vt:lpstr>Réalités sociales de la communauté TJ </vt:lpstr>
      <vt:lpstr>Changement de normes TJ</vt:lpstr>
      <vt:lpstr>Connexions TJ entre secteurs</vt:lpstr>
      <vt:lpstr>PowerPoint Presentation</vt:lpstr>
      <vt:lpstr>Vue d’ensemble de l’étude de cas Saleema</vt:lpstr>
      <vt:lpstr>Approches Saleema</vt:lpstr>
      <vt:lpstr>Réalités sociales de la communauté de Saleema  </vt:lpstr>
      <vt:lpstr>Changement de normes Saleema</vt:lpstr>
      <vt:lpstr>Session II</vt:lpstr>
      <vt:lpstr>PowerPoint Presentation</vt:lpstr>
      <vt:lpstr>PowerPoint Presentation</vt:lpstr>
      <vt:lpstr>PowerPoint Presentation</vt:lpstr>
      <vt:lpstr>PowerPoint Presentation</vt:lpstr>
      <vt:lpstr>Types de normes sociales</vt:lpstr>
      <vt:lpstr>Les normes sociales influencent le comportement si une personne dit qu'elle fait ou ne fait pas quelque chose pour les raisons suivantes :</vt:lpstr>
      <vt:lpstr>Caractéristiques des normes sociales </vt:lpstr>
      <vt:lpstr>Huit caractéristiques </vt:lpstr>
      <vt:lpstr>Huit caractéristiques </vt:lpstr>
      <vt:lpstr>Huit caractéristiques </vt:lpstr>
      <vt:lpstr>Théories sur la façon dont les normes influencent les comportements</vt:lpstr>
      <vt:lpstr>PowerPoint Presentation</vt:lpstr>
      <vt:lpstr>PowerPoint Presentation</vt:lpstr>
      <vt:lpstr>PowerPoint Presentation</vt:lpstr>
      <vt:lpstr>PowerPoint Presentation</vt:lpstr>
      <vt:lpstr>Élaboration et utilisation de théories du changement dans les programmes </vt:lpstr>
      <vt:lpstr> </vt:lpstr>
      <vt:lpstr>PowerPoint Presentation</vt:lpstr>
      <vt:lpstr>PowerPoint Presentation</vt:lpstr>
      <vt:lpstr>PowerPoint Presentation</vt:lpstr>
      <vt:lpstr>PowerPoint Presentation</vt:lpstr>
      <vt:lpstr>PowerPoint Presentation</vt:lpstr>
      <vt:lpstr>Principaux points à retenir</vt:lpstr>
      <vt:lpstr>Principaux points à retenir</vt:lpstr>
      <vt:lpstr>PowerPoint Presentation</vt:lpstr>
      <vt:lpstr>PowerPoint Presentation</vt:lpstr>
      <vt:lpstr>PowerPoint Presentation</vt:lpstr>
      <vt:lpstr>Conclusion</vt:lpstr>
      <vt:lpstr>Introduction</vt:lpstr>
      <vt:lpstr>Introduction</vt:lpstr>
      <vt:lpstr>Introduction</vt:lpstr>
      <vt:lpstr>Essayons !</vt:lpstr>
      <vt:lpstr>PowerPoint Presentation</vt:lpstr>
      <vt:lpstr>PowerPoint Presentation</vt:lpstr>
      <vt:lpstr>PowerPoint Presentation</vt:lpstr>
      <vt:lpstr>PowerPoint Presentation</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Social Norms Matter</dc:title>
  <dc:creator>Susan Igra</dc:creator>
  <cp:lastModifiedBy>Catherine Marie Tier</cp:lastModifiedBy>
  <cp:revision>969</cp:revision>
  <dcterms:created xsi:type="dcterms:W3CDTF">2020-05-19T01:16:32Z</dcterms:created>
  <dcterms:modified xsi:type="dcterms:W3CDTF">2022-09-27T18:46:38Z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175DFEA0-72AF-44E5-AA9F-6A82080C71FA</vt:lpwstr>
  </property>
  <property fmtid="{D5CDD505-2E9C-101B-9397-08002B2CF9AE}" pid="3" name="ArticulatePath">
    <vt:lpwstr>JC-Social Norms Training Section 1_Social norms and why they matter_30May2020formatted June8</vt:lpwstr>
  </property>
  <property fmtid="{D5CDD505-2E9C-101B-9397-08002B2CF9AE}" pid="4" name="Order">
    <vt:lpwstr>9200.00000000000</vt:lpwstr>
  </property>
  <property fmtid="{D5CDD505-2E9C-101B-9397-08002B2CF9AE}" pid="5" name="ContentTypeId">
    <vt:lpwstr>0x0101003CAF04E58DDB1147BACE8AD971ACB810</vt:lpwstr>
  </property>
  <property fmtid="{D5CDD505-2E9C-101B-9397-08002B2CF9AE}" pid="6" name="MediaServiceImageTags">
    <vt:lpwstr/>
  </property>
</Properties>
</file>