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handoutMasterIdLst>
    <p:handoutMasterId r:id="rId16"/>
  </p:handoutMasterIdLst>
  <p:sldIdLst>
    <p:sldId id="4194" r:id="rId5"/>
    <p:sldId id="4195" r:id="rId6"/>
    <p:sldId id="4186" r:id="rId7"/>
    <p:sldId id="4201" r:id="rId8"/>
    <p:sldId id="4196" r:id="rId9"/>
    <p:sldId id="4197" r:id="rId10"/>
    <p:sldId id="4198" r:id="rId11"/>
    <p:sldId id="4199" r:id="rId12"/>
    <p:sldId id="4200" r:id="rId13"/>
    <p:sldId id="266" r:id="rId14"/>
  </p:sldIdLst>
  <p:sldSz cx="7772400" cy="100584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odule 5 Handouts" id="{D88DDE6C-E827-4353-9C69-E87A96497653}">
          <p14:sldIdLst>
            <p14:sldId id="4194"/>
            <p14:sldId id="4195"/>
            <p14:sldId id="4186"/>
            <p14:sldId id="4201"/>
            <p14:sldId id="4196"/>
            <p14:sldId id="4197"/>
            <p14:sldId id="4198"/>
            <p14:sldId id="4199"/>
            <p14:sldId id="4200"/>
            <p14:sldId id="266"/>
          </p14:sldIdLst>
        </p14:section>
      </p14:sectionLst>
    </p:ex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eannette Cachan" initials="WU" lastIdx="79" clrIdx="0">
    <p:extLst>
      <p:ext uri="{19B8F6BF-5375-455C-9EA6-DF929625EA0E}">
        <p15:presenceInfo xmlns:p15="http://schemas.microsoft.com/office/powerpoint/2012/main" userId="Jeannette Cachan" providerId="None"/>
      </p:ext>
    </p:extLst>
  </p:cmAuthor>
  <p:cmAuthor id="8" name="Sammie Hill" initials="SH" lastIdx="4" clrIdx="1">
    <p:extLst>
      <p:ext uri="{19B8F6BF-5375-455C-9EA6-DF929625EA0E}">
        <p15:presenceInfo xmlns:p15="http://schemas.microsoft.com/office/powerpoint/2012/main" userId="dcde062a6bc42d38" providerId="Windows Live"/>
      </p:ext>
    </p:extLst>
  </p:cmAuthor>
  <p:cmAuthor id="9" name="Jamie Greenberg" initials="JMG" lastIdx="3" clrIdx="2">
    <p:extLst>
      <p:ext uri="{19B8F6BF-5375-455C-9EA6-DF929625EA0E}">
        <p15:presenceInfo xmlns:p15="http://schemas.microsoft.com/office/powerpoint/2012/main" userId="Jamie Greenberg" providerId="None"/>
      </p:ext>
    </p:extLst>
  </p:cmAuthor>
  <p:cmAuthor id="10" name="Mariam" initials="M" lastIdx="7" clrIdx="3">
    <p:extLst>
      <p:ext uri="{19B8F6BF-5375-455C-9EA6-DF929625EA0E}">
        <p15:presenceInfo xmlns:p15="http://schemas.microsoft.com/office/powerpoint/2012/main" userId="Mari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a:srgbClr val="FFFFFF"/>
    <a:srgbClr val="2EC3C6"/>
    <a:srgbClr val="393941"/>
    <a:srgbClr val="DBDCDE"/>
    <a:srgbClr val="EDEDEE"/>
    <a:srgbClr val="D9D9D9"/>
    <a:srgbClr val="F1F1F1"/>
    <a:srgbClr val="CAD8C1"/>
    <a:srgbClr val="B4B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2693B7-688E-E34E-8099-F37E20AB9876}" v="4" dt="2022-09-08T15:13:58.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p:cViewPr varScale="1">
        <p:scale>
          <a:sx n="55" d="100"/>
          <a:sy n="55" d="100"/>
        </p:scale>
        <p:origin x="2310" y="96"/>
      </p:cViewPr>
      <p:guideLst>
        <p:guide orient="horz" pos="3168"/>
        <p:guide pos="2448"/>
      </p:guideLst>
    </p:cSldViewPr>
  </p:slideViewPr>
  <p:notesTextViewPr>
    <p:cViewPr>
      <p:scale>
        <a:sx n="1" d="1"/>
        <a:sy n="1" d="1"/>
      </p:scale>
      <p:origin x="0" y="0"/>
    </p:cViewPr>
  </p:notesTextViewPr>
  <p:notesViewPr>
    <p:cSldViewPr>
      <p:cViewPr varScale="1">
        <p:scale>
          <a:sx n="65" d="100"/>
          <a:sy n="65" d="100"/>
        </p:scale>
        <p:origin x="284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784158-CBAF-4195-8332-1903EC060DFA}" type="slidenum">
              <a:rPr lang="en-US" smtClean="0"/>
              <a:t>‹#›</a:t>
            </a:fld>
            <a:endParaRPr lang="en-US" dirty="0"/>
          </a:p>
        </p:txBody>
      </p:sp>
      <p:sp>
        <p:nvSpPr>
          <p:cNvPr id="6" name="Header Placeholder 1">
            <a:extLst>
              <a:ext uri="{FF2B5EF4-FFF2-40B4-BE49-F238E27FC236}">
                <a16:creationId xmlns:a16="http://schemas.microsoft.com/office/drawing/2014/main" id="{9A690784-CC11-4C53-80E2-F0816AB2AA7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pic>
        <p:nvPicPr>
          <p:cNvPr id="10" name="Picture 9">
            <a:extLst>
              <a:ext uri="{FF2B5EF4-FFF2-40B4-BE49-F238E27FC236}">
                <a16:creationId xmlns:a16="http://schemas.microsoft.com/office/drawing/2014/main" id="{0706D8CC-AE70-4F00-ADB5-EF89AB9094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87922"/>
            <a:ext cx="1222319" cy="423619"/>
          </a:xfrm>
          <a:prstGeom prst="rect">
            <a:avLst/>
          </a:prstGeom>
        </p:spPr>
      </p:pic>
    </p:spTree>
    <p:custDataLst>
      <p:tags r:id="rId2"/>
    </p:custDataLst>
    <p:extLst>
      <p:ext uri="{BB962C8B-B14F-4D97-AF65-F5344CB8AC3E}">
        <p14:creationId xmlns:p14="http://schemas.microsoft.com/office/powerpoint/2010/main" val="35768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B5DA85-7FAE-4E4B-BB58-68EDB537E10D}" type="datetimeFigureOut">
              <a:rPr lang="en-US" smtClean="0"/>
              <a:t>9/27/2022</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Modifier les styles de texte du maître</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8C22C-8ABD-4766-A487-3E0267ED9027}" type="slidenum">
              <a:rPr lang="en-US" smtClean="0"/>
              <a:t>‹#›</a:t>
            </a:fld>
            <a:endParaRPr lang="en-US" dirty="0"/>
          </a:p>
        </p:txBody>
      </p:sp>
    </p:spTree>
    <p:extLst>
      <p:ext uri="{BB962C8B-B14F-4D97-AF65-F5344CB8AC3E}">
        <p14:creationId xmlns:p14="http://schemas.microsoft.com/office/powerpoint/2010/main" val="208594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01" name="Google Shape;401;p10:notes"/>
          <p:cNvSpPr>
            <a:spLocks noGrp="1" noRot="1" noChangeAspect="1"/>
          </p:cNvSpPr>
          <p:nvPr>
            <p:ph type="sldImg" idx="2"/>
          </p:nvPr>
        </p:nvSpPr>
        <p:spPr>
          <a:xfrm>
            <a:off x="2236788" y="1143000"/>
            <a:ext cx="238442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247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8.5 x 11 workshop handout ">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09600" y="1295400"/>
            <a:ext cx="6477000" cy="533400"/>
          </a:xfrm>
          <a:prstGeom prst="rect">
            <a:avLst/>
          </a:prstGeom>
        </p:spPr>
        <p:txBody>
          <a:bodyPr>
            <a:noAutofit/>
          </a:bodyPr>
          <a:lstStyle>
            <a:lvl1pPr algn="l">
              <a:lnSpc>
                <a:spcPct val="90000"/>
              </a:lnSpc>
              <a:defRPr sz="3188" b="1">
                <a:solidFill>
                  <a:srgbClr val="393941"/>
                </a:solidFill>
              </a:defRPr>
            </a:lvl1pPr>
          </a:lstStyle>
          <a:p>
            <a:r>
              <a:rPr lang="en-US" dirty="0">
                <a:latin typeface="Gill Sans MT" panose="020B0502020104020203" pitchFamily="34" charset="77"/>
              </a:rPr>
              <a:t>Handout Title </a:t>
            </a:r>
          </a:p>
        </p:txBody>
      </p:sp>
      <p:sp>
        <p:nvSpPr>
          <p:cNvPr id="16" name="Text Placeholder 2">
            <a:extLst>
              <a:ext uri="{FF2B5EF4-FFF2-40B4-BE49-F238E27FC236}">
                <a16:creationId xmlns:a16="http://schemas.microsoft.com/office/drawing/2014/main" id="{A06C74C0-5EF2-4011-8523-AAB5547B3CD1}"/>
              </a:ext>
            </a:extLst>
          </p:cNvPr>
          <p:cNvSpPr>
            <a:spLocks noGrp="1"/>
          </p:cNvSpPr>
          <p:nvPr>
            <p:ph type="body" sz="quarter" idx="13" hasCustomPrompt="1"/>
          </p:nvPr>
        </p:nvSpPr>
        <p:spPr>
          <a:xfrm>
            <a:off x="608350" y="2743201"/>
            <a:ext cx="6478249" cy="1905000"/>
          </a:xfrm>
          <a:prstGeom prst="rect">
            <a:avLst/>
          </a:prstGeom>
        </p:spPr>
        <p:txBody>
          <a:bodyPr>
            <a:noAutofit/>
          </a:bodyPr>
          <a:lstStyle>
            <a:lvl1pPr marL="145733" indent="-145733" algn="l">
              <a:spcAft>
                <a:spcPts val="765"/>
              </a:spcAft>
              <a:buFont typeface="Arial" panose="020B0604020202020204" pitchFamily="34" charset="0"/>
              <a:buChar char="•"/>
              <a:defRPr sz="120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a:t>
            </a:r>
          </a:p>
          <a:p>
            <a:pPr lvl="0"/>
            <a:r>
              <a:rPr lang="en-US" dirty="0"/>
              <a:t>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a:t>
            </a:r>
          </a:p>
          <a:p>
            <a:pPr lvl="0"/>
            <a:r>
              <a:rPr lang="en-US" dirty="0"/>
              <a:t>Lorem has survived not only five centuries, but also the leap into electronic typesetting. Lorem Ipsum is simply dummy text of the printing and typesetting industry. </a:t>
            </a:r>
          </a:p>
        </p:txBody>
      </p:sp>
      <p:sp>
        <p:nvSpPr>
          <p:cNvPr id="9" name="Text Placeholder 12">
            <a:extLst>
              <a:ext uri="{FF2B5EF4-FFF2-40B4-BE49-F238E27FC236}">
                <a16:creationId xmlns:a16="http://schemas.microsoft.com/office/drawing/2014/main" id="{319262B4-B65C-4C69-9292-AA3D215ACCFB}"/>
              </a:ext>
            </a:extLst>
          </p:cNvPr>
          <p:cNvSpPr>
            <a:spLocks noGrp="1"/>
          </p:cNvSpPr>
          <p:nvPr>
            <p:ph type="body" sz="quarter" idx="14" hasCustomPrompt="1"/>
          </p:nvPr>
        </p:nvSpPr>
        <p:spPr>
          <a:xfrm>
            <a:off x="609600" y="2286000"/>
            <a:ext cx="6477000" cy="457200"/>
          </a:xfrm>
          <a:prstGeom prst="rect">
            <a:avLst/>
          </a:prstGeom>
        </p:spPr>
        <p:txBody>
          <a:bodyPr>
            <a:noAutofit/>
          </a:bodyPr>
          <a:lstStyle>
            <a:lvl1pPr algn="l">
              <a:lnSpc>
                <a:spcPct val="90000"/>
              </a:lnSpc>
              <a:defRPr sz="2400" b="0">
                <a:solidFill>
                  <a:srgbClr val="393941"/>
                </a:solidFill>
              </a:defRPr>
            </a:lvl1pPr>
          </a:lstStyle>
          <a:p>
            <a:r>
              <a:rPr lang="en-US" dirty="0">
                <a:latin typeface="Gill Sans MT" panose="020B0502020104020203" pitchFamily="34" charset="77"/>
              </a:rPr>
              <a:t>Handout Subtitle </a:t>
            </a:r>
          </a:p>
        </p:txBody>
      </p:sp>
      <p:sp>
        <p:nvSpPr>
          <p:cNvPr id="2" name="Rectangle 1">
            <a:extLst>
              <a:ext uri="{FF2B5EF4-FFF2-40B4-BE49-F238E27FC236}">
                <a16:creationId xmlns:a16="http://schemas.microsoft.com/office/drawing/2014/main" id="{D45EBDDD-F7DE-4021-998E-AD1FF8D15C14}"/>
              </a:ext>
            </a:extLst>
          </p:cNvPr>
          <p:cNvSpPr/>
          <p:nvPr userDrawn="1"/>
        </p:nvSpPr>
        <p:spPr>
          <a:xfrm>
            <a:off x="114300" y="93591"/>
            <a:ext cx="5067300" cy="269304"/>
          </a:xfrm>
          <a:prstGeom prst="rect">
            <a:avLst/>
          </a:prstGeom>
        </p:spPr>
        <p:txBody>
          <a:bodyPr wrap="square">
            <a:spAutoFit/>
          </a:bodyPr>
          <a:lstStyle/>
          <a:p>
            <a:r>
              <a:rPr lang="en-US" sz="1150" dirty="0">
                <a:solidFill>
                  <a:schemeClr val="bg2">
                    <a:lumMod val="60000"/>
                    <a:lumOff val="40000"/>
                  </a:schemeClr>
                </a:solidFill>
              </a:rPr>
              <a:t> MODULE 5 I SCALE-UP OF SOCIAL NORM-SHIFTING INTERVENTIONS</a:t>
            </a:r>
          </a:p>
        </p:txBody>
      </p:sp>
      <p:pic>
        <p:nvPicPr>
          <p:cNvPr id="4" name="Picture 3">
            <a:extLst>
              <a:ext uri="{FF2B5EF4-FFF2-40B4-BE49-F238E27FC236}">
                <a16:creationId xmlns:a16="http://schemas.microsoft.com/office/drawing/2014/main" id="{C2ED37B5-9446-41C0-9DDB-882542D3165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38564" y="93591"/>
            <a:ext cx="1157636" cy="401202"/>
          </a:xfrm>
          <a:prstGeom prst="rect">
            <a:avLst/>
          </a:prstGeom>
        </p:spPr>
      </p:pic>
    </p:spTree>
    <p:custDataLst>
      <p:tags r:id="rId1"/>
    </p:custDataLst>
    <p:extLst>
      <p:ext uri="{BB962C8B-B14F-4D97-AF65-F5344CB8AC3E}">
        <p14:creationId xmlns:p14="http://schemas.microsoft.com/office/powerpoint/2010/main" val="1308423054"/>
      </p:ext>
    </p:extLst>
  </p:cSld>
  <p:clrMapOvr>
    <a:masterClrMapping/>
  </p:clrMapOvr>
  <p:transition spd="med"/>
  <p:extLst>
    <p:ext uri="{DCECCB84-F9BA-43D5-87BE-67443E8EF086}">
      <p15:sldGuideLst xmlns:p15="http://schemas.microsoft.com/office/powerpoint/2012/main">
        <p15:guide id="1" orient="horz" pos="432" userDrawn="1">
          <p15:clr>
            <a:srgbClr val="FBAE40"/>
          </p15:clr>
        </p15:guide>
        <p15:guide id="2" pos="3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3842924" y="2207507"/>
            <a:ext cx="3089731" cy="1596346"/>
          </a:xfrm>
          <a:prstGeom prst="rect">
            <a:avLst/>
          </a:prstGeom>
        </p:spPr>
        <p:txBody>
          <a:bodyPr>
            <a:noAutofit/>
          </a:bodyPr>
          <a:lstStyle>
            <a:lvl1pPr>
              <a:defRPr sz="2805">
                <a:solidFill>
                  <a:srgbClr val="2CB772"/>
                </a:solidFill>
                <a:latin typeface="+mj-lt"/>
              </a:defRPr>
            </a:lvl1pPr>
          </a:lstStyle>
          <a:p>
            <a:r>
              <a:rPr lang="en-US" dirty="0"/>
              <a:t>Slide Title Slide: Title Slide Title Slide Title Slide </a:t>
            </a:r>
          </a:p>
        </p:txBody>
      </p:sp>
      <p:sp>
        <p:nvSpPr>
          <p:cNvPr id="11" name="Shape 230">
            <a:extLst>
              <a:ext uri="{FF2B5EF4-FFF2-40B4-BE49-F238E27FC236}">
                <a16:creationId xmlns:a16="http://schemas.microsoft.com/office/drawing/2014/main" id="{D8C7B2F6-60A2-43CB-BE11-A610C83AA6FD}"/>
              </a:ext>
            </a:extLst>
          </p:cNvPr>
          <p:cNvSpPr/>
          <p:nvPr userDrawn="1"/>
        </p:nvSpPr>
        <p:spPr>
          <a:xfrm>
            <a:off x="855886"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3" name="Text Placeholder 12">
            <a:extLst>
              <a:ext uri="{FF2B5EF4-FFF2-40B4-BE49-F238E27FC236}">
                <a16:creationId xmlns:a16="http://schemas.microsoft.com/office/drawing/2014/main" id="{B3150F41-858C-46EC-A63A-4BC51C7BD583}"/>
              </a:ext>
            </a:extLst>
          </p:cNvPr>
          <p:cNvSpPr>
            <a:spLocks noGrp="1"/>
          </p:cNvSpPr>
          <p:nvPr>
            <p:ph type="body" sz="quarter" idx="10"/>
          </p:nvPr>
        </p:nvSpPr>
        <p:spPr>
          <a:xfrm>
            <a:off x="3850451" y="4664354"/>
            <a:ext cx="3089732" cy="5074602"/>
          </a:xfrm>
          <a:prstGeom prst="rect">
            <a:avLst/>
          </a:prstGeom>
        </p:spPr>
        <p:txBody>
          <a:bodyPr>
            <a:normAutofit/>
          </a:bodyPr>
          <a:lstStyle>
            <a:lvl1pPr marL="182166" indent="-182166">
              <a:buFont typeface="Arial" panose="020B0604020202020204" pitchFamily="34" charset="0"/>
              <a:buChar char="•"/>
              <a:defRPr sz="1275">
                <a:solidFill>
                  <a:srgbClr val="393941"/>
                </a:solidFill>
                <a:latin typeface="+mj-lt"/>
              </a:defRPr>
            </a:lvl1pPr>
            <a:lvl2pPr marL="182166" indent="-182166">
              <a:buFont typeface="Arial" panose="020B0604020202020204" pitchFamily="34" charset="0"/>
              <a:buChar char="•"/>
              <a:defRPr sz="1275">
                <a:solidFill>
                  <a:srgbClr val="393941"/>
                </a:solidFill>
                <a:latin typeface="+mj-lt"/>
              </a:defRPr>
            </a:lvl2pPr>
            <a:lvl3pPr marL="182166" indent="-182166">
              <a:buFont typeface="Arial" panose="020B0604020202020204" pitchFamily="34" charset="0"/>
              <a:buChar char="•"/>
              <a:defRPr sz="1275">
                <a:solidFill>
                  <a:srgbClr val="393941"/>
                </a:solidFill>
                <a:latin typeface="+mj-lt"/>
              </a:defRPr>
            </a:lvl3pPr>
            <a:lvl4pPr marL="182166" indent="-182166">
              <a:buFont typeface="Arial" panose="020B0604020202020204" pitchFamily="34" charset="0"/>
              <a:buChar char="•"/>
              <a:defRPr sz="1275">
                <a:solidFill>
                  <a:srgbClr val="393941"/>
                </a:solidFill>
                <a:latin typeface="+mj-lt"/>
              </a:defRPr>
            </a:lvl4pPr>
            <a:lvl5pPr marL="182166" indent="-182166">
              <a:buFont typeface="Arial" panose="020B0604020202020204" pitchFamily="34" charset="0"/>
              <a:buChar char="•"/>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17">
            <a:extLst>
              <a:ext uri="{FF2B5EF4-FFF2-40B4-BE49-F238E27FC236}">
                <a16:creationId xmlns:a16="http://schemas.microsoft.com/office/drawing/2014/main" id="{BAEBC335-A886-4D09-9F28-A423661FBB1C}"/>
              </a:ext>
            </a:extLst>
          </p:cNvPr>
          <p:cNvSpPr>
            <a:spLocks noGrp="1"/>
          </p:cNvSpPr>
          <p:nvPr>
            <p:ph type="body" sz="quarter" idx="12" hasCustomPrompt="1"/>
          </p:nvPr>
        </p:nvSpPr>
        <p:spPr>
          <a:xfrm>
            <a:off x="3842923" y="1570462"/>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7" name="Shape 230">
            <a:extLst>
              <a:ext uri="{FF2B5EF4-FFF2-40B4-BE49-F238E27FC236}">
                <a16:creationId xmlns:a16="http://schemas.microsoft.com/office/drawing/2014/main" id="{D8C7B2F6-60A2-43CB-BE11-A610C83AA6FD}"/>
              </a:ext>
            </a:extLst>
          </p:cNvPr>
          <p:cNvSpPr/>
          <p:nvPr userDrawn="1"/>
        </p:nvSpPr>
        <p:spPr>
          <a:xfrm>
            <a:off x="713011"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82883976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1C94-50C5-844B-AA11-A90AD96893F6}"/>
              </a:ext>
            </a:extLst>
          </p:cNvPr>
          <p:cNvSpPr>
            <a:spLocks noGrp="1"/>
          </p:cNvSpPr>
          <p:nvPr>
            <p:ph type="title" hasCustomPrompt="1"/>
          </p:nvPr>
        </p:nvSpPr>
        <p:spPr>
          <a:xfrm>
            <a:off x="676337" y="2627538"/>
            <a:ext cx="5253867" cy="1596346"/>
          </a:xfrm>
          <a:prstGeom prst="rect">
            <a:avLst/>
          </a:prstGeom>
        </p:spPr>
        <p:txBody>
          <a:bodyPr/>
          <a:lstStyle>
            <a:lvl1pPr defTabSz="437198">
              <a:defRPr lang="en-US" sz="3060" dirty="0">
                <a:solidFill>
                  <a:srgbClr val="2BB673"/>
                </a:solidFill>
              </a:defRPr>
            </a:lvl1pPr>
          </a:lstStyle>
          <a:p>
            <a:pPr defTabSz="685800"/>
            <a:r>
              <a:rPr lang="en-US" sz="3188" spc="24" dirty="0">
                <a:solidFill>
                  <a:srgbClr val="009457"/>
                </a:solidFill>
                <a:latin typeface="+mj-lt"/>
              </a:rPr>
              <a:t>Slide Title:</a:t>
            </a:r>
            <a:br>
              <a:rPr lang="en-US" sz="3188" spc="24" dirty="0">
                <a:solidFill>
                  <a:srgbClr val="009457"/>
                </a:solidFill>
                <a:latin typeface="+mj-lt"/>
              </a:rPr>
            </a:br>
            <a:r>
              <a:rPr lang="en-US" sz="3188" spc="24" dirty="0">
                <a:solidFill>
                  <a:srgbClr val="2BB673"/>
                </a:solidFill>
                <a:latin typeface="+mj-lt"/>
              </a:rPr>
              <a:t>Slide Title</a:t>
            </a:r>
            <a:endParaRPr lang="en-US" sz="3188" dirty="0">
              <a:solidFill>
                <a:srgbClr val="2BB673"/>
              </a:solidFill>
              <a:latin typeface="+mj-lt"/>
            </a:endParaRPr>
          </a:p>
        </p:txBody>
      </p:sp>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2" name="Text Placeholder 11">
            <a:extLst>
              <a:ext uri="{FF2B5EF4-FFF2-40B4-BE49-F238E27FC236}">
                <a16:creationId xmlns:a16="http://schemas.microsoft.com/office/drawing/2014/main" id="{403EEF18-9666-4882-88A6-7293B1356371}"/>
              </a:ext>
            </a:extLst>
          </p:cNvPr>
          <p:cNvSpPr>
            <a:spLocks noGrp="1"/>
          </p:cNvSpPr>
          <p:nvPr>
            <p:ph type="body" sz="quarter" idx="11"/>
          </p:nvPr>
        </p:nvSpPr>
        <p:spPr>
          <a:xfrm>
            <a:off x="676037" y="5231766"/>
            <a:ext cx="6666756" cy="4041987"/>
          </a:xfrm>
          <a:prstGeom prst="rect">
            <a:avLst/>
          </a:prstGeom>
        </p:spPr>
        <p:txBody>
          <a:bodyPr/>
          <a:lstStyle>
            <a:lvl1pPr marL="0" marR="0" indent="0" algn="just" defTabSz="109299" rtl="0" eaLnBrk="1" fontAlgn="auto" latinLnBrk="0" hangingPunct="0">
              <a:lnSpc>
                <a:spcPct val="100000"/>
              </a:lnSpc>
              <a:spcBef>
                <a:spcPts val="0"/>
              </a:spcBef>
              <a:spcAft>
                <a:spcPts val="0"/>
              </a:spcAft>
              <a:buClrTx/>
              <a:buSzTx/>
              <a:buFontTx/>
              <a:buNone/>
              <a:tabLst/>
              <a:defRPr/>
            </a:lvl1pPr>
            <a:lvl2pPr marL="271224" marR="0"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lvl2pPr>
          </a:lstStyle>
          <a:p>
            <a:pPr marL="0" marR="0" lvl="0" indent="0" algn="just" defTabSz="109299" rtl="0" eaLnBrk="1" fontAlgn="auto" latinLnBrk="0" hangingPunct="0">
              <a:lnSpc>
                <a:spcPct val="100000"/>
              </a:lnSpc>
              <a:spcBef>
                <a:spcPts val="0"/>
              </a:spcBef>
              <a:spcAft>
                <a:spcPts val="0"/>
              </a:spcAft>
              <a:buClrTx/>
              <a:buSzTx/>
              <a:buFontTx/>
              <a:buNone/>
              <a:tabLst/>
              <a:defRPr/>
            </a:pPr>
            <a:endParaRPr kumimoji="0" lang="en-US" sz="893" b="1" i="0" u="none" strike="noStrike" kern="0" cap="none" spc="0" normalizeH="0" baseline="0" noProof="0" dirty="0">
              <a:ln>
                <a:noFill/>
              </a:ln>
              <a:solidFill>
                <a:srgbClr val="53585F"/>
              </a:solidFill>
              <a:effectLst/>
              <a:uLnTx/>
              <a:uFillTx/>
              <a:latin typeface="Gill Sans MT" panose="020B0502020104020203"/>
              <a:sym typeface="PT Sans"/>
            </a:endParaRPr>
          </a:p>
          <a:p>
            <a:pPr marL="271224" marR="0" lvl="1"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pPr>
            <a:r>
              <a:rPr kumimoji="0" lang="en-US" sz="1403" b="0" i="0" u="none" strike="noStrike" kern="0" cap="none" spc="0" normalizeH="0" baseline="0" noProof="0" dirty="0">
                <a:ln>
                  <a:noFill/>
                </a:ln>
                <a:solidFill>
                  <a:srgbClr val="53585F"/>
                </a:solidFill>
                <a:effectLst/>
                <a:uLnTx/>
                <a:uFillTx/>
                <a:latin typeface="Gill Sans MT" panose="020B0502020104020203"/>
                <a:cs typeface="Calibri" panose="020F0502020204030204" pitchFamily="34" charset="0"/>
                <a:sym typeface="PT Sans"/>
              </a:rPr>
              <a:t>Slide text here</a:t>
            </a:r>
          </a:p>
        </p:txBody>
      </p:sp>
      <p:sp>
        <p:nvSpPr>
          <p:cNvPr id="13" name="Text Placeholder 17">
            <a:extLst>
              <a:ext uri="{FF2B5EF4-FFF2-40B4-BE49-F238E27FC236}">
                <a16:creationId xmlns:a16="http://schemas.microsoft.com/office/drawing/2014/main" id="{61CF9E58-E6C9-43E7-9AFA-F08FDCFF8DAD}"/>
              </a:ext>
            </a:extLst>
          </p:cNvPr>
          <p:cNvSpPr>
            <a:spLocks noGrp="1"/>
          </p:cNvSpPr>
          <p:nvPr>
            <p:ph type="body" sz="quarter" idx="12" hasCustomPrompt="1"/>
          </p:nvPr>
        </p:nvSpPr>
        <p:spPr>
          <a:xfrm>
            <a:off x="675805" y="1902484"/>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62899590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tent 4">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itle 9">
            <a:extLst>
              <a:ext uri="{FF2B5EF4-FFF2-40B4-BE49-F238E27FC236}">
                <a16:creationId xmlns:a16="http://schemas.microsoft.com/office/drawing/2014/main" id="{B2582044-7494-4DA3-8E16-9B8CE03E5E4B}"/>
              </a:ext>
            </a:extLst>
          </p:cNvPr>
          <p:cNvSpPr>
            <a:spLocks noGrp="1"/>
          </p:cNvSpPr>
          <p:nvPr>
            <p:ph type="title" hasCustomPrompt="1"/>
          </p:nvPr>
        </p:nvSpPr>
        <p:spPr>
          <a:xfrm>
            <a:off x="551304" y="2269997"/>
            <a:ext cx="6666756" cy="1596346"/>
          </a:xfrm>
          <a:prstGeom prst="rect">
            <a:avLst/>
          </a:prstGeom>
        </p:spPr>
        <p:txBody>
          <a:bodyPr/>
          <a:lstStyle>
            <a:lvl1pPr algn="ctr">
              <a:defRPr>
                <a:latin typeface="+mj-lt"/>
              </a:defRPr>
            </a:lvl1pPr>
          </a:lstStyle>
          <a:p>
            <a:r>
              <a:rPr lang="en-US" dirty="0"/>
              <a:t>Slide Title Slide Title</a:t>
            </a:r>
          </a:p>
        </p:txBody>
      </p:sp>
      <p:sp>
        <p:nvSpPr>
          <p:cNvPr id="13" name="Content Placeholder 12">
            <a:extLst>
              <a:ext uri="{FF2B5EF4-FFF2-40B4-BE49-F238E27FC236}">
                <a16:creationId xmlns:a16="http://schemas.microsoft.com/office/drawing/2014/main" id="{3A5A2637-7A02-45CB-8E81-6E5948BADD7D}"/>
              </a:ext>
            </a:extLst>
          </p:cNvPr>
          <p:cNvSpPr>
            <a:spLocks noGrp="1"/>
          </p:cNvSpPr>
          <p:nvPr>
            <p:ph sz="quarter" idx="11"/>
          </p:nvPr>
        </p:nvSpPr>
        <p:spPr>
          <a:xfrm>
            <a:off x="551303" y="4587981"/>
            <a:ext cx="6666504" cy="4376102"/>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963504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ent 5">
    <p:spTree>
      <p:nvGrpSpPr>
        <p:cNvPr id="1" name=""/>
        <p:cNvGrpSpPr/>
        <p:nvPr/>
      </p:nvGrpSpPr>
      <p:grpSpPr>
        <a:xfrm>
          <a:off x="0" y="0"/>
          <a:ext cx="0" cy="0"/>
          <a:chOff x="0" y="0"/>
          <a:chExt cx="0" cy="0"/>
        </a:xfrm>
      </p:grpSpPr>
      <p:sp>
        <p:nvSpPr>
          <p:cNvPr id="14" name="Shape 126">
            <a:extLst>
              <a:ext uri="{FF2B5EF4-FFF2-40B4-BE49-F238E27FC236}">
                <a16:creationId xmlns:a16="http://schemas.microsoft.com/office/drawing/2014/main" id="{C140B6B4-5317-49A3-8FF8-F0537A5A80D2}"/>
              </a:ext>
            </a:extLst>
          </p:cNvPr>
          <p:cNvSpPr/>
          <p:nvPr userDrawn="1"/>
        </p:nvSpPr>
        <p:spPr>
          <a:xfrm>
            <a:off x="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6" name="Picture Placeholder 25">
            <a:extLst>
              <a:ext uri="{FF2B5EF4-FFF2-40B4-BE49-F238E27FC236}">
                <a16:creationId xmlns:a16="http://schemas.microsoft.com/office/drawing/2014/main" id="{33175102-C313-4727-BDD2-5291AF8274F6}"/>
              </a:ext>
            </a:extLst>
          </p:cNvPr>
          <p:cNvSpPr>
            <a:spLocks noGrp="1"/>
          </p:cNvSpPr>
          <p:nvPr>
            <p:ph type="pic" sz="quarter" idx="12"/>
          </p:nvPr>
        </p:nvSpPr>
        <p:spPr>
          <a:xfrm>
            <a:off x="315754" y="2397020"/>
            <a:ext cx="3006745" cy="5795222"/>
          </a:xfrm>
          <a:prstGeom prst="rect">
            <a:avLst/>
          </a:prstGeom>
        </p:spPr>
        <p:txBody>
          <a:bodyPr/>
          <a:lstStyle/>
          <a:p>
            <a:endParaRPr lang="en-US" dirty="0"/>
          </a:p>
        </p:txBody>
      </p:sp>
      <p:sp>
        <p:nvSpPr>
          <p:cNvPr id="12" name="Picture Placeholder 8">
            <a:extLst>
              <a:ext uri="{FF2B5EF4-FFF2-40B4-BE49-F238E27FC236}">
                <a16:creationId xmlns:a16="http://schemas.microsoft.com/office/drawing/2014/main" id="{B88ECEEA-13D8-4302-93BB-E5FBB55EF400}"/>
              </a:ext>
            </a:extLst>
          </p:cNvPr>
          <p:cNvSpPr>
            <a:spLocks noGrp="1"/>
          </p:cNvSpPr>
          <p:nvPr>
            <p:ph type="pic" sz="quarter" idx="10"/>
          </p:nvPr>
        </p:nvSpPr>
        <p:spPr>
          <a:xfrm>
            <a:off x="315754" y="2397020"/>
            <a:ext cx="3006745" cy="5795222"/>
          </a:xfrm>
          <a:prstGeom prst="rect">
            <a:avLst/>
          </a:prstGeom>
          <a:solidFill>
            <a:schemeClr val="tx1"/>
          </a:solidFill>
        </p:spPr>
        <p:txBody>
          <a:bodyPr/>
          <a:lstStyle/>
          <a:p>
            <a:endParaRPr lang="en-US" dirty="0"/>
          </a:p>
        </p:txBody>
      </p:sp>
      <p:sp>
        <p:nvSpPr>
          <p:cNvPr id="5" name="Text Placeholder 4">
            <a:extLst>
              <a:ext uri="{FF2B5EF4-FFF2-40B4-BE49-F238E27FC236}">
                <a16:creationId xmlns:a16="http://schemas.microsoft.com/office/drawing/2014/main" id="{7A8C1358-246A-4A6F-8AD4-62E977DFEDD1}"/>
              </a:ext>
            </a:extLst>
          </p:cNvPr>
          <p:cNvSpPr>
            <a:spLocks noGrp="1"/>
          </p:cNvSpPr>
          <p:nvPr>
            <p:ph type="body" sz="quarter" idx="11"/>
          </p:nvPr>
        </p:nvSpPr>
        <p:spPr>
          <a:xfrm>
            <a:off x="4060269" y="5489048"/>
            <a:ext cx="3173730" cy="3739303"/>
          </a:xfrm>
          <a:prstGeom prst="rect">
            <a:avLst/>
          </a:prstGeom>
        </p:spPr>
        <p:txBody>
          <a:bodyPr>
            <a:normAutofit/>
          </a:bodyPr>
          <a:lstStyle>
            <a:lvl1pPr marL="145733" indent="-109299">
              <a:spcAft>
                <a:spcPts val="574"/>
              </a:spcAft>
              <a:buClr>
                <a:srgbClr val="2CB772"/>
              </a:buClr>
              <a:buFont typeface="Wingdings" panose="05000000000000000000" pitchFamily="2" charset="2"/>
              <a:buChar char="ü"/>
              <a:defRPr sz="1403">
                <a:solidFill>
                  <a:srgbClr val="393941"/>
                </a:solidFill>
                <a:latin typeface="+mj-lt"/>
              </a:defRPr>
            </a:lvl1pPr>
            <a:lvl2pPr marL="145733" indent="-109299">
              <a:spcAft>
                <a:spcPts val="574"/>
              </a:spcAft>
              <a:buClr>
                <a:srgbClr val="2CB772"/>
              </a:buClr>
              <a:buFont typeface="Wingdings" panose="05000000000000000000" pitchFamily="2" charset="2"/>
              <a:buChar char="ü"/>
              <a:defRPr sz="1403">
                <a:solidFill>
                  <a:srgbClr val="393941"/>
                </a:solidFill>
                <a:latin typeface="+mj-lt"/>
              </a:defRPr>
            </a:lvl2pPr>
            <a:lvl3pPr marL="145733" indent="-109299">
              <a:spcAft>
                <a:spcPts val="574"/>
              </a:spcAft>
              <a:buClr>
                <a:srgbClr val="2CB772"/>
              </a:buClr>
              <a:buFont typeface="Wingdings" panose="05000000000000000000" pitchFamily="2" charset="2"/>
              <a:buChar char="ü"/>
              <a:defRPr sz="1403">
                <a:solidFill>
                  <a:srgbClr val="393941"/>
                </a:solidFill>
                <a:latin typeface="+mj-lt"/>
              </a:defRPr>
            </a:lvl3pPr>
            <a:lvl4pPr marL="145733" indent="-109299">
              <a:spcAft>
                <a:spcPts val="574"/>
              </a:spcAft>
              <a:buClr>
                <a:srgbClr val="2CB772"/>
              </a:buClr>
              <a:buFont typeface="Wingdings" panose="05000000000000000000" pitchFamily="2" charset="2"/>
              <a:buChar char="ü"/>
              <a:defRPr sz="1403">
                <a:solidFill>
                  <a:srgbClr val="393941"/>
                </a:solidFill>
                <a:latin typeface="+mj-lt"/>
              </a:defRPr>
            </a:lvl4pPr>
            <a:lvl5pPr marL="145733" indent="-109299">
              <a:spcAft>
                <a:spcPts val="574"/>
              </a:spcAft>
              <a:buClr>
                <a:srgbClr val="2CB772"/>
              </a:buClr>
              <a:buFont typeface="Wingdings" panose="05000000000000000000" pitchFamily="2" charset="2"/>
              <a:buChar char="ü"/>
              <a:defRPr sz="1403">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7">
            <a:extLst>
              <a:ext uri="{FF2B5EF4-FFF2-40B4-BE49-F238E27FC236}">
                <a16:creationId xmlns:a16="http://schemas.microsoft.com/office/drawing/2014/main" id="{B1C0D5D0-3589-4A57-8E25-B596DABF7C86}"/>
              </a:ext>
            </a:extLst>
          </p:cNvPr>
          <p:cNvSpPr>
            <a:spLocks noGrp="1"/>
          </p:cNvSpPr>
          <p:nvPr>
            <p:ph type="body" sz="quarter" idx="13" hasCustomPrompt="1"/>
          </p:nvPr>
        </p:nvSpPr>
        <p:spPr>
          <a:xfrm>
            <a:off x="4053359" y="155741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28" name="Title 9">
            <a:extLst>
              <a:ext uri="{FF2B5EF4-FFF2-40B4-BE49-F238E27FC236}">
                <a16:creationId xmlns:a16="http://schemas.microsoft.com/office/drawing/2014/main" id="{1FFE476B-AF84-4645-9931-B90DCAAAF5BC}"/>
              </a:ext>
            </a:extLst>
          </p:cNvPr>
          <p:cNvSpPr>
            <a:spLocks noGrp="1"/>
          </p:cNvSpPr>
          <p:nvPr>
            <p:ph type="title" hasCustomPrompt="1"/>
          </p:nvPr>
        </p:nvSpPr>
        <p:spPr>
          <a:xfrm>
            <a:off x="4053359" y="2533840"/>
            <a:ext cx="2894299" cy="1596346"/>
          </a:xfrm>
          <a:prstGeom prst="rect">
            <a:avLst/>
          </a:prstGeom>
        </p:spPr>
        <p:txBody>
          <a:bodyPr/>
          <a:lstStyle>
            <a:lvl1pPr algn="l">
              <a:defRPr sz="3825">
                <a:solidFill>
                  <a:srgbClr val="009457"/>
                </a:solidFill>
                <a:latin typeface="+mj-lt"/>
              </a:defRPr>
            </a:lvl1pPr>
          </a:lstStyle>
          <a:p>
            <a:r>
              <a:rPr lang="en-US" dirty="0"/>
              <a:t>Slide Title Slide Title</a:t>
            </a:r>
            <a:br>
              <a:rPr lang="en-US" dirty="0"/>
            </a:br>
            <a:endParaRPr lang="en-US" dirty="0"/>
          </a:p>
        </p:txBody>
      </p:sp>
    </p:spTree>
    <p:extLst>
      <p:ext uri="{BB962C8B-B14F-4D97-AF65-F5344CB8AC3E}">
        <p14:creationId xmlns:p14="http://schemas.microsoft.com/office/powerpoint/2010/main" val="285092702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ontent 6">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84844500-D618-4B14-9CEC-1687B5E00D8A}"/>
              </a:ext>
            </a:extLst>
          </p:cNvPr>
          <p:cNvSpPr>
            <a:spLocks noGrp="1"/>
          </p:cNvSpPr>
          <p:nvPr>
            <p:ph type="title" hasCustomPrompt="1"/>
          </p:nvPr>
        </p:nvSpPr>
        <p:spPr>
          <a:xfrm>
            <a:off x="544767" y="2648849"/>
            <a:ext cx="1417412" cy="1596346"/>
          </a:xfrm>
          <a:prstGeom prst="rect">
            <a:avLst/>
          </a:prstGeom>
        </p:spPr>
        <p:txBody>
          <a:bodyPr/>
          <a:lstStyle>
            <a:lvl1pPr>
              <a:defRPr>
                <a:latin typeface="+mj-lt"/>
              </a:defRPr>
            </a:lvl1pPr>
          </a:lstStyle>
          <a:p>
            <a:r>
              <a:rPr lang="en-US" dirty="0"/>
              <a:t>Slide Title </a:t>
            </a:r>
          </a:p>
        </p:txBody>
      </p:sp>
      <p:sp>
        <p:nvSpPr>
          <p:cNvPr id="38" name="Text Placeholder 17">
            <a:extLst>
              <a:ext uri="{FF2B5EF4-FFF2-40B4-BE49-F238E27FC236}">
                <a16:creationId xmlns:a16="http://schemas.microsoft.com/office/drawing/2014/main" id="{00685F81-E8C6-4EB8-9DA0-C1884C991FAC}"/>
              </a:ext>
            </a:extLst>
          </p:cNvPr>
          <p:cNvSpPr>
            <a:spLocks noGrp="1"/>
          </p:cNvSpPr>
          <p:nvPr>
            <p:ph type="body" sz="quarter" idx="12" hasCustomPrompt="1"/>
          </p:nvPr>
        </p:nvSpPr>
        <p:spPr>
          <a:xfrm>
            <a:off x="544766" y="2011681"/>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40" name="Content Placeholder 39">
            <a:extLst>
              <a:ext uri="{FF2B5EF4-FFF2-40B4-BE49-F238E27FC236}">
                <a16:creationId xmlns:a16="http://schemas.microsoft.com/office/drawing/2014/main" id="{59D599B7-AEE8-43BE-918C-2425D21EF5CB}"/>
              </a:ext>
            </a:extLst>
          </p:cNvPr>
          <p:cNvSpPr>
            <a:spLocks noGrp="1"/>
          </p:cNvSpPr>
          <p:nvPr>
            <p:ph sz="quarter" idx="13"/>
          </p:nvPr>
        </p:nvSpPr>
        <p:spPr>
          <a:xfrm>
            <a:off x="2308949" y="2011681"/>
            <a:ext cx="5044976" cy="7252759"/>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727269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Group 2">
    <p:spTree>
      <p:nvGrpSpPr>
        <p:cNvPr id="1" name=""/>
        <p:cNvGrpSpPr/>
        <p:nvPr/>
      </p:nvGrpSpPr>
      <p:grpSpPr>
        <a:xfrm>
          <a:off x="0" y="0"/>
          <a:ext cx="0" cy="0"/>
          <a:chOff x="0" y="0"/>
          <a:chExt cx="0" cy="0"/>
        </a:xfrm>
      </p:grpSpPr>
      <p:sp>
        <p:nvSpPr>
          <p:cNvPr id="16" name="Shape 16"/>
          <p:cNvSpPr>
            <a:spLocks noGrp="1"/>
          </p:cNvSpPr>
          <p:nvPr>
            <p:ph type="sldNum" sz="quarter" idx="2"/>
          </p:nvPr>
        </p:nvSpPr>
        <p:spPr>
          <a:xfrm>
            <a:off x="3786900" y="8451851"/>
            <a:ext cx="195566" cy="194669"/>
          </a:xfrm>
          <a:prstGeom prst="rect">
            <a:avLst/>
          </a:prstGeom>
        </p:spPr>
        <p:txBody>
          <a:bodyPr wrap="none"/>
          <a:lstStyle>
            <a:lvl1pPr algn="ctr">
              <a:defRPr sz="765" cap="none" spc="0">
                <a:solidFill>
                  <a:srgbClr val="FFFFFF"/>
                </a:solidFill>
                <a:latin typeface="Roboto Regular"/>
                <a:ea typeface="Roboto Regular"/>
                <a:cs typeface="Roboto Regular"/>
                <a:sym typeface="Roboto Regular"/>
              </a:defRPr>
            </a:lvl1pPr>
          </a:lstStyle>
          <a:p>
            <a:pPr defTabSz="263128" hangingPunct="0"/>
            <a:fld id="{86CB4B4D-7CA3-9044-876B-883B54F8677D}" type="slidenum">
              <a:rPr lang="en-US" kern="0" smtClean="0"/>
              <a:pPr defTabSz="263128" hangingPunct="0"/>
              <a:t>‹#›</a:t>
            </a:fld>
            <a:endParaRPr lang="en-US" kern="0" dirty="0"/>
          </a:p>
        </p:txBody>
      </p:sp>
      <p:sp>
        <p:nvSpPr>
          <p:cNvPr id="3" name="Shape 194">
            <a:extLst>
              <a:ext uri="{FF2B5EF4-FFF2-40B4-BE49-F238E27FC236}">
                <a16:creationId xmlns:a16="http://schemas.microsoft.com/office/drawing/2014/main" id="{B0853DB5-54A1-4802-AD66-1601B4B57B71}"/>
              </a:ext>
            </a:extLst>
          </p:cNvPr>
          <p:cNvSpPr txBox="1">
            <a:spLocks/>
          </p:cNvSpPr>
          <p:nvPr userDrawn="1"/>
        </p:nvSpPr>
        <p:spPr>
          <a:xfrm>
            <a:off x="3815793" y="8451850"/>
            <a:ext cx="137779" cy="220861"/>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6" name="Shape 196">
            <a:extLst>
              <a:ext uri="{FF2B5EF4-FFF2-40B4-BE49-F238E27FC236}">
                <a16:creationId xmlns:a16="http://schemas.microsoft.com/office/drawing/2014/main" id="{8AF48CC2-277E-488A-B20D-068B2841B924}"/>
              </a:ext>
            </a:extLst>
          </p:cNvPr>
          <p:cNvSpPr/>
          <p:nvPr/>
        </p:nvSpPr>
        <p:spPr>
          <a:xfrm>
            <a:off x="911640" y="3314870"/>
            <a:ext cx="901125" cy="2073176"/>
          </a:xfrm>
          <a:prstGeom prst="ellipse">
            <a:avLst/>
          </a:prstGeom>
          <a:solidFill>
            <a:srgbClr val="009457"/>
          </a:solidFill>
          <a:ln w="3175" cap="flat">
            <a:noFill/>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Gill Sans MT" panose="020B0502020104020203"/>
              <a:sym typeface="Helvetica Light"/>
            </a:endParaRPr>
          </a:p>
        </p:txBody>
      </p:sp>
      <p:sp>
        <p:nvSpPr>
          <p:cNvPr id="9" name="Shape 204">
            <a:extLst>
              <a:ext uri="{FF2B5EF4-FFF2-40B4-BE49-F238E27FC236}">
                <a16:creationId xmlns:a16="http://schemas.microsoft.com/office/drawing/2014/main" id="{A3C168B0-E208-4FFB-AA94-A31364F0DEFC}"/>
              </a:ext>
            </a:extLst>
          </p:cNvPr>
          <p:cNvSpPr/>
          <p:nvPr userDrawn="1"/>
        </p:nvSpPr>
        <p:spPr>
          <a:xfrm>
            <a:off x="595963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2" name="Shape 211">
            <a:extLst>
              <a:ext uri="{FF2B5EF4-FFF2-40B4-BE49-F238E27FC236}">
                <a16:creationId xmlns:a16="http://schemas.microsoft.com/office/drawing/2014/main" id="{ED52C6BC-12E0-4CC7-ACBE-1E65D58FBBDA}"/>
              </a:ext>
            </a:extLst>
          </p:cNvPr>
          <p:cNvSpPr/>
          <p:nvPr userDrawn="1"/>
        </p:nvSpPr>
        <p:spPr>
          <a:xfrm>
            <a:off x="259430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5" name="Shape 218">
            <a:extLst>
              <a:ext uri="{FF2B5EF4-FFF2-40B4-BE49-F238E27FC236}">
                <a16:creationId xmlns:a16="http://schemas.microsoft.com/office/drawing/2014/main" id="{490C8B31-7A70-4677-8703-50FAB0CECA57}"/>
              </a:ext>
            </a:extLst>
          </p:cNvPr>
          <p:cNvSpPr/>
          <p:nvPr userDrawn="1"/>
        </p:nvSpPr>
        <p:spPr>
          <a:xfrm>
            <a:off x="4276970" y="3370749"/>
            <a:ext cx="901125"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4" name="Picture Placeholder 23">
            <a:extLst>
              <a:ext uri="{FF2B5EF4-FFF2-40B4-BE49-F238E27FC236}">
                <a16:creationId xmlns:a16="http://schemas.microsoft.com/office/drawing/2014/main" id="{A7481150-B5F1-4BD6-B2E3-C5DDD7DAB3EA}"/>
              </a:ext>
            </a:extLst>
          </p:cNvPr>
          <p:cNvSpPr>
            <a:spLocks noGrp="1"/>
          </p:cNvSpPr>
          <p:nvPr>
            <p:ph type="pic" sz="quarter" idx="10"/>
          </p:nvPr>
        </p:nvSpPr>
        <p:spPr>
          <a:xfrm>
            <a:off x="911841" y="3370264"/>
            <a:ext cx="900708" cy="2073381"/>
          </a:xfrm>
          <a:prstGeom prst="rect">
            <a:avLst/>
          </a:prstGeom>
        </p:spPr>
        <p:txBody>
          <a:bodyPr/>
          <a:lstStyle/>
          <a:p>
            <a:endParaRPr lang="en-US" dirty="0"/>
          </a:p>
        </p:txBody>
      </p:sp>
      <p:sp>
        <p:nvSpPr>
          <p:cNvPr id="25" name="Picture Placeholder 23">
            <a:extLst>
              <a:ext uri="{FF2B5EF4-FFF2-40B4-BE49-F238E27FC236}">
                <a16:creationId xmlns:a16="http://schemas.microsoft.com/office/drawing/2014/main" id="{A483E938-0C48-4B1F-9B8F-D7072BBA9344}"/>
              </a:ext>
            </a:extLst>
          </p:cNvPr>
          <p:cNvSpPr>
            <a:spLocks noGrp="1"/>
          </p:cNvSpPr>
          <p:nvPr>
            <p:ph type="pic" sz="quarter" idx="11"/>
          </p:nvPr>
        </p:nvSpPr>
        <p:spPr>
          <a:xfrm>
            <a:off x="2594722" y="3370264"/>
            <a:ext cx="900708" cy="2073381"/>
          </a:xfrm>
          <a:prstGeom prst="rect">
            <a:avLst/>
          </a:prstGeom>
        </p:spPr>
        <p:txBody>
          <a:bodyPr/>
          <a:lstStyle/>
          <a:p>
            <a:endParaRPr lang="en-US" dirty="0"/>
          </a:p>
        </p:txBody>
      </p:sp>
      <p:sp>
        <p:nvSpPr>
          <p:cNvPr id="26" name="Picture Placeholder 23">
            <a:extLst>
              <a:ext uri="{FF2B5EF4-FFF2-40B4-BE49-F238E27FC236}">
                <a16:creationId xmlns:a16="http://schemas.microsoft.com/office/drawing/2014/main" id="{A8D47B36-88BE-492B-9221-811685707E43}"/>
              </a:ext>
            </a:extLst>
          </p:cNvPr>
          <p:cNvSpPr>
            <a:spLocks noGrp="1"/>
          </p:cNvSpPr>
          <p:nvPr>
            <p:ph type="pic" sz="quarter" idx="12"/>
          </p:nvPr>
        </p:nvSpPr>
        <p:spPr>
          <a:xfrm>
            <a:off x="4277387" y="3370264"/>
            <a:ext cx="900708" cy="2073381"/>
          </a:xfrm>
          <a:prstGeom prst="rect">
            <a:avLst/>
          </a:prstGeom>
        </p:spPr>
        <p:txBody>
          <a:bodyPr/>
          <a:lstStyle/>
          <a:p>
            <a:endParaRPr lang="en-US" dirty="0"/>
          </a:p>
        </p:txBody>
      </p:sp>
      <p:sp>
        <p:nvSpPr>
          <p:cNvPr id="27" name="Picture Placeholder 23">
            <a:extLst>
              <a:ext uri="{FF2B5EF4-FFF2-40B4-BE49-F238E27FC236}">
                <a16:creationId xmlns:a16="http://schemas.microsoft.com/office/drawing/2014/main" id="{B87F483A-6F82-4510-9AF2-701457CBA7DE}"/>
              </a:ext>
            </a:extLst>
          </p:cNvPr>
          <p:cNvSpPr>
            <a:spLocks noGrp="1"/>
          </p:cNvSpPr>
          <p:nvPr>
            <p:ph type="pic" sz="quarter" idx="13"/>
          </p:nvPr>
        </p:nvSpPr>
        <p:spPr>
          <a:xfrm>
            <a:off x="5959636" y="3370264"/>
            <a:ext cx="900708" cy="2073381"/>
          </a:xfrm>
          <a:prstGeom prst="rect">
            <a:avLst/>
          </a:prstGeom>
        </p:spPr>
        <p:txBody>
          <a:bodyPr/>
          <a:lstStyle/>
          <a:p>
            <a:endParaRPr lang="en-US" dirty="0"/>
          </a:p>
        </p:txBody>
      </p:sp>
      <p:sp>
        <p:nvSpPr>
          <p:cNvPr id="29" name="Text Placeholder 28">
            <a:extLst>
              <a:ext uri="{FF2B5EF4-FFF2-40B4-BE49-F238E27FC236}">
                <a16:creationId xmlns:a16="http://schemas.microsoft.com/office/drawing/2014/main" id="{21BA1116-41B6-4179-A4B6-D3A7532FAAB1}"/>
              </a:ext>
            </a:extLst>
          </p:cNvPr>
          <p:cNvSpPr>
            <a:spLocks noGrp="1"/>
          </p:cNvSpPr>
          <p:nvPr>
            <p:ph type="body" sz="quarter" idx="14"/>
          </p:nvPr>
        </p:nvSpPr>
        <p:spPr>
          <a:xfrm>
            <a:off x="687103"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28">
            <a:extLst>
              <a:ext uri="{FF2B5EF4-FFF2-40B4-BE49-F238E27FC236}">
                <a16:creationId xmlns:a16="http://schemas.microsoft.com/office/drawing/2014/main" id="{6D7AC951-9666-4378-9479-2849ECC96E8C}"/>
              </a:ext>
            </a:extLst>
          </p:cNvPr>
          <p:cNvSpPr>
            <a:spLocks noGrp="1"/>
          </p:cNvSpPr>
          <p:nvPr>
            <p:ph type="body" sz="quarter" idx="15"/>
          </p:nvPr>
        </p:nvSpPr>
        <p:spPr>
          <a:xfrm>
            <a:off x="2369776"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28">
            <a:extLst>
              <a:ext uri="{FF2B5EF4-FFF2-40B4-BE49-F238E27FC236}">
                <a16:creationId xmlns:a16="http://schemas.microsoft.com/office/drawing/2014/main" id="{9616D93D-218E-4861-A680-26D7BB995507}"/>
              </a:ext>
            </a:extLst>
          </p:cNvPr>
          <p:cNvSpPr>
            <a:spLocks noGrp="1"/>
          </p:cNvSpPr>
          <p:nvPr>
            <p:ph type="body" sz="quarter" idx="16"/>
          </p:nvPr>
        </p:nvSpPr>
        <p:spPr>
          <a:xfrm>
            <a:off x="4052442"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28">
            <a:extLst>
              <a:ext uri="{FF2B5EF4-FFF2-40B4-BE49-F238E27FC236}">
                <a16:creationId xmlns:a16="http://schemas.microsoft.com/office/drawing/2014/main" id="{9D890629-CD5F-4905-AAD7-9B6FBD7EF891}"/>
              </a:ext>
            </a:extLst>
          </p:cNvPr>
          <p:cNvSpPr>
            <a:spLocks noGrp="1"/>
          </p:cNvSpPr>
          <p:nvPr>
            <p:ph type="body" sz="quarter" idx="17"/>
          </p:nvPr>
        </p:nvSpPr>
        <p:spPr>
          <a:xfrm>
            <a:off x="5735114"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7">
            <a:extLst>
              <a:ext uri="{FF2B5EF4-FFF2-40B4-BE49-F238E27FC236}">
                <a16:creationId xmlns:a16="http://schemas.microsoft.com/office/drawing/2014/main" id="{A1F9B834-19C6-4494-8F8A-3315B3FB1C59}"/>
              </a:ext>
            </a:extLst>
          </p:cNvPr>
          <p:cNvSpPr>
            <a:spLocks noGrp="1"/>
          </p:cNvSpPr>
          <p:nvPr>
            <p:ph type="body" sz="quarter" idx="18" hasCustomPrompt="1"/>
          </p:nvPr>
        </p:nvSpPr>
        <p:spPr>
          <a:xfrm>
            <a:off x="687103"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5" name="Text Placeholder 37">
            <a:extLst>
              <a:ext uri="{FF2B5EF4-FFF2-40B4-BE49-F238E27FC236}">
                <a16:creationId xmlns:a16="http://schemas.microsoft.com/office/drawing/2014/main" id="{EAF9EBA4-4684-40D9-9CE8-A63C2A11A102}"/>
              </a:ext>
            </a:extLst>
          </p:cNvPr>
          <p:cNvSpPr>
            <a:spLocks noGrp="1"/>
          </p:cNvSpPr>
          <p:nvPr>
            <p:ph type="body" sz="quarter" idx="19" hasCustomPrompt="1"/>
          </p:nvPr>
        </p:nvSpPr>
        <p:spPr>
          <a:xfrm>
            <a:off x="2369776"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6" name="Text Placeholder 37">
            <a:extLst>
              <a:ext uri="{FF2B5EF4-FFF2-40B4-BE49-F238E27FC236}">
                <a16:creationId xmlns:a16="http://schemas.microsoft.com/office/drawing/2014/main" id="{3431E518-49BB-495E-B130-5187AFFC1CBF}"/>
              </a:ext>
            </a:extLst>
          </p:cNvPr>
          <p:cNvSpPr>
            <a:spLocks noGrp="1"/>
          </p:cNvSpPr>
          <p:nvPr>
            <p:ph type="body" sz="quarter" idx="20" hasCustomPrompt="1"/>
          </p:nvPr>
        </p:nvSpPr>
        <p:spPr>
          <a:xfrm>
            <a:off x="4052442"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7" name="Text Placeholder 37">
            <a:extLst>
              <a:ext uri="{FF2B5EF4-FFF2-40B4-BE49-F238E27FC236}">
                <a16:creationId xmlns:a16="http://schemas.microsoft.com/office/drawing/2014/main" id="{DCF1CD93-03CD-488A-A804-AA8F42849644}"/>
              </a:ext>
            </a:extLst>
          </p:cNvPr>
          <p:cNvSpPr>
            <a:spLocks noGrp="1"/>
          </p:cNvSpPr>
          <p:nvPr>
            <p:ph type="body" sz="quarter" idx="21" hasCustomPrompt="1"/>
          </p:nvPr>
        </p:nvSpPr>
        <p:spPr>
          <a:xfrm>
            <a:off x="5734898"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8" name="Title 1">
            <a:extLst>
              <a:ext uri="{FF2B5EF4-FFF2-40B4-BE49-F238E27FC236}">
                <a16:creationId xmlns:a16="http://schemas.microsoft.com/office/drawing/2014/main" id="{24271CA5-8E97-4139-8F02-8814D1D82B9A}"/>
              </a:ext>
            </a:extLst>
          </p:cNvPr>
          <p:cNvSpPr>
            <a:spLocks noGrp="1"/>
          </p:cNvSpPr>
          <p:nvPr>
            <p:ph type="title" hasCustomPrompt="1"/>
          </p:nvPr>
        </p:nvSpPr>
        <p:spPr>
          <a:xfrm>
            <a:off x="676337" y="1766428"/>
            <a:ext cx="6184424" cy="1054913"/>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spTree>
    <p:extLst>
      <p:ext uri="{BB962C8B-B14F-4D97-AF65-F5344CB8AC3E}">
        <p14:creationId xmlns:p14="http://schemas.microsoft.com/office/powerpoint/2010/main" val="424794570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Group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676337" y="1671570"/>
            <a:ext cx="5253867" cy="1596346"/>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grpSp>
        <p:nvGrpSpPr>
          <p:cNvPr id="5" name="Group 142">
            <a:extLst>
              <a:ext uri="{FF2B5EF4-FFF2-40B4-BE49-F238E27FC236}">
                <a16:creationId xmlns:a16="http://schemas.microsoft.com/office/drawing/2014/main" id="{0BFD2755-CD3F-42B5-AF2F-D025DE67592E}"/>
              </a:ext>
            </a:extLst>
          </p:cNvPr>
          <p:cNvGrpSpPr/>
          <p:nvPr userDrawn="1"/>
        </p:nvGrpSpPr>
        <p:grpSpPr>
          <a:xfrm>
            <a:off x="837214" y="3328329"/>
            <a:ext cx="2716291" cy="6271536"/>
            <a:chOff x="0" y="0"/>
            <a:chExt cx="6186406" cy="8552092"/>
          </a:xfrm>
        </p:grpSpPr>
        <p:sp>
          <p:nvSpPr>
            <p:cNvPr id="7" name="Shape 136">
              <a:extLst>
                <a:ext uri="{FF2B5EF4-FFF2-40B4-BE49-F238E27FC236}">
                  <a16:creationId xmlns:a16="http://schemas.microsoft.com/office/drawing/2014/main" id="{A38032B0-A6E6-4AA6-B1B5-9C8A1AB11A15}"/>
                </a:ext>
              </a:extLst>
            </p:cNvPr>
            <p:cNvSpPr/>
            <p:nvPr/>
          </p:nvSpPr>
          <p:spPr>
            <a:xfrm>
              <a:off x="0" y="0"/>
              <a:ext cx="6186406" cy="8552092"/>
            </a:xfrm>
            <a:prstGeom prst="rect">
              <a:avLst/>
            </a:prstGeom>
            <a:noFill/>
            <a:ln w="508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6557AE7E-C1B0-4FB6-971E-B07976E24416}"/>
                </a:ext>
              </a:extLst>
            </p:cNvPr>
            <p:cNvSpPr/>
            <p:nvPr/>
          </p:nvSpPr>
          <p:spPr>
            <a:xfrm>
              <a:off x="435030" y="1016862"/>
              <a:ext cx="5103661"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grpSp>
        <p:nvGrpSpPr>
          <p:cNvPr id="11" name="Group 150">
            <a:extLst>
              <a:ext uri="{FF2B5EF4-FFF2-40B4-BE49-F238E27FC236}">
                <a16:creationId xmlns:a16="http://schemas.microsoft.com/office/drawing/2014/main" id="{0F50CA4E-B8FF-45E3-A00F-A7E90488E0A5}"/>
              </a:ext>
            </a:extLst>
          </p:cNvPr>
          <p:cNvGrpSpPr/>
          <p:nvPr userDrawn="1"/>
        </p:nvGrpSpPr>
        <p:grpSpPr>
          <a:xfrm>
            <a:off x="3915910" y="3267917"/>
            <a:ext cx="2716291" cy="6271536"/>
            <a:chOff x="0" y="0"/>
            <a:chExt cx="6186406" cy="8552092"/>
          </a:xfrm>
        </p:grpSpPr>
        <p:sp>
          <p:nvSpPr>
            <p:cNvPr id="13" name="Shape 145">
              <a:extLst>
                <a:ext uri="{FF2B5EF4-FFF2-40B4-BE49-F238E27FC236}">
                  <a16:creationId xmlns:a16="http://schemas.microsoft.com/office/drawing/2014/main" id="{7A145CD8-5478-4972-94A4-28622FE0408E}"/>
                </a:ext>
              </a:extLst>
            </p:cNvPr>
            <p:cNvSpPr/>
            <p:nvPr/>
          </p:nvSpPr>
          <p:spPr>
            <a:xfrm>
              <a:off x="0" y="0"/>
              <a:ext cx="6186406" cy="8552092"/>
            </a:xfrm>
            <a:prstGeom prst="rect">
              <a:avLst/>
            </a:prstGeom>
            <a:noFill/>
            <a:ln w="508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5" name="Shape 146">
              <a:extLst>
                <a:ext uri="{FF2B5EF4-FFF2-40B4-BE49-F238E27FC236}">
                  <a16:creationId xmlns:a16="http://schemas.microsoft.com/office/drawing/2014/main" id="{651E32B9-B79D-4BFD-86F2-02934964727B}"/>
                </a:ext>
              </a:extLst>
            </p:cNvPr>
            <p:cNvSpPr/>
            <p:nvPr/>
          </p:nvSpPr>
          <p:spPr>
            <a:xfrm>
              <a:off x="647715" y="1066832"/>
              <a:ext cx="4890976" cy="790601"/>
            </a:xfrm>
            <a:prstGeom prst="roundRect">
              <a:avLst>
                <a:gd name="adj" fmla="val 50000"/>
              </a:avLst>
            </a:prstGeom>
            <a:solidFill>
              <a:srgbClr val="393941"/>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sp>
        <p:nvSpPr>
          <p:cNvPr id="20" name="Text Placeholder 19">
            <a:extLst>
              <a:ext uri="{FF2B5EF4-FFF2-40B4-BE49-F238E27FC236}">
                <a16:creationId xmlns:a16="http://schemas.microsoft.com/office/drawing/2014/main" id="{A756E2D1-02C4-4D50-B04C-1FBD59E9B152}"/>
              </a:ext>
            </a:extLst>
          </p:cNvPr>
          <p:cNvSpPr>
            <a:spLocks noGrp="1"/>
          </p:cNvSpPr>
          <p:nvPr>
            <p:ph type="body" sz="quarter" idx="10" hasCustomPrompt="1"/>
          </p:nvPr>
        </p:nvSpPr>
        <p:spPr>
          <a:xfrm>
            <a:off x="4200305" y="5219042"/>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1" name="Text Placeholder 19">
            <a:extLst>
              <a:ext uri="{FF2B5EF4-FFF2-40B4-BE49-F238E27FC236}">
                <a16:creationId xmlns:a16="http://schemas.microsoft.com/office/drawing/2014/main" id="{5E9A1071-EF93-45BE-B608-8F05979EC6DA}"/>
              </a:ext>
            </a:extLst>
          </p:cNvPr>
          <p:cNvSpPr>
            <a:spLocks noGrp="1"/>
          </p:cNvSpPr>
          <p:nvPr>
            <p:ph type="body" sz="quarter" idx="11" hasCustomPrompt="1"/>
          </p:nvPr>
        </p:nvSpPr>
        <p:spPr>
          <a:xfrm>
            <a:off x="1099056" y="5200720"/>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2" name="Text Placeholder 37">
            <a:extLst>
              <a:ext uri="{FF2B5EF4-FFF2-40B4-BE49-F238E27FC236}">
                <a16:creationId xmlns:a16="http://schemas.microsoft.com/office/drawing/2014/main" id="{B96815F7-6121-4EE8-A1EE-8B9619B593EA}"/>
              </a:ext>
            </a:extLst>
          </p:cNvPr>
          <p:cNvSpPr>
            <a:spLocks noGrp="1"/>
          </p:cNvSpPr>
          <p:nvPr>
            <p:ph type="body" sz="quarter" idx="16" hasCustomPrompt="1"/>
          </p:nvPr>
        </p:nvSpPr>
        <p:spPr>
          <a:xfrm>
            <a:off x="1248569" y="4178874"/>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23" name="Text Placeholder 37">
            <a:extLst>
              <a:ext uri="{FF2B5EF4-FFF2-40B4-BE49-F238E27FC236}">
                <a16:creationId xmlns:a16="http://schemas.microsoft.com/office/drawing/2014/main" id="{E55F6E35-30B5-48C9-9BAC-53128597733D}"/>
              </a:ext>
            </a:extLst>
          </p:cNvPr>
          <p:cNvSpPr>
            <a:spLocks noGrp="1"/>
          </p:cNvSpPr>
          <p:nvPr>
            <p:ph type="body" sz="quarter" idx="17" hasCustomPrompt="1"/>
          </p:nvPr>
        </p:nvSpPr>
        <p:spPr>
          <a:xfrm>
            <a:off x="4349818" y="421148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616269930"/>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Group 5">
    <p:spTree>
      <p:nvGrpSpPr>
        <p:cNvPr id="1" name=""/>
        <p:cNvGrpSpPr/>
        <p:nvPr/>
      </p:nvGrpSpPr>
      <p:grpSpPr>
        <a:xfrm>
          <a:off x="0" y="0"/>
          <a:ext cx="0" cy="0"/>
          <a:chOff x="0" y="0"/>
          <a:chExt cx="0" cy="0"/>
        </a:xfrm>
      </p:grpSpPr>
      <p:sp>
        <p:nvSpPr>
          <p:cNvPr id="3" name="Picture Placeholder 1">
            <a:extLst>
              <a:ext uri="{FF2B5EF4-FFF2-40B4-BE49-F238E27FC236}">
                <a16:creationId xmlns:a16="http://schemas.microsoft.com/office/drawing/2014/main" id="{7256C2B7-ABE9-4654-B268-7FC5B5BD2BC7}"/>
              </a:ext>
            </a:extLst>
          </p:cNvPr>
          <p:cNvSpPr>
            <a:spLocks noGrp="1"/>
          </p:cNvSpPr>
          <p:nvPr>
            <p:ph type="pic" sz="quarter" idx="10"/>
          </p:nvPr>
        </p:nvSpPr>
        <p:spPr>
          <a:xfrm>
            <a:off x="683333" y="3934142"/>
            <a:ext cx="1968188" cy="3489759"/>
          </a:xfrm>
          <a:prstGeom prst="rect">
            <a:avLst/>
          </a:prstGeom>
          <a:solidFill>
            <a:schemeClr val="tx1"/>
          </a:solidFill>
        </p:spPr>
      </p:sp>
      <p:sp>
        <p:nvSpPr>
          <p:cNvPr id="4" name="Picture Placeholder 4">
            <a:extLst>
              <a:ext uri="{FF2B5EF4-FFF2-40B4-BE49-F238E27FC236}">
                <a16:creationId xmlns:a16="http://schemas.microsoft.com/office/drawing/2014/main" id="{DAF314C4-6B5A-4A23-823E-7EA687CBA9D2}"/>
              </a:ext>
            </a:extLst>
          </p:cNvPr>
          <p:cNvSpPr>
            <a:spLocks noGrp="1"/>
          </p:cNvSpPr>
          <p:nvPr>
            <p:ph type="pic" sz="quarter" idx="11"/>
          </p:nvPr>
        </p:nvSpPr>
        <p:spPr>
          <a:xfrm>
            <a:off x="2901599" y="3934140"/>
            <a:ext cx="1966001" cy="3489759"/>
          </a:xfrm>
          <a:prstGeom prst="rect">
            <a:avLst/>
          </a:prstGeom>
          <a:solidFill>
            <a:schemeClr val="tx1"/>
          </a:solidFill>
        </p:spPr>
      </p:sp>
      <p:sp>
        <p:nvSpPr>
          <p:cNvPr id="5" name="Picture Placeholder 5">
            <a:extLst>
              <a:ext uri="{FF2B5EF4-FFF2-40B4-BE49-F238E27FC236}">
                <a16:creationId xmlns:a16="http://schemas.microsoft.com/office/drawing/2014/main" id="{BC703053-7A23-4E5B-A292-26C8837779CA}"/>
              </a:ext>
            </a:extLst>
          </p:cNvPr>
          <p:cNvSpPr>
            <a:spLocks noGrp="1"/>
          </p:cNvSpPr>
          <p:nvPr>
            <p:ph type="pic" sz="quarter" idx="12"/>
          </p:nvPr>
        </p:nvSpPr>
        <p:spPr>
          <a:xfrm>
            <a:off x="5129084" y="3934140"/>
            <a:ext cx="1971918" cy="3489759"/>
          </a:xfrm>
          <a:prstGeom prst="rect">
            <a:avLst/>
          </a:prstGeom>
          <a:solidFill>
            <a:schemeClr val="tx1"/>
          </a:solidFill>
        </p:spPr>
      </p:sp>
      <p:sp>
        <p:nvSpPr>
          <p:cNvPr id="8" name="Shape 106">
            <a:extLst>
              <a:ext uri="{FF2B5EF4-FFF2-40B4-BE49-F238E27FC236}">
                <a16:creationId xmlns:a16="http://schemas.microsoft.com/office/drawing/2014/main" id="{DD814868-CB68-45DD-909D-1B0D50C91A6B}"/>
              </a:ext>
            </a:extLst>
          </p:cNvPr>
          <p:cNvSpPr/>
          <p:nvPr userDrawn="1"/>
        </p:nvSpPr>
        <p:spPr>
          <a:xfrm>
            <a:off x="683333" y="3242170"/>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0" name="Shape 111">
            <a:extLst>
              <a:ext uri="{FF2B5EF4-FFF2-40B4-BE49-F238E27FC236}">
                <a16:creationId xmlns:a16="http://schemas.microsoft.com/office/drawing/2014/main" id="{30420FDF-8C99-4F4C-A50D-D77EC29DB227}"/>
              </a:ext>
            </a:extLst>
          </p:cNvPr>
          <p:cNvSpPr/>
          <p:nvPr userDrawn="1"/>
        </p:nvSpPr>
        <p:spPr>
          <a:xfrm>
            <a:off x="5131829" y="3934139"/>
            <a:ext cx="1971918" cy="3489759"/>
          </a:xfrm>
          <a:prstGeom prst="rect">
            <a:avLst/>
          </a:prstGeom>
          <a:solidFill>
            <a:srgbClr val="2CB772">
              <a:alpha val="8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6" name="Text Placeholder 15">
            <a:extLst>
              <a:ext uri="{FF2B5EF4-FFF2-40B4-BE49-F238E27FC236}">
                <a16:creationId xmlns:a16="http://schemas.microsoft.com/office/drawing/2014/main" id="{78B6A215-4808-4A24-8E82-D9DCF4F21AD6}"/>
              </a:ext>
            </a:extLst>
          </p:cNvPr>
          <p:cNvSpPr>
            <a:spLocks noGrp="1"/>
          </p:cNvSpPr>
          <p:nvPr>
            <p:ph type="body" sz="quarter" idx="13" hasCustomPrompt="1"/>
          </p:nvPr>
        </p:nvSpPr>
        <p:spPr>
          <a:xfrm>
            <a:off x="675805" y="2090016"/>
            <a:ext cx="4574450" cy="1821921"/>
          </a:xfrm>
          <a:prstGeom prst="rect">
            <a:avLst/>
          </a:prstGeom>
        </p:spPr>
        <p:txBody>
          <a:bodyPr>
            <a:normAutofit/>
          </a:bodyPr>
          <a:lstStyle>
            <a:lvl1pPr algn="l">
              <a:defRPr lang="en-US" sz="3188" b="1" dirty="0">
                <a:solidFill>
                  <a:srgbClr val="393941"/>
                </a:solidFill>
              </a:defRPr>
            </a:lvl1pPr>
          </a:lstStyle>
          <a:p>
            <a:r>
              <a:rPr lang="en-US" dirty="0">
                <a:latin typeface="+mj-lt"/>
              </a:rPr>
              <a:t>Slide Title Slide Title</a:t>
            </a:r>
          </a:p>
        </p:txBody>
      </p:sp>
      <p:sp>
        <p:nvSpPr>
          <p:cNvPr id="18" name="Text Placeholder 17">
            <a:extLst>
              <a:ext uri="{FF2B5EF4-FFF2-40B4-BE49-F238E27FC236}">
                <a16:creationId xmlns:a16="http://schemas.microsoft.com/office/drawing/2014/main" id="{8A82C35C-C79F-4804-B86C-78F0F442A518}"/>
              </a:ext>
            </a:extLst>
          </p:cNvPr>
          <p:cNvSpPr>
            <a:spLocks noGrp="1"/>
          </p:cNvSpPr>
          <p:nvPr>
            <p:ph type="body" sz="quarter" idx="14" hasCustomPrompt="1"/>
          </p:nvPr>
        </p:nvSpPr>
        <p:spPr>
          <a:xfrm>
            <a:off x="668447"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19" name="Text Placeholder 17">
            <a:extLst>
              <a:ext uri="{FF2B5EF4-FFF2-40B4-BE49-F238E27FC236}">
                <a16:creationId xmlns:a16="http://schemas.microsoft.com/office/drawing/2014/main" id="{E661EC2B-5FD9-42EC-93F3-C776C24D0BC1}"/>
              </a:ext>
            </a:extLst>
          </p:cNvPr>
          <p:cNvSpPr>
            <a:spLocks noGrp="1"/>
          </p:cNvSpPr>
          <p:nvPr>
            <p:ph type="body" sz="quarter" idx="15" hasCustomPrompt="1"/>
          </p:nvPr>
        </p:nvSpPr>
        <p:spPr>
          <a:xfrm>
            <a:off x="2899199"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0" name="Text Placeholder 17">
            <a:extLst>
              <a:ext uri="{FF2B5EF4-FFF2-40B4-BE49-F238E27FC236}">
                <a16:creationId xmlns:a16="http://schemas.microsoft.com/office/drawing/2014/main" id="{2D2E0F51-AE59-45D9-9139-F1780082E36C}"/>
              </a:ext>
            </a:extLst>
          </p:cNvPr>
          <p:cNvSpPr>
            <a:spLocks noGrp="1"/>
          </p:cNvSpPr>
          <p:nvPr>
            <p:ph type="body" sz="quarter" idx="16" hasCustomPrompt="1"/>
          </p:nvPr>
        </p:nvSpPr>
        <p:spPr>
          <a:xfrm>
            <a:off x="5129085"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1" name="Text Placeholder 17">
            <a:extLst>
              <a:ext uri="{FF2B5EF4-FFF2-40B4-BE49-F238E27FC236}">
                <a16:creationId xmlns:a16="http://schemas.microsoft.com/office/drawing/2014/main" id="{48EA6C98-3E94-4814-B75C-DBA721D07A9B}"/>
              </a:ext>
            </a:extLst>
          </p:cNvPr>
          <p:cNvSpPr>
            <a:spLocks noGrp="1"/>
          </p:cNvSpPr>
          <p:nvPr>
            <p:ph type="body" sz="quarter" idx="17" hasCustomPrompt="1"/>
          </p:nvPr>
        </p:nvSpPr>
        <p:spPr>
          <a:xfrm>
            <a:off x="668447" y="144328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96561135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ext-Heavy Group">
    <p:spTree>
      <p:nvGrpSpPr>
        <p:cNvPr id="1" name=""/>
        <p:cNvGrpSpPr/>
        <p:nvPr/>
      </p:nvGrpSpPr>
      <p:grpSpPr>
        <a:xfrm>
          <a:off x="0" y="0"/>
          <a:ext cx="0" cy="0"/>
          <a:chOff x="0" y="0"/>
          <a:chExt cx="0" cy="0"/>
        </a:xfrm>
      </p:grpSpPr>
      <p:sp>
        <p:nvSpPr>
          <p:cNvPr id="5" name="Shape 136">
            <a:extLst>
              <a:ext uri="{FF2B5EF4-FFF2-40B4-BE49-F238E27FC236}">
                <a16:creationId xmlns:a16="http://schemas.microsoft.com/office/drawing/2014/main" id="{A169A340-98F0-4CA3-9C7C-C84370F5DF83}"/>
              </a:ext>
            </a:extLst>
          </p:cNvPr>
          <p:cNvSpPr/>
          <p:nvPr/>
        </p:nvSpPr>
        <p:spPr>
          <a:xfrm>
            <a:off x="687699"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F06FB9C4-F7E8-447C-95B6-26434ED2F1C7}"/>
              </a:ext>
            </a:extLst>
          </p:cNvPr>
          <p:cNvSpPr/>
          <p:nvPr/>
        </p:nvSpPr>
        <p:spPr>
          <a:xfrm>
            <a:off x="1182375"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4" name="Shape 145">
            <a:extLst>
              <a:ext uri="{FF2B5EF4-FFF2-40B4-BE49-F238E27FC236}">
                <a16:creationId xmlns:a16="http://schemas.microsoft.com/office/drawing/2014/main" id="{09A81C45-E0F7-4295-AA90-CDE7EAD148DB}"/>
              </a:ext>
            </a:extLst>
          </p:cNvPr>
          <p:cNvSpPr/>
          <p:nvPr/>
        </p:nvSpPr>
        <p:spPr>
          <a:xfrm>
            <a:off x="2900242" y="1893433"/>
            <a:ext cx="1971918" cy="6271536"/>
          </a:xfrm>
          <a:prstGeom prst="rect">
            <a:avLst/>
          </a:prstGeom>
          <a:noFill/>
          <a:ln w="508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7" name="Shape 146">
            <a:extLst>
              <a:ext uri="{FF2B5EF4-FFF2-40B4-BE49-F238E27FC236}">
                <a16:creationId xmlns:a16="http://schemas.microsoft.com/office/drawing/2014/main" id="{E6BA8FC6-FC14-4936-9204-800889A8C808}"/>
              </a:ext>
            </a:extLst>
          </p:cNvPr>
          <p:cNvSpPr/>
          <p:nvPr/>
        </p:nvSpPr>
        <p:spPr>
          <a:xfrm>
            <a:off x="3394917" y="6825160"/>
            <a:ext cx="982567" cy="579775"/>
          </a:xfrm>
          <a:prstGeom prst="roundRect">
            <a:avLst>
              <a:gd name="adj" fmla="val 50000"/>
            </a:avLst>
          </a:prstGeom>
          <a:solidFill>
            <a:srgbClr val="393941"/>
          </a:solidFill>
          <a:ln w="381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2" name="Shape 153">
            <a:extLst>
              <a:ext uri="{FF2B5EF4-FFF2-40B4-BE49-F238E27FC236}">
                <a16:creationId xmlns:a16="http://schemas.microsoft.com/office/drawing/2014/main" id="{C5175499-90BB-4927-A25B-BA45E7B3599F}"/>
              </a:ext>
            </a:extLst>
          </p:cNvPr>
          <p:cNvSpPr/>
          <p:nvPr/>
        </p:nvSpPr>
        <p:spPr>
          <a:xfrm>
            <a:off x="5112784"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5" name="Shape 154">
            <a:extLst>
              <a:ext uri="{FF2B5EF4-FFF2-40B4-BE49-F238E27FC236}">
                <a16:creationId xmlns:a16="http://schemas.microsoft.com/office/drawing/2014/main" id="{32FB78FA-B697-46B1-8320-328060B31067}"/>
              </a:ext>
            </a:extLst>
          </p:cNvPr>
          <p:cNvSpPr/>
          <p:nvPr/>
        </p:nvSpPr>
        <p:spPr>
          <a:xfrm>
            <a:off x="5607459"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1" name="Picture Placeholder 30">
            <a:extLst>
              <a:ext uri="{FF2B5EF4-FFF2-40B4-BE49-F238E27FC236}">
                <a16:creationId xmlns:a16="http://schemas.microsoft.com/office/drawing/2014/main" id="{D586004B-7A53-4E1E-B323-81976015C0B1}"/>
              </a:ext>
            </a:extLst>
          </p:cNvPr>
          <p:cNvSpPr>
            <a:spLocks noGrp="1"/>
          </p:cNvSpPr>
          <p:nvPr>
            <p:ph type="pic" sz="quarter" idx="10"/>
          </p:nvPr>
        </p:nvSpPr>
        <p:spPr>
          <a:xfrm>
            <a:off x="1432036" y="2487467"/>
            <a:ext cx="483245" cy="1111779"/>
          </a:xfrm>
          <a:prstGeom prst="rect">
            <a:avLst/>
          </a:prstGeom>
        </p:spPr>
        <p:txBody>
          <a:bodyPr/>
          <a:lstStyle/>
          <a:p>
            <a:endParaRPr lang="en-US" dirty="0"/>
          </a:p>
        </p:txBody>
      </p:sp>
      <p:sp>
        <p:nvSpPr>
          <p:cNvPr id="32" name="Picture Placeholder 30">
            <a:extLst>
              <a:ext uri="{FF2B5EF4-FFF2-40B4-BE49-F238E27FC236}">
                <a16:creationId xmlns:a16="http://schemas.microsoft.com/office/drawing/2014/main" id="{ACB62061-0057-4636-A980-832BFE9251EF}"/>
              </a:ext>
            </a:extLst>
          </p:cNvPr>
          <p:cNvSpPr>
            <a:spLocks noGrp="1"/>
          </p:cNvSpPr>
          <p:nvPr>
            <p:ph type="pic" sz="quarter" idx="11"/>
          </p:nvPr>
        </p:nvSpPr>
        <p:spPr>
          <a:xfrm>
            <a:off x="3644578" y="2487467"/>
            <a:ext cx="483245" cy="1111779"/>
          </a:xfrm>
          <a:prstGeom prst="rect">
            <a:avLst/>
          </a:prstGeom>
        </p:spPr>
        <p:txBody>
          <a:bodyPr/>
          <a:lstStyle/>
          <a:p>
            <a:endParaRPr lang="en-US" dirty="0"/>
          </a:p>
        </p:txBody>
      </p:sp>
      <p:sp>
        <p:nvSpPr>
          <p:cNvPr id="33" name="Picture Placeholder 30">
            <a:extLst>
              <a:ext uri="{FF2B5EF4-FFF2-40B4-BE49-F238E27FC236}">
                <a16:creationId xmlns:a16="http://schemas.microsoft.com/office/drawing/2014/main" id="{2730496F-5748-43FD-AD00-84D55AAB0A17}"/>
              </a:ext>
            </a:extLst>
          </p:cNvPr>
          <p:cNvSpPr>
            <a:spLocks noGrp="1"/>
          </p:cNvSpPr>
          <p:nvPr>
            <p:ph type="pic" sz="quarter" idx="12"/>
          </p:nvPr>
        </p:nvSpPr>
        <p:spPr>
          <a:xfrm>
            <a:off x="5861169" y="2487467"/>
            <a:ext cx="483245" cy="1111779"/>
          </a:xfrm>
          <a:prstGeom prst="rect">
            <a:avLst/>
          </a:prstGeom>
        </p:spPr>
        <p:txBody>
          <a:bodyPr/>
          <a:lstStyle/>
          <a:p>
            <a:endParaRPr lang="en-US" dirty="0"/>
          </a:p>
        </p:txBody>
      </p:sp>
      <p:sp>
        <p:nvSpPr>
          <p:cNvPr id="35" name="Text Placeholder 34">
            <a:extLst>
              <a:ext uri="{FF2B5EF4-FFF2-40B4-BE49-F238E27FC236}">
                <a16:creationId xmlns:a16="http://schemas.microsoft.com/office/drawing/2014/main" id="{8C1E87B2-99CB-4B2D-BE7E-EC9DC00C004D}"/>
              </a:ext>
            </a:extLst>
          </p:cNvPr>
          <p:cNvSpPr>
            <a:spLocks noGrp="1"/>
          </p:cNvSpPr>
          <p:nvPr>
            <p:ph type="body" sz="quarter" idx="13" hasCustomPrompt="1"/>
          </p:nvPr>
        </p:nvSpPr>
        <p:spPr>
          <a:xfrm>
            <a:off x="1284279"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6" name="Text Placeholder 34">
            <a:extLst>
              <a:ext uri="{FF2B5EF4-FFF2-40B4-BE49-F238E27FC236}">
                <a16:creationId xmlns:a16="http://schemas.microsoft.com/office/drawing/2014/main" id="{1DD5E2CD-7F53-4B59-B45B-1C3C29A15E76}"/>
              </a:ext>
            </a:extLst>
          </p:cNvPr>
          <p:cNvSpPr>
            <a:spLocks noGrp="1"/>
          </p:cNvSpPr>
          <p:nvPr>
            <p:ph type="body" sz="quarter" idx="14" hasCustomPrompt="1"/>
          </p:nvPr>
        </p:nvSpPr>
        <p:spPr>
          <a:xfrm>
            <a:off x="3496822" y="6953352"/>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7" name="Text Placeholder 34">
            <a:extLst>
              <a:ext uri="{FF2B5EF4-FFF2-40B4-BE49-F238E27FC236}">
                <a16:creationId xmlns:a16="http://schemas.microsoft.com/office/drawing/2014/main" id="{D0FE65DD-C616-41C9-8095-378C264E8BAC}"/>
              </a:ext>
            </a:extLst>
          </p:cNvPr>
          <p:cNvSpPr>
            <a:spLocks noGrp="1"/>
          </p:cNvSpPr>
          <p:nvPr>
            <p:ph type="body" sz="quarter" idx="15" hasCustomPrompt="1"/>
          </p:nvPr>
        </p:nvSpPr>
        <p:spPr>
          <a:xfrm>
            <a:off x="5709364"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9" name="Text Placeholder 38">
            <a:extLst>
              <a:ext uri="{FF2B5EF4-FFF2-40B4-BE49-F238E27FC236}">
                <a16:creationId xmlns:a16="http://schemas.microsoft.com/office/drawing/2014/main" id="{9D5E193B-C3FD-4490-A3E9-D6EFF0555620}"/>
              </a:ext>
            </a:extLst>
          </p:cNvPr>
          <p:cNvSpPr>
            <a:spLocks noGrp="1"/>
          </p:cNvSpPr>
          <p:nvPr>
            <p:ph type="body" sz="quarter" idx="16" hasCustomPrompt="1"/>
          </p:nvPr>
        </p:nvSpPr>
        <p:spPr>
          <a:xfrm>
            <a:off x="89415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1" name="Text Placeholder 40">
            <a:extLst>
              <a:ext uri="{FF2B5EF4-FFF2-40B4-BE49-F238E27FC236}">
                <a16:creationId xmlns:a16="http://schemas.microsoft.com/office/drawing/2014/main" id="{30923AA4-CF2C-4F77-8F29-AAC5D2C9CFAB}"/>
              </a:ext>
            </a:extLst>
          </p:cNvPr>
          <p:cNvSpPr>
            <a:spLocks noGrp="1"/>
          </p:cNvSpPr>
          <p:nvPr>
            <p:ph type="body" sz="quarter" idx="17" hasCustomPrompt="1"/>
          </p:nvPr>
        </p:nvSpPr>
        <p:spPr>
          <a:xfrm>
            <a:off x="856732"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2" name="Text Placeholder 38">
            <a:extLst>
              <a:ext uri="{FF2B5EF4-FFF2-40B4-BE49-F238E27FC236}">
                <a16:creationId xmlns:a16="http://schemas.microsoft.com/office/drawing/2014/main" id="{223CABDE-AE4F-48E6-AC0A-E68731B947F7}"/>
              </a:ext>
            </a:extLst>
          </p:cNvPr>
          <p:cNvSpPr>
            <a:spLocks noGrp="1"/>
          </p:cNvSpPr>
          <p:nvPr>
            <p:ph type="body" sz="quarter" idx="18" hasCustomPrompt="1"/>
          </p:nvPr>
        </p:nvSpPr>
        <p:spPr>
          <a:xfrm>
            <a:off x="314412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3" name="Text Placeholder 40">
            <a:extLst>
              <a:ext uri="{FF2B5EF4-FFF2-40B4-BE49-F238E27FC236}">
                <a16:creationId xmlns:a16="http://schemas.microsoft.com/office/drawing/2014/main" id="{F7982E2C-F530-4A2B-832F-B87BF72E7705}"/>
              </a:ext>
            </a:extLst>
          </p:cNvPr>
          <p:cNvSpPr>
            <a:spLocks noGrp="1"/>
          </p:cNvSpPr>
          <p:nvPr>
            <p:ph type="body" sz="quarter" idx="19" hasCustomPrompt="1"/>
          </p:nvPr>
        </p:nvSpPr>
        <p:spPr>
          <a:xfrm>
            <a:off x="3106701"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4" name="Text Placeholder 38">
            <a:extLst>
              <a:ext uri="{FF2B5EF4-FFF2-40B4-BE49-F238E27FC236}">
                <a16:creationId xmlns:a16="http://schemas.microsoft.com/office/drawing/2014/main" id="{A9FFB075-EF1A-4083-9F7D-EC1D559C180D}"/>
              </a:ext>
            </a:extLst>
          </p:cNvPr>
          <p:cNvSpPr>
            <a:spLocks noGrp="1"/>
          </p:cNvSpPr>
          <p:nvPr>
            <p:ph type="body" sz="quarter" idx="20" hasCustomPrompt="1"/>
          </p:nvPr>
        </p:nvSpPr>
        <p:spPr>
          <a:xfrm>
            <a:off x="5356671"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5" name="Text Placeholder 40">
            <a:extLst>
              <a:ext uri="{FF2B5EF4-FFF2-40B4-BE49-F238E27FC236}">
                <a16:creationId xmlns:a16="http://schemas.microsoft.com/office/drawing/2014/main" id="{994A53E6-77AB-4C8A-8CA6-0CF129524D0A}"/>
              </a:ext>
            </a:extLst>
          </p:cNvPr>
          <p:cNvSpPr>
            <a:spLocks noGrp="1"/>
          </p:cNvSpPr>
          <p:nvPr>
            <p:ph type="body" sz="quarter" idx="21" hasCustomPrompt="1"/>
          </p:nvPr>
        </p:nvSpPr>
        <p:spPr>
          <a:xfrm>
            <a:off x="5319243"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Tree>
    <p:extLst>
      <p:ext uri="{BB962C8B-B14F-4D97-AF65-F5344CB8AC3E}">
        <p14:creationId xmlns:p14="http://schemas.microsoft.com/office/powerpoint/2010/main" val="52130525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ext-Heavy 2">
    <p:spTree>
      <p:nvGrpSpPr>
        <p:cNvPr id="1" name=""/>
        <p:cNvGrpSpPr/>
        <p:nvPr/>
      </p:nvGrpSpPr>
      <p:grpSpPr>
        <a:xfrm>
          <a:off x="0" y="0"/>
          <a:ext cx="0" cy="0"/>
          <a:chOff x="0" y="0"/>
          <a:chExt cx="0" cy="0"/>
        </a:xfrm>
      </p:grpSpPr>
      <p:sp>
        <p:nvSpPr>
          <p:cNvPr id="6" name="Shape 65">
            <a:extLst>
              <a:ext uri="{FF2B5EF4-FFF2-40B4-BE49-F238E27FC236}">
                <a16:creationId xmlns:a16="http://schemas.microsoft.com/office/drawing/2014/main" id="{7360D2C5-89C9-4BB1-B235-A8C7577B37E7}"/>
              </a:ext>
            </a:extLst>
          </p:cNvPr>
          <p:cNvSpPr/>
          <p:nvPr userDrawn="1"/>
        </p:nvSpPr>
        <p:spPr>
          <a:xfrm>
            <a:off x="2462174" y="4304071"/>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solidFill>
                  <a:schemeClr val="tx1">
                    <a:lumMod val="50000"/>
                  </a:schemeClr>
                </a:solidFill>
                <a:latin typeface="+mj-lt"/>
              </a:defRPr>
            </a:lvl1pPr>
          </a:lstStyle>
          <a:p>
            <a:pPr lvl="0"/>
            <a:r>
              <a:rPr lang="en-US" dirty="0"/>
              <a:t>PASSAGES PROJECT</a:t>
            </a: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83334" y="2201441"/>
            <a:ext cx="2035530"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23" name="Shape 71">
            <a:extLst>
              <a:ext uri="{FF2B5EF4-FFF2-40B4-BE49-F238E27FC236}">
                <a16:creationId xmlns:a16="http://schemas.microsoft.com/office/drawing/2014/main" id="{84D53195-9B10-42EC-9D0B-E6E17D59BB12}"/>
              </a:ext>
            </a:extLst>
          </p:cNvPr>
          <p:cNvSpPr/>
          <p:nvPr userDrawn="1"/>
        </p:nvSpPr>
        <p:spPr>
          <a:xfrm>
            <a:off x="1705402" y="13456556"/>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8514146"/>
            <a:ext cx="2683359" cy="1544255"/>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3132425" y="1991891"/>
            <a:ext cx="2683359" cy="952631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Lorem Ipsum has been the industry's standard dummy text ever since the 1500s, when an unknown printer took a</a:t>
            </a:r>
          </a:p>
        </p:txBody>
      </p:sp>
    </p:spTree>
    <p:extLst>
      <p:ext uri="{BB962C8B-B14F-4D97-AF65-F5344CB8AC3E}">
        <p14:creationId xmlns:p14="http://schemas.microsoft.com/office/powerpoint/2010/main" val="25927395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pic>
        <p:nvPicPr>
          <p:cNvPr id="7" name="Picture 6">
            <a:extLst>
              <a:ext uri="{FF2B5EF4-FFF2-40B4-BE49-F238E27FC236}">
                <a16:creationId xmlns:a16="http://schemas.microsoft.com/office/drawing/2014/main" id="{22584599-B3A8-481E-8E8E-E2B464F259E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38564" y="93591"/>
            <a:ext cx="1157636" cy="401202"/>
          </a:xfrm>
          <a:prstGeom prst="rect">
            <a:avLst/>
          </a:prstGeom>
        </p:spPr>
      </p:pic>
      <p:sp>
        <p:nvSpPr>
          <p:cNvPr id="11" name="Rectangle 10">
            <a:extLst>
              <a:ext uri="{FF2B5EF4-FFF2-40B4-BE49-F238E27FC236}">
                <a16:creationId xmlns:a16="http://schemas.microsoft.com/office/drawing/2014/main" id="{BCAB0041-DCDF-44A9-AA46-581A27467A30}"/>
              </a:ext>
            </a:extLst>
          </p:cNvPr>
          <p:cNvSpPr/>
          <p:nvPr userDrawn="1"/>
        </p:nvSpPr>
        <p:spPr>
          <a:xfrm>
            <a:off x="114300" y="93591"/>
            <a:ext cx="5067300" cy="269304"/>
          </a:xfrm>
          <a:prstGeom prst="rect">
            <a:avLst/>
          </a:prstGeom>
        </p:spPr>
        <p:txBody>
          <a:bodyPr wrap="square">
            <a:spAutoFit/>
          </a:bodyPr>
          <a:lstStyle/>
          <a:p>
            <a:r>
              <a:rPr lang="en-US" sz="1150" dirty="0">
                <a:solidFill>
                  <a:schemeClr val="bg2">
                    <a:lumMod val="60000"/>
                    <a:lumOff val="40000"/>
                  </a:schemeClr>
                </a:solidFill>
              </a:rPr>
              <a:t> MODULE 5 I SCALE-UP OF SOCIAL NORM-SHIFTING INTERVENTIONS</a:t>
            </a:r>
          </a:p>
        </p:txBody>
      </p:sp>
    </p:spTree>
    <p:extLst>
      <p:ext uri="{BB962C8B-B14F-4D97-AF65-F5344CB8AC3E}">
        <p14:creationId xmlns:p14="http://schemas.microsoft.com/office/powerpoint/2010/main" val="3795946866"/>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ext-Heavy 3">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latin typeface="+mj-lt"/>
              </a:defRPr>
            </a:lvl1pPr>
          </a:lstStyle>
          <a:p>
            <a:pPr lvl="0"/>
            <a:r>
              <a:rPr lang="en-US" dirty="0"/>
              <a:t>PASSAGES PROJECT</a:t>
            </a: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0"/>
            <a:ext cx="2683359" cy="10058400"/>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683333" y="2472245"/>
            <a:ext cx="2192966" cy="749129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a:t>
            </a:r>
          </a:p>
        </p:txBody>
      </p:sp>
      <p:sp>
        <p:nvSpPr>
          <p:cNvPr id="16" name="Shape 79">
            <a:extLst>
              <a:ext uri="{FF2B5EF4-FFF2-40B4-BE49-F238E27FC236}">
                <a16:creationId xmlns:a16="http://schemas.microsoft.com/office/drawing/2014/main" id="{49514578-1651-4169-9500-B04B73A26C3B}"/>
              </a:ext>
            </a:extLst>
          </p:cNvPr>
          <p:cNvSpPr/>
          <p:nvPr userDrawn="1"/>
        </p:nvSpPr>
        <p:spPr>
          <a:xfrm flipH="1">
            <a:off x="372923" y="8041648"/>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4" name="Picture Placeholder 3">
            <a:extLst>
              <a:ext uri="{FF2B5EF4-FFF2-40B4-BE49-F238E27FC236}">
                <a16:creationId xmlns:a16="http://schemas.microsoft.com/office/drawing/2014/main" id="{FAD16273-2DCD-4C71-BE14-58EE0B5DC770}"/>
              </a:ext>
            </a:extLst>
          </p:cNvPr>
          <p:cNvSpPr>
            <a:spLocks noGrp="1"/>
          </p:cNvSpPr>
          <p:nvPr>
            <p:ph type="pic" sz="quarter" idx="14"/>
          </p:nvPr>
        </p:nvSpPr>
        <p:spPr>
          <a:xfrm>
            <a:off x="4155455" y="2788180"/>
            <a:ext cx="2311479" cy="5317913"/>
          </a:xfrm>
          <a:prstGeom prst="rect">
            <a:avLst/>
          </a:prstGeom>
        </p:spPr>
        <p:txBody>
          <a:bodyPr/>
          <a:lstStyle/>
          <a:p>
            <a:endParaRPr lang="en-US" dirty="0"/>
          </a:p>
        </p:txBody>
      </p:sp>
    </p:spTree>
    <p:extLst>
      <p:ext uri="{BB962C8B-B14F-4D97-AF65-F5344CB8AC3E}">
        <p14:creationId xmlns:p14="http://schemas.microsoft.com/office/powerpoint/2010/main" val="335155932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xt-Heavy 4">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dirty="0"/>
          </a:p>
        </p:txBody>
      </p:sp>
    </p:spTree>
    <p:extLst>
      <p:ext uri="{BB962C8B-B14F-4D97-AF65-F5344CB8AC3E}">
        <p14:creationId xmlns:p14="http://schemas.microsoft.com/office/powerpoint/2010/main" val="185749105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ext-Heavy 5">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dirty="0"/>
          </a:p>
        </p:txBody>
      </p:sp>
      <p:sp>
        <p:nvSpPr>
          <p:cNvPr id="13" name="Shape 230">
            <a:extLst>
              <a:ext uri="{FF2B5EF4-FFF2-40B4-BE49-F238E27FC236}">
                <a16:creationId xmlns:a16="http://schemas.microsoft.com/office/drawing/2014/main" id="{836A5C9F-4249-4D43-889A-2C33E501BB7D}"/>
              </a:ext>
            </a:extLst>
          </p:cNvPr>
          <p:cNvSpPr/>
          <p:nvPr userDrawn="1"/>
        </p:nvSpPr>
        <p:spPr>
          <a:xfrm>
            <a:off x="753015" y="-120564"/>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272350207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ext-Heavy 6">
    <p:spTree>
      <p:nvGrpSpPr>
        <p:cNvPr id="1" name=""/>
        <p:cNvGrpSpPr/>
        <p:nvPr/>
      </p:nvGrpSpPr>
      <p:grpSpPr>
        <a:xfrm>
          <a:off x="0" y="0"/>
          <a:ext cx="0" cy="0"/>
          <a:chOff x="0" y="0"/>
          <a:chExt cx="0" cy="0"/>
        </a:xfrm>
      </p:grpSpPr>
      <p:sp>
        <p:nvSpPr>
          <p:cNvPr id="18" name="Shape 126">
            <a:extLst>
              <a:ext uri="{FF2B5EF4-FFF2-40B4-BE49-F238E27FC236}">
                <a16:creationId xmlns:a16="http://schemas.microsoft.com/office/drawing/2014/main" id="{D044E884-58EC-440B-A500-D6F3884E08C9}"/>
              </a:ext>
            </a:extLst>
          </p:cNvPr>
          <p:cNvSpPr/>
          <p:nvPr userDrawn="1"/>
        </p:nvSpPr>
        <p:spPr>
          <a:xfrm>
            <a:off x="144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173763" cy="3834766"/>
          </a:xfrm>
          <a:prstGeom prst="rect">
            <a:avLst/>
          </a:prstGeom>
        </p:spPr>
        <p:txBody>
          <a:bodyPr>
            <a:no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3" name="Picture Placeholder 2">
            <a:extLst>
              <a:ext uri="{FF2B5EF4-FFF2-40B4-BE49-F238E27FC236}">
                <a16:creationId xmlns:a16="http://schemas.microsoft.com/office/drawing/2014/main" id="{E57D9E58-9EE3-4FF2-9359-0E3117971AD8}"/>
              </a:ext>
            </a:extLst>
          </p:cNvPr>
          <p:cNvSpPr>
            <a:spLocks noGrp="1"/>
          </p:cNvSpPr>
          <p:nvPr>
            <p:ph type="pic" sz="quarter" idx="14"/>
          </p:nvPr>
        </p:nvSpPr>
        <p:spPr>
          <a:xfrm>
            <a:off x="473631" y="2851653"/>
            <a:ext cx="2781568" cy="4918605"/>
          </a:xfrm>
          <a:prstGeom prst="rect">
            <a:avLst/>
          </a:prstGeom>
        </p:spPr>
        <p:txBody>
          <a:bodyPr/>
          <a:lstStyle/>
          <a:p>
            <a:endParaRPr lang="en-US" dirty="0"/>
          </a:p>
        </p:txBody>
      </p:sp>
    </p:spTree>
    <p:extLst>
      <p:ext uri="{BB962C8B-B14F-4D97-AF65-F5344CB8AC3E}">
        <p14:creationId xmlns:p14="http://schemas.microsoft.com/office/powerpoint/2010/main" val="66588223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8"/>
            <a:ext cx="5253868" cy="3834766"/>
          </a:xfrm>
          <a:prstGeom prst="rect">
            <a:avLst/>
          </a:prstGeom>
        </p:spPr>
        <p:txBody>
          <a:bodyPr>
            <a:noAutofit/>
          </a:bodyPr>
          <a:lstStyle>
            <a:lvl1pPr algn="ctr">
              <a:defRPr sz="1020">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Tree>
    <p:extLst>
      <p:ext uri="{BB962C8B-B14F-4D97-AF65-F5344CB8AC3E}">
        <p14:creationId xmlns:p14="http://schemas.microsoft.com/office/powerpoint/2010/main" val="4100853492"/>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Data 1">
    <p:spTree>
      <p:nvGrpSpPr>
        <p:cNvPr id="1" name=""/>
        <p:cNvGrpSpPr/>
        <p:nvPr/>
      </p:nvGrpSpPr>
      <p:grpSpPr>
        <a:xfrm>
          <a:off x="0" y="0"/>
          <a:ext cx="0" cy="0"/>
          <a:chOff x="0" y="0"/>
          <a:chExt cx="0" cy="0"/>
        </a:xfrm>
      </p:grpSpPr>
      <p:sp>
        <p:nvSpPr>
          <p:cNvPr id="12" name="Shape 71">
            <a:extLst>
              <a:ext uri="{FF2B5EF4-FFF2-40B4-BE49-F238E27FC236}">
                <a16:creationId xmlns:a16="http://schemas.microsoft.com/office/drawing/2014/main" id="{5A9EF15E-BFEB-48A4-BED0-AE282776BF11}"/>
              </a:ext>
            </a:extLst>
          </p:cNvPr>
          <p:cNvSpPr/>
          <p:nvPr userDrawn="1"/>
        </p:nvSpPr>
        <p:spPr>
          <a:xfrm>
            <a:off x="2318473" y="6011815"/>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3" name="Chart Placeholder 2">
            <a:extLst>
              <a:ext uri="{FF2B5EF4-FFF2-40B4-BE49-F238E27FC236}">
                <a16:creationId xmlns:a16="http://schemas.microsoft.com/office/drawing/2014/main" id="{D2AD679F-3BBA-4FBF-9B71-DDF8F9A2A392}"/>
              </a:ext>
            </a:extLst>
          </p:cNvPr>
          <p:cNvSpPr>
            <a:spLocks noGrp="1"/>
          </p:cNvSpPr>
          <p:nvPr>
            <p:ph type="chart" sz="quarter" idx="10"/>
          </p:nvPr>
        </p:nvSpPr>
        <p:spPr>
          <a:xfrm>
            <a:off x="3057853" y="1000020"/>
            <a:ext cx="4436239" cy="8308658"/>
          </a:xfrm>
          <a:prstGeom prst="rect">
            <a:avLst/>
          </a:prstGeom>
        </p:spPr>
        <p:txBody>
          <a:bodyPr/>
          <a:lstStyle/>
          <a:p>
            <a:endParaRPr lang="en-US" dirty="0"/>
          </a:p>
        </p:txBody>
      </p:sp>
      <p:sp>
        <p:nvSpPr>
          <p:cNvPr id="5" name="Text Placeholder 4">
            <a:extLst>
              <a:ext uri="{FF2B5EF4-FFF2-40B4-BE49-F238E27FC236}">
                <a16:creationId xmlns:a16="http://schemas.microsoft.com/office/drawing/2014/main" id="{87A111CE-9D02-46ED-A00C-D3B6907D2BE9}"/>
              </a:ext>
            </a:extLst>
          </p:cNvPr>
          <p:cNvSpPr>
            <a:spLocks noGrp="1"/>
          </p:cNvSpPr>
          <p:nvPr>
            <p:ph type="body" sz="quarter" idx="11" hasCustomPrompt="1"/>
          </p:nvPr>
        </p:nvSpPr>
        <p:spPr>
          <a:xfrm>
            <a:off x="329915" y="2143757"/>
            <a:ext cx="2329792" cy="3805661"/>
          </a:xfrm>
          <a:prstGeom prst="rect">
            <a:avLst/>
          </a:prstGeom>
        </p:spPr>
        <p:txBody>
          <a:bodyPr>
            <a:normAutofit/>
          </a:bodyPr>
          <a:lstStyle>
            <a:lvl1pPr marL="0" marR="0" indent="0" algn="r" defTabSz="263128" rtl="0" eaLnBrk="1" fontAlgn="auto" latinLnBrk="0" hangingPunct="0">
              <a:lnSpc>
                <a:spcPct val="70000"/>
              </a:lnSpc>
              <a:spcBef>
                <a:spcPts val="0"/>
              </a:spcBef>
              <a:spcAft>
                <a:spcPts val="0"/>
              </a:spcAft>
              <a:buClrTx/>
              <a:buSzTx/>
              <a:buFontTx/>
              <a:buNone/>
              <a:tabLst/>
              <a:defRPr lang="en-US" sz="2805" smtClean="0">
                <a:solidFill>
                  <a:srgbClr val="009457"/>
                </a:solidFill>
                <a:latin typeface="+mj-lt"/>
              </a:defRPr>
            </a:lvl1pPr>
          </a:lstStyle>
          <a:p>
            <a:r>
              <a:rPr lang="en-US" sz="2805" dirty="0">
                <a:solidFill>
                  <a:srgbClr val="009457"/>
                </a:solidFill>
                <a:latin typeface="+mj-lt"/>
              </a:rPr>
              <a:t>Slide Title Slide Title </a:t>
            </a:r>
            <a:r>
              <a:rPr lang="en-US" sz="2805" dirty="0">
                <a:solidFill>
                  <a:srgbClr val="2BB673"/>
                </a:solidFill>
                <a:latin typeface="+mj-lt"/>
              </a:rPr>
              <a:t>Slide Title Slide Title</a:t>
            </a:r>
          </a:p>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2837" b="0" i="0" u="none" strike="noStrike" kern="0" cap="none" spc="0" normalizeH="0" baseline="0" noProof="0" dirty="0">
              <a:ln>
                <a:noFill/>
              </a:ln>
              <a:solidFill>
                <a:srgbClr val="2BB673"/>
              </a:solidFill>
              <a:effectLst/>
              <a:uLnTx/>
              <a:uFillTx/>
              <a:latin typeface="Gill Sans MT" panose="020B0502020104020203"/>
              <a:sym typeface="PT Sans"/>
            </a:endParaRPr>
          </a:p>
        </p:txBody>
      </p:sp>
      <p:sp>
        <p:nvSpPr>
          <p:cNvPr id="15" name="Text Placeholder 14">
            <a:extLst>
              <a:ext uri="{FF2B5EF4-FFF2-40B4-BE49-F238E27FC236}">
                <a16:creationId xmlns:a16="http://schemas.microsoft.com/office/drawing/2014/main" id="{1660F839-D189-4F52-B177-70ACC8552F92}"/>
              </a:ext>
            </a:extLst>
          </p:cNvPr>
          <p:cNvSpPr>
            <a:spLocks noGrp="1"/>
          </p:cNvSpPr>
          <p:nvPr>
            <p:ph type="body" sz="quarter" idx="12" hasCustomPrompt="1"/>
          </p:nvPr>
        </p:nvSpPr>
        <p:spPr>
          <a:xfrm>
            <a:off x="329915" y="6329421"/>
            <a:ext cx="2329792" cy="817542"/>
          </a:xfrm>
          <a:prstGeom prst="rect">
            <a:avLst/>
          </a:prstGeom>
        </p:spPr>
        <p:txBody>
          <a:bodyPr>
            <a:noAutofit/>
          </a:bodyPr>
          <a:lstStyle>
            <a:lvl1pPr algn="r">
              <a:defRPr sz="1020">
                <a:solidFill>
                  <a:schemeClr val="tx2">
                    <a:lumMod val="25000"/>
                  </a:schemeClr>
                </a:solidFill>
                <a:latin typeface="+mj-lt"/>
              </a:defRPr>
            </a:lvl1pPr>
          </a:lstStyle>
          <a:p>
            <a:pPr lvl="0"/>
            <a:r>
              <a:rPr lang="en-US" dirty="0"/>
              <a:t>Subtitle Here; Could be title of the graph or explanation of data presented. </a:t>
            </a:r>
          </a:p>
        </p:txBody>
      </p:sp>
      <p:sp>
        <p:nvSpPr>
          <p:cNvPr id="21" name="Text Placeholder 14">
            <a:extLst>
              <a:ext uri="{FF2B5EF4-FFF2-40B4-BE49-F238E27FC236}">
                <a16:creationId xmlns:a16="http://schemas.microsoft.com/office/drawing/2014/main" id="{84A05178-9CC3-40C1-BF40-ECC5F8526497}"/>
              </a:ext>
            </a:extLst>
          </p:cNvPr>
          <p:cNvSpPr>
            <a:spLocks noGrp="1"/>
          </p:cNvSpPr>
          <p:nvPr>
            <p:ph type="body" sz="quarter" idx="13" hasCustomPrompt="1"/>
          </p:nvPr>
        </p:nvSpPr>
        <p:spPr>
          <a:xfrm>
            <a:off x="329915" y="7464566"/>
            <a:ext cx="2329792" cy="1934639"/>
          </a:xfrm>
          <a:prstGeom prst="rect">
            <a:avLst/>
          </a:prstGeom>
        </p:spPr>
        <p:txBody>
          <a:bodyPr>
            <a:noAutofit/>
          </a:bodyPr>
          <a:lstStyle>
            <a:lvl1pPr algn="l">
              <a:defRPr lang="en-US" sz="893" dirty="0">
                <a:solidFill>
                  <a:schemeClr val="tx1">
                    <a:lumMod val="75000"/>
                  </a:schemeClr>
                </a:solidFill>
              </a:defRPr>
            </a:lvl1pPr>
          </a:lstStyle>
          <a:p>
            <a:pPr algn="r"/>
            <a:r>
              <a:rPr lang="en-US" dirty="0">
                <a:latin typeface="+mn-lt"/>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22" name="Text Placeholder 17">
            <a:extLst>
              <a:ext uri="{FF2B5EF4-FFF2-40B4-BE49-F238E27FC236}">
                <a16:creationId xmlns:a16="http://schemas.microsoft.com/office/drawing/2014/main" id="{C56804F1-8D69-4C9F-90DD-28BE30CDB40E}"/>
              </a:ext>
            </a:extLst>
          </p:cNvPr>
          <p:cNvSpPr>
            <a:spLocks noGrp="1"/>
          </p:cNvSpPr>
          <p:nvPr>
            <p:ph type="body" sz="quarter" idx="14" hasCustomPrompt="1"/>
          </p:nvPr>
        </p:nvSpPr>
        <p:spPr>
          <a:xfrm>
            <a:off x="1242357" y="1455456"/>
            <a:ext cx="1417350" cy="423757"/>
          </a:xfrm>
          <a:prstGeom prst="rect">
            <a:avLst/>
          </a:prstGeom>
        </p:spPr>
        <p:txBody>
          <a:bodyPr/>
          <a:lstStyle>
            <a:lvl1pPr algn="r">
              <a:defRPr>
                <a:solidFill>
                  <a:schemeClr val="tx1">
                    <a:lumMod val="50000"/>
                  </a:schemeClr>
                </a:solidFill>
                <a:latin typeface="+mn-lt"/>
              </a:defRPr>
            </a:lvl1pPr>
          </a:lstStyle>
          <a:p>
            <a:pPr lvl="0"/>
            <a:r>
              <a:rPr lang="en-US" dirty="0"/>
              <a:t>PASSAGES PROJECT</a:t>
            </a:r>
          </a:p>
        </p:txBody>
      </p:sp>
    </p:spTree>
    <p:extLst>
      <p:ext uri="{BB962C8B-B14F-4D97-AF65-F5344CB8AC3E}">
        <p14:creationId xmlns:p14="http://schemas.microsoft.com/office/powerpoint/2010/main" val="1969692083"/>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Photo 1">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4" name="Picture Placeholder 1">
            <a:extLst>
              <a:ext uri="{FF2B5EF4-FFF2-40B4-BE49-F238E27FC236}">
                <a16:creationId xmlns:a16="http://schemas.microsoft.com/office/drawing/2014/main" id="{669F3A85-FC8B-4D3A-A29C-11000E61CB5E}"/>
              </a:ext>
            </a:extLst>
          </p:cNvPr>
          <p:cNvSpPr>
            <a:spLocks noGrp="1"/>
          </p:cNvSpPr>
          <p:nvPr>
            <p:ph type="pic" sz="quarter" idx="10"/>
          </p:nvPr>
        </p:nvSpPr>
        <p:spPr>
          <a:xfrm>
            <a:off x="4353829" y="2847616"/>
            <a:ext cx="3050990" cy="4834801"/>
          </a:xfrm>
          <a:prstGeom prst="rect">
            <a:avLst/>
          </a:prstGeom>
          <a:solidFill>
            <a:schemeClr val="tx1"/>
          </a:solidFill>
        </p:spPr>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1" name="Picture Placeholder 10">
            <a:extLst>
              <a:ext uri="{FF2B5EF4-FFF2-40B4-BE49-F238E27FC236}">
                <a16:creationId xmlns:a16="http://schemas.microsoft.com/office/drawing/2014/main" id="{BEEDF0CE-EE67-4F24-911A-832A471730A4}"/>
              </a:ext>
            </a:extLst>
          </p:cNvPr>
          <p:cNvSpPr>
            <a:spLocks noGrp="1"/>
          </p:cNvSpPr>
          <p:nvPr>
            <p:ph type="pic" sz="quarter" idx="11"/>
          </p:nvPr>
        </p:nvSpPr>
        <p:spPr>
          <a:xfrm>
            <a:off x="4355470" y="2830090"/>
            <a:ext cx="3364498" cy="4869709"/>
          </a:xfrm>
          <a:prstGeom prst="rect">
            <a:avLst/>
          </a:prstGeom>
        </p:spPr>
        <p:txBody>
          <a:bodyPr/>
          <a:lstStyle/>
          <a:p>
            <a:endParaRPr lang="en-US" dirty="0"/>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009457"/>
                </a:solidFill>
                <a:latin typeface="+mj-lt"/>
              </a:defRPr>
            </a:lvl1pPr>
          </a:lstStyle>
          <a:p>
            <a:pPr lvl="0"/>
            <a:r>
              <a:rPr lang="en-US" dirty="0"/>
              <a:t>Slide title Slide Title</a:t>
            </a:r>
          </a:p>
        </p:txBody>
      </p:sp>
    </p:spTree>
    <p:extLst>
      <p:ext uri="{BB962C8B-B14F-4D97-AF65-F5344CB8AC3E}">
        <p14:creationId xmlns:p14="http://schemas.microsoft.com/office/powerpoint/2010/main" val="3981241931"/>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Photo 2">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2CB772"/>
                </a:solidFill>
                <a:latin typeface="+mj-lt"/>
              </a:defRPr>
            </a:lvl1pPr>
          </a:lstStyle>
          <a:p>
            <a:pPr lvl="0"/>
            <a:r>
              <a:rPr lang="en-US" dirty="0"/>
              <a:t>Slide Title Slide: Title Slide Title Slide Title</a:t>
            </a:r>
          </a:p>
        </p:txBody>
      </p:sp>
      <p:sp>
        <p:nvSpPr>
          <p:cNvPr id="9" name="Picture Placeholder 8">
            <a:extLst>
              <a:ext uri="{FF2B5EF4-FFF2-40B4-BE49-F238E27FC236}">
                <a16:creationId xmlns:a16="http://schemas.microsoft.com/office/drawing/2014/main" id="{DB57101B-6321-421C-B7EA-30572F7E8836}"/>
              </a:ext>
            </a:extLst>
          </p:cNvPr>
          <p:cNvSpPr>
            <a:spLocks noGrp="1"/>
          </p:cNvSpPr>
          <p:nvPr>
            <p:ph type="pic" sz="quarter" idx="13"/>
          </p:nvPr>
        </p:nvSpPr>
        <p:spPr>
          <a:xfrm>
            <a:off x="4240365" y="1300019"/>
            <a:ext cx="2524692" cy="3729183"/>
          </a:xfrm>
          <a:prstGeom prst="rect">
            <a:avLst/>
          </a:prstGeom>
        </p:spPr>
        <p:txBody>
          <a:bodyPr/>
          <a:lstStyle/>
          <a:p>
            <a:endParaRPr lang="en-US" dirty="0"/>
          </a:p>
        </p:txBody>
      </p:sp>
      <p:sp>
        <p:nvSpPr>
          <p:cNvPr id="16" name="Picture Placeholder 8">
            <a:extLst>
              <a:ext uri="{FF2B5EF4-FFF2-40B4-BE49-F238E27FC236}">
                <a16:creationId xmlns:a16="http://schemas.microsoft.com/office/drawing/2014/main" id="{8761F035-CA69-40D3-87DF-15C69EBDA762}"/>
              </a:ext>
            </a:extLst>
          </p:cNvPr>
          <p:cNvSpPr>
            <a:spLocks noGrp="1"/>
          </p:cNvSpPr>
          <p:nvPr>
            <p:ph type="pic" sz="quarter" idx="14"/>
          </p:nvPr>
        </p:nvSpPr>
        <p:spPr>
          <a:xfrm>
            <a:off x="4240365" y="5329260"/>
            <a:ext cx="2524692" cy="3729183"/>
          </a:xfrm>
          <a:prstGeom prst="rect">
            <a:avLst/>
          </a:prstGeom>
        </p:spPr>
        <p:txBody>
          <a:bodyPr/>
          <a:lstStyle/>
          <a:p>
            <a:endParaRPr lang="en-US" dirty="0"/>
          </a:p>
        </p:txBody>
      </p:sp>
    </p:spTree>
    <p:extLst>
      <p:ext uri="{BB962C8B-B14F-4D97-AF65-F5344CB8AC3E}">
        <p14:creationId xmlns:p14="http://schemas.microsoft.com/office/powerpoint/2010/main" val="424067039"/>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Photo Grid 1">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52704" y="2577699"/>
            <a:ext cx="926515" cy="2131589"/>
          </a:xfrm>
          <a:prstGeom prst="rect">
            <a:avLst/>
          </a:prstGeom>
        </p:spPr>
        <p:txBody>
          <a:bodyPr/>
          <a:lstStyle/>
          <a:p>
            <a:endParaRPr lang="en-US" dirty="0"/>
          </a:p>
        </p:txBody>
      </p:sp>
      <p:sp>
        <p:nvSpPr>
          <p:cNvPr id="7" name="Picture Placeholder 2"/>
          <p:cNvSpPr>
            <a:spLocks noGrp="1"/>
          </p:cNvSpPr>
          <p:nvPr>
            <p:ph type="pic" sz="quarter" idx="11"/>
          </p:nvPr>
        </p:nvSpPr>
        <p:spPr>
          <a:xfrm>
            <a:off x="2282941" y="2577699"/>
            <a:ext cx="926515" cy="2131589"/>
          </a:xfrm>
          <a:prstGeom prst="rect">
            <a:avLst/>
          </a:prstGeom>
        </p:spPr>
        <p:txBody>
          <a:bodyPr/>
          <a:lstStyle/>
          <a:p>
            <a:endParaRPr lang="en-US" dirty="0"/>
          </a:p>
        </p:txBody>
      </p:sp>
      <p:sp>
        <p:nvSpPr>
          <p:cNvPr id="8" name="Picture Placeholder 2"/>
          <p:cNvSpPr>
            <a:spLocks noGrp="1"/>
          </p:cNvSpPr>
          <p:nvPr>
            <p:ph type="pic" sz="quarter" idx="12"/>
          </p:nvPr>
        </p:nvSpPr>
        <p:spPr>
          <a:xfrm>
            <a:off x="3413177" y="2577699"/>
            <a:ext cx="926515" cy="2131589"/>
          </a:xfrm>
          <a:prstGeom prst="rect">
            <a:avLst/>
          </a:prstGeom>
        </p:spPr>
        <p:txBody>
          <a:bodyPr/>
          <a:lstStyle/>
          <a:p>
            <a:endParaRPr lang="en-US" dirty="0"/>
          </a:p>
        </p:txBody>
      </p:sp>
      <p:sp>
        <p:nvSpPr>
          <p:cNvPr id="9" name="Picture Placeholder 2"/>
          <p:cNvSpPr>
            <a:spLocks noGrp="1"/>
          </p:cNvSpPr>
          <p:nvPr>
            <p:ph type="pic" sz="quarter" idx="13"/>
          </p:nvPr>
        </p:nvSpPr>
        <p:spPr>
          <a:xfrm>
            <a:off x="4543414" y="2577699"/>
            <a:ext cx="926515" cy="2131589"/>
          </a:xfrm>
          <a:prstGeom prst="rect">
            <a:avLst/>
          </a:prstGeom>
        </p:spPr>
        <p:txBody>
          <a:bodyPr/>
          <a:lstStyle/>
          <a:p>
            <a:endParaRPr lang="en-US" dirty="0"/>
          </a:p>
        </p:txBody>
      </p:sp>
      <p:sp>
        <p:nvSpPr>
          <p:cNvPr id="10" name="Picture Placeholder 2"/>
          <p:cNvSpPr>
            <a:spLocks noGrp="1"/>
          </p:cNvSpPr>
          <p:nvPr>
            <p:ph type="pic" sz="quarter" idx="14"/>
          </p:nvPr>
        </p:nvSpPr>
        <p:spPr>
          <a:xfrm>
            <a:off x="5673650" y="2577699"/>
            <a:ext cx="926515" cy="2131589"/>
          </a:xfrm>
          <a:prstGeom prst="rect">
            <a:avLst/>
          </a:prstGeom>
        </p:spPr>
        <p:txBody>
          <a:bodyPr/>
          <a:lstStyle/>
          <a:p>
            <a:endParaRPr lang="en-US" dirty="0"/>
          </a:p>
        </p:txBody>
      </p:sp>
      <p:sp>
        <p:nvSpPr>
          <p:cNvPr id="11" name="Picture Placeholder 2"/>
          <p:cNvSpPr>
            <a:spLocks noGrp="1"/>
          </p:cNvSpPr>
          <p:nvPr>
            <p:ph type="pic" sz="quarter" idx="15"/>
          </p:nvPr>
        </p:nvSpPr>
        <p:spPr>
          <a:xfrm>
            <a:off x="1152704" y="5177981"/>
            <a:ext cx="926515" cy="2131589"/>
          </a:xfrm>
          <a:prstGeom prst="rect">
            <a:avLst/>
          </a:prstGeom>
        </p:spPr>
        <p:txBody>
          <a:bodyPr/>
          <a:lstStyle/>
          <a:p>
            <a:endParaRPr lang="en-US" dirty="0"/>
          </a:p>
        </p:txBody>
      </p:sp>
      <p:sp>
        <p:nvSpPr>
          <p:cNvPr id="12" name="Picture Placeholder 2"/>
          <p:cNvSpPr>
            <a:spLocks noGrp="1"/>
          </p:cNvSpPr>
          <p:nvPr>
            <p:ph type="pic" sz="quarter" idx="16"/>
          </p:nvPr>
        </p:nvSpPr>
        <p:spPr>
          <a:xfrm>
            <a:off x="2282941" y="5177981"/>
            <a:ext cx="926515" cy="2131589"/>
          </a:xfrm>
          <a:prstGeom prst="rect">
            <a:avLst/>
          </a:prstGeom>
        </p:spPr>
        <p:txBody>
          <a:bodyPr/>
          <a:lstStyle/>
          <a:p>
            <a:endParaRPr lang="en-US" dirty="0"/>
          </a:p>
        </p:txBody>
      </p:sp>
      <p:sp>
        <p:nvSpPr>
          <p:cNvPr id="13" name="Picture Placeholder 2"/>
          <p:cNvSpPr>
            <a:spLocks noGrp="1"/>
          </p:cNvSpPr>
          <p:nvPr>
            <p:ph type="pic" sz="quarter" idx="17"/>
          </p:nvPr>
        </p:nvSpPr>
        <p:spPr>
          <a:xfrm>
            <a:off x="3413177" y="5177981"/>
            <a:ext cx="926515" cy="2131589"/>
          </a:xfrm>
          <a:prstGeom prst="rect">
            <a:avLst/>
          </a:prstGeom>
        </p:spPr>
        <p:txBody>
          <a:bodyPr/>
          <a:lstStyle/>
          <a:p>
            <a:endParaRPr lang="en-US" dirty="0"/>
          </a:p>
        </p:txBody>
      </p:sp>
      <p:sp>
        <p:nvSpPr>
          <p:cNvPr id="14" name="Picture Placeholder 2"/>
          <p:cNvSpPr>
            <a:spLocks noGrp="1"/>
          </p:cNvSpPr>
          <p:nvPr>
            <p:ph type="pic" sz="quarter" idx="18"/>
          </p:nvPr>
        </p:nvSpPr>
        <p:spPr>
          <a:xfrm>
            <a:off x="4543414" y="5177981"/>
            <a:ext cx="926515" cy="2131589"/>
          </a:xfrm>
          <a:prstGeom prst="rect">
            <a:avLst/>
          </a:prstGeom>
        </p:spPr>
        <p:txBody>
          <a:bodyPr/>
          <a:lstStyle/>
          <a:p>
            <a:endParaRPr lang="en-US" dirty="0"/>
          </a:p>
        </p:txBody>
      </p:sp>
      <p:sp>
        <p:nvSpPr>
          <p:cNvPr id="15" name="Picture Placeholder 2"/>
          <p:cNvSpPr>
            <a:spLocks noGrp="1"/>
          </p:cNvSpPr>
          <p:nvPr>
            <p:ph type="pic" sz="quarter" idx="19"/>
          </p:nvPr>
        </p:nvSpPr>
        <p:spPr>
          <a:xfrm>
            <a:off x="5673650" y="5177981"/>
            <a:ext cx="926515" cy="2131589"/>
          </a:xfrm>
          <a:prstGeom prst="rect">
            <a:avLst/>
          </a:prstGeom>
        </p:spPr>
        <p:txBody>
          <a:bodyPr/>
          <a:lstStyle/>
          <a:p>
            <a:endParaRPr lang="en-US" dirty="0"/>
          </a:p>
        </p:txBody>
      </p:sp>
    </p:spTree>
    <p:extLst>
      <p:ext uri="{BB962C8B-B14F-4D97-AF65-F5344CB8AC3E}">
        <p14:creationId xmlns:p14="http://schemas.microsoft.com/office/powerpoint/2010/main" val="112648796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Photo Grid 2">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315034" y="2846621"/>
            <a:ext cx="842010" cy="1937173"/>
          </a:xfrm>
          <a:prstGeom prst="rect">
            <a:avLst/>
          </a:prstGeom>
        </p:spPr>
        <p:txBody>
          <a:bodyPr/>
          <a:lstStyle/>
          <a:p>
            <a:endParaRPr lang="en-US" dirty="0"/>
          </a:p>
        </p:txBody>
      </p:sp>
      <p:sp>
        <p:nvSpPr>
          <p:cNvPr id="12" name="Picture Placeholder 2"/>
          <p:cNvSpPr>
            <a:spLocks noGrp="1"/>
          </p:cNvSpPr>
          <p:nvPr>
            <p:ph type="pic" sz="quarter" idx="11"/>
          </p:nvPr>
        </p:nvSpPr>
        <p:spPr>
          <a:xfrm>
            <a:off x="2399931" y="2846621"/>
            <a:ext cx="842010" cy="1937173"/>
          </a:xfrm>
          <a:prstGeom prst="rect">
            <a:avLst/>
          </a:prstGeom>
        </p:spPr>
        <p:txBody>
          <a:bodyPr/>
          <a:lstStyle/>
          <a:p>
            <a:endParaRPr lang="en-US" dirty="0"/>
          </a:p>
        </p:txBody>
      </p:sp>
      <p:sp>
        <p:nvSpPr>
          <p:cNvPr id="13" name="Picture Placeholder 2"/>
          <p:cNvSpPr>
            <a:spLocks noGrp="1"/>
          </p:cNvSpPr>
          <p:nvPr>
            <p:ph type="pic" sz="quarter" idx="12"/>
          </p:nvPr>
        </p:nvSpPr>
        <p:spPr>
          <a:xfrm>
            <a:off x="3484829" y="2846621"/>
            <a:ext cx="842010" cy="1937173"/>
          </a:xfrm>
          <a:prstGeom prst="rect">
            <a:avLst/>
          </a:prstGeom>
        </p:spPr>
        <p:txBody>
          <a:bodyPr/>
          <a:lstStyle/>
          <a:p>
            <a:endParaRPr lang="en-US" dirty="0"/>
          </a:p>
        </p:txBody>
      </p:sp>
      <p:sp>
        <p:nvSpPr>
          <p:cNvPr id="14" name="Picture Placeholder 2"/>
          <p:cNvSpPr>
            <a:spLocks noGrp="1"/>
          </p:cNvSpPr>
          <p:nvPr>
            <p:ph type="pic" sz="quarter" idx="13"/>
          </p:nvPr>
        </p:nvSpPr>
        <p:spPr>
          <a:xfrm>
            <a:off x="4569726" y="2846621"/>
            <a:ext cx="842010" cy="1937173"/>
          </a:xfrm>
          <a:prstGeom prst="rect">
            <a:avLst/>
          </a:prstGeom>
        </p:spPr>
        <p:txBody>
          <a:bodyPr/>
          <a:lstStyle/>
          <a:p>
            <a:endParaRPr lang="en-US" dirty="0"/>
          </a:p>
        </p:txBody>
      </p:sp>
      <p:sp>
        <p:nvSpPr>
          <p:cNvPr id="15" name="Picture Placeholder 2"/>
          <p:cNvSpPr>
            <a:spLocks noGrp="1"/>
          </p:cNvSpPr>
          <p:nvPr>
            <p:ph type="pic" sz="quarter" idx="14"/>
          </p:nvPr>
        </p:nvSpPr>
        <p:spPr>
          <a:xfrm>
            <a:off x="5654624" y="2846621"/>
            <a:ext cx="842010" cy="1937173"/>
          </a:xfrm>
          <a:prstGeom prst="rect">
            <a:avLst/>
          </a:prstGeom>
        </p:spPr>
        <p:txBody>
          <a:bodyPr/>
          <a:lstStyle/>
          <a:p>
            <a:endParaRPr lang="en-US" dirty="0"/>
          </a:p>
        </p:txBody>
      </p:sp>
      <p:sp>
        <p:nvSpPr>
          <p:cNvPr id="16" name="Picture Placeholder 2"/>
          <p:cNvSpPr>
            <a:spLocks noGrp="1"/>
          </p:cNvSpPr>
          <p:nvPr>
            <p:ph type="pic" sz="quarter" idx="15"/>
          </p:nvPr>
        </p:nvSpPr>
        <p:spPr>
          <a:xfrm>
            <a:off x="1315034" y="5268088"/>
            <a:ext cx="842010" cy="1937173"/>
          </a:xfrm>
          <a:prstGeom prst="rect">
            <a:avLst/>
          </a:prstGeom>
        </p:spPr>
        <p:txBody>
          <a:bodyPr/>
          <a:lstStyle/>
          <a:p>
            <a:endParaRPr lang="en-US" dirty="0"/>
          </a:p>
        </p:txBody>
      </p:sp>
      <p:sp>
        <p:nvSpPr>
          <p:cNvPr id="17" name="Picture Placeholder 2"/>
          <p:cNvSpPr>
            <a:spLocks noGrp="1"/>
          </p:cNvSpPr>
          <p:nvPr>
            <p:ph type="pic" sz="quarter" idx="16"/>
          </p:nvPr>
        </p:nvSpPr>
        <p:spPr>
          <a:xfrm>
            <a:off x="2399931" y="5268088"/>
            <a:ext cx="842010" cy="1937173"/>
          </a:xfrm>
          <a:prstGeom prst="rect">
            <a:avLst/>
          </a:prstGeom>
        </p:spPr>
        <p:txBody>
          <a:bodyPr/>
          <a:lstStyle/>
          <a:p>
            <a:endParaRPr lang="en-US" dirty="0"/>
          </a:p>
        </p:txBody>
      </p:sp>
      <p:sp>
        <p:nvSpPr>
          <p:cNvPr id="18" name="Picture Placeholder 2"/>
          <p:cNvSpPr>
            <a:spLocks noGrp="1"/>
          </p:cNvSpPr>
          <p:nvPr>
            <p:ph type="pic" sz="quarter" idx="17"/>
          </p:nvPr>
        </p:nvSpPr>
        <p:spPr>
          <a:xfrm>
            <a:off x="3484829" y="5268088"/>
            <a:ext cx="842010" cy="1937173"/>
          </a:xfrm>
          <a:prstGeom prst="rect">
            <a:avLst/>
          </a:prstGeom>
        </p:spPr>
        <p:txBody>
          <a:bodyPr/>
          <a:lstStyle/>
          <a:p>
            <a:endParaRPr lang="en-US" dirty="0"/>
          </a:p>
        </p:txBody>
      </p:sp>
      <p:sp>
        <p:nvSpPr>
          <p:cNvPr id="19" name="Picture Placeholder 2"/>
          <p:cNvSpPr>
            <a:spLocks noGrp="1"/>
          </p:cNvSpPr>
          <p:nvPr>
            <p:ph type="pic" sz="quarter" idx="18"/>
          </p:nvPr>
        </p:nvSpPr>
        <p:spPr>
          <a:xfrm>
            <a:off x="4569726" y="5268088"/>
            <a:ext cx="842010" cy="1937173"/>
          </a:xfrm>
          <a:prstGeom prst="rect">
            <a:avLst/>
          </a:prstGeom>
        </p:spPr>
        <p:txBody>
          <a:bodyPr/>
          <a:lstStyle/>
          <a:p>
            <a:endParaRPr lang="en-US" dirty="0"/>
          </a:p>
        </p:txBody>
      </p:sp>
      <p:sp>
        <p:nvSpPr>
          <p:cNvPr id="20" name="Picture Placeholder 2"/>
          <p:cNvSpPr>
            <a:spLocks noGrp="1"/>
          </p:cNvSpPr>
          <p:nvPr>
            <p:ph type="pic" sz="quarter" idx="19"/>
          </p:nvPr>
        </p:nvSpPr>
        <p:spPr>
          <a:xfrm>
            <a:off x="5654624" y="5268088"/>
            <a:ext cx="842010" cy="1937173"/>
          </a:xfrm>
          <a:prstGeom prst="rect">
            <a:avLst/>
          </a:prstGeom>
        </p:spPr>
        <p:txBody>
          <a:bodyPr/>
          <a:lstStyle/>
          <a:p>
            <a:endParaRPr lang="en-US" dirty="0"/>
          </a:p>
        </p:txBody>
      </p:sp>
    </p:spTree>
    <p:extLst>
      <p:ext uri="{BB962C8B-B14F-4D97-AF65-F5344CB8AC3E}">
        <p14:creationId xmlns:p14="http://schemas.microsoft.com/office/powerpoint/2010/main" val="91243298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343471" y="2175007"/>
            <a:ext cx="5253867" cy="1596346"/>
          </a:xfrm>
          <a:prstGeom prst="rect">
            <a:avLst/>
          </a:prstGeom>
        </p:spPr>
        <p:txBody>
          <a:bodyPr>
            <a:noAutofit/>
          </a:bodyPr>
          <a:lstStyle>
            <a:lvl1pPr algn="ctr">
              <a:defRPr sz="3188">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4547004"/>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
        <p:nvSpPr>
          <p:cNvPr id="7" name="Text Placeholder 12">
            <a:extLst>
              <a:ext uri="{FF2B5EF4-FFF2-40B4-BE49-F238E27FC236}">
                <a16:creationId xmlns:a16="http://schemas.microsoft.com/office/drawing/2014/main" id="{E8CCC836-64AC-4886-902C-08BB65A5D306}"/>
              </a:ext>
            </a:extLst>
          </p:cNvPr>
          <p:cNvSpPr>
            <a:spLocks noGrp="1"/>
          </p:cNvSpPr>
          <p:nvPr>
            <p:ph type="body" sz="quarter" idx="12" hasCustomPrompt="1"/>
          </p:nvPr>
        </p:nvSpPr>
        <p:spPr>
          <a:xfrm>
            <a:off x="1343472" y="1389686"/>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EVENT / VENUE / DATE</a:t>
            </a:r>
          </a:p>
        </p:txBody>
      </p:sp>
    </p:spTree>
    <p:extLst>
      <p:ext uri="{BB962C8B-B14F-4D97-AF65-F5344CB8AC3E}">
        <p14:creationId xmlns:p14="http://schemas.microsoft.com/office/powerpoint/2010/main" val="705218582"/>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824202"/>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1646133"/>
            <a:ext cx="5829300" cy="3501813"/>
          </a:xfrm>
        </p:spPr>
        <p:txBody>
          <a:bodyPr anchor="b"/>
          <a:lstStyle>
            <a:lvl1pPr algn="ctr">
              <a:defRPr sz="3825"/>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530"/>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p:cNvSpPr>
            <a:spLocks noGrp="1"/>
          </p:cNvSpPr>
          <p:nvPr>
            <p:ph type="dt" sz="half" idx="10"/>
          </p:nvPr>
        </p:nvSpPr>
        <p:spPr/>
        <p:txBody>
          <a:bodyPr/>
          <a:lstStyle/>
          <a:p>
            <a:pPr algn="just" defTabSz="263128" hangingPunct="0"/>
            <a:fld id="{C32ABA43-6AFE-4B4C-8056-6B908A28995E}" type="datetimeFigureOut">
              <a:rPr lang="en-US" sz="733" kern="0" smtClean="0">
                <a:solidFill>
                  <a:srgbClr val="A6A7AC"/>
                </a:solidFill>
                <a:latin typeface="PT Sans"/>
                <a:sym typeface="PT Sans"/>
              </a:rPr>
              <a:pPr algn="just" defTabSz="263128" hangingPunct="0"/>
              <a:t>9/27/2022</a:t>
            </a:fld>
            <a:endParaRPr lang="en-US" sz="733" kern="0" dirty="0">
              <a:solidFill>
                <a:srgbClr val="A6A7AC"/>
              </a:solidFill>
              <a:latin typeface="PT Sans"/>
              <a:sym typeface="PT Sans"/>
            </a:endParaRPr>
          </a:p>
        </p:txBody>
      </p:sp>
      <p:sp>
        <p:nvSpPr>
          <p:cNvPr id="5" name="Footer Placeholder 4"/>
          <p:cNvSpPr>
            <a:spLocks noGrp="1"/>
          </p:cNvSpPr>
          <p:nvPr>
            <p:ph type="ftr" sz="quarter" idx="11"/>
          </p:nvPr>
        </p:nvSpPr>
        <p:spPr/>
        <p:txBody>
          <a:bodyPr/>
          <a:lstStyle/>
          <a:p>
            <a:pPr algn="just" defTabSz="263128" hangingPunct="0"/>
            <a:endParaRPr lang="en-US" sz="733" kern="0" dirty="0">
              <a:solidFill>
                <a:srgbClr val="A6A7AC"/>
              </a:solidFill>
              <a:latin typeface="PT Sans"/>
              <a:sym typeface="PT Sans"/>
            </a:endParaRPr>
          </a:p>
        </p:txBody>
      </p:sp>
    </p:spTree>
    <p:extLst>
      <p:ext uri="{BB962C8B-B14F-4D97-AF65-F5344CB8AC3E}">
        <p14:creationId xmlns:p14="http://schemas.microsoft.com/office/powerpoint/2010/main" val="8933857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Group 1">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676337" y="877321"/>
            <a:ext cx="6541548" cy="1596346"/>
          </a:xfrm>
          <a:prstGeom prst="rect">
            <a:avLst/>
          </a:prstGeom>
        </p:spPr>
        <p:txBody>
          <a:bodyPr>
            <a:noAutofit/>
          </a:bodyPr>
          <a:lstStyle>
            <a:lvl1pPr algn="ctr">
              <a:defRPr sz="2805">
                <a:latin typeface="+mj-lt"/>
              </a:defRPr>
            </a:lvl1pPr>
          </a:lstStyle>
          <a:p>
            <a:r>
              <a:rPr dirty="0"/>
              <a:t>Title Text</a:t>
            </a:r>
            <a:r>
              <a:rPr lang="en-US" dirty="0"/>
              <a:t> Title Text Title Text Title Text Title Text Title Text Title Text</a:t>
            </a:r>
            <a:endParaRPr dirty="0"/>
          </a:p>
        </p:txBody>
      </p:sp>
      <p:sp>
        <p:nvSpPr>
          <p:cNvPr id="5" name="Shape 137">
            <a:extLst>
              <a:ext uri="{FF2B5EF4-FFF2-40B4-BE49-F238E27FC236}">
                <a16:creationId xmlns:a16="http://schemas.microsoft.com/office/drawing/2014/main" id="{EE8BABF7-7F4D-49AD-8676-509A2B7E95D6}"/>
              </a:ext>
            </a:extLst>
          </p:cNvPr>
          <p:cNvSpPr/>
          <p:nvPr userDrawn="1"/>
        </p:nvSpPr>
        <p:spPr>
          <a:xfrm>
            <a:off x="5212350" y="4895265"/>
            <a:ext cx="1772787" cy="580056"/>
          </a:xfrm>
          <a:prstGeom prst="roundRect">
            <a:avLst>
              <a:gd name="adj" fmla="val 50000"/>
            </a:avLst>
          </a:prstGeom>
          <a:solidFill>
            <a:srgbClr val="009457"/>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nvGrpSpPr>
          <p:cNvPr id="7" name="Group 142">
            <a:extLst>
              <a:ext uri="{FF2B5EF4-FFF2-40B4-BE49-F238E27FC236}">
                <a16:creationId xmlns:a16="http://schemas.microsoft.com/office/drawing/2014/main" id="{0C513970-F1BE-4913-9926-4917833AC58F}"/>
              </a:ext>
            </a:extLst>
          </p:cNvPr>
          <p:cNvGrpSpPr/>
          <p:nvPr userDrawn="1"/>
        </p:nvGrpSpPr>
        <p:grpSpPr>
          <a:xfrm>
            <a:off x="687700" y="2690867"/>
            <a:ext cx="1971918" cy="6271536"/>
            <a:chOff x="0" y="0"/>
            <a:chExt cx="6186406" cy="8552092"/>
          </a:xfrm>
        </p:grpSpPr>
        <p:sp>
          <p:nvSpPr>
            <p:cNvPr id="9" name="Shape 136">
              <a:extLst>
                <a:ext uri="{FF2B5EF4-FFF2-40B4-BE49-F238E27FC236}">
                  <a16:creationId xmlns:a16="http://schemas.microsoft.com/office/drawing/2014/main" id="{259176BC-A609-490E-B94F-A20FF0EE8885}"/>
                </a:ext>
              </a:extLst>
            </p:cNvPr>
            <p:cNvSpPr/>
            <p:nvPr/>
          </p:nvSpPr>
          <p:spPr>
            <a:xfrm>
              <a:off x="0" y="0"/>
              <a:ext cx="6186406" cy="8552092"/>
            </a:xfrm>
            <a:prstGeom prst="rect">
              <a:avLst/>
            </a:prstGeom>
            <a:noFill/>
            <a:ln w="50800" cap="flat">
              <a:solidFill>
                <a:srgbClr val="2CB77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137">
              <a:extLst>
                <a:ext uri="{FF2B5EF4-FFF2-40B4-BE49-F238E27FC236}">
                  <a16:creationId xmlns:a16="http://schemas.microsoft.com/office/drawing/2014/main" id="{6DB8A5D2-001A-48B2-9984-B2B54B4E1A3D}"/>
                </a:ext>
              </a:extLst>
            </p:cNvPr>
            <p:cNvSpPr/>
            <p:nvPr/>
          </p:nvSpPr>
          <p:spPr>
            <a:xfrm>
              <a:off x="699760" y="2839036"/>
              <a:ext cx="4634485"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grpSp>
        <p:nvGrpSpPr>
          <p:cNvPr id="12" name="Group 150">
            <a:extLst>
              <a:ext uri="{FF2B5EF4-FFF2-40B4-BE49-F238E27FC236}">
                <a16:creationId xmlns:a16="http://schemas.microsoft.com/office/drawing/2014/main" id="{3D69F85D-FC9F-40BE-8B2F-B1C4C7035F12}"/>
              </a:ext>
            </a:extLst>
          </p:cNvPr>
          <p:cNvGrpSpPr/>
          <p:nvPr userDrawn="1"/>
        </p:nvGrpSpPr>
        <p:grpSpPr>
          <a:xfrm>
            <a:off x="2900242" y="2690867"/>
            <a:ext cx="1971918" cy="6271536"/>
            <a:chOff x="0" y="0"/>
            <a:chExt cx="6186406" cy="8552092"/>
          </a:xfrm>
        </p:grpSpPr>
        <p:sp>
          <p:nvSpPr>
            <p:cNvPr id="13" name="Shape 145">
              <a:extLst>
                <a:ext uri="{FF2B5EF4-FFF2-40B4-BE49-F238E27FC236}">
                  <a16:creationId xmlns:a16="http://schemas.microsoft.com/office/drawing/2014/main" id="{0FBEB1EF-9206-4E3E-96E2-0DA8D649AE5D}"/>
                </a:ext>
              </a:extLst>
            </p:cNvPr>
            <p:cNvSpPr/>
            <p:nvPr/>
          </p:nvSpPr>
          <p:spPr>
            <a:xfrm>
              <a:off x="0" y="0"/>
              <a:ext cx="6186406" cy="8552092"/>
            </a:xfrm>
            <a:prstGeom prst="rect">
              <a:avLst/>
            </a:prstGeom>
            <a:noFill/>
            <a:ln w="50800" cap="flat">
              <a:solidFill>
                <a:schemeClr val="bg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4" name="Shape 146">
              <a:extLst>
                <a:ext uri="{FF2B5EF4-FFF2-40B4-BE49-F238E27FC236}">
                  <a16:creationId xmlns:a16="http://schemas.microsoft.com/office/drawing/2014/main" id="{DF5D0450-FCB6-4472-900A-76E1FFC5E684}"/>
                </a:ext>
              </a:extLst>
            </p:cNvPr>
            <p:cNvSpPr/>
            <p:nvPr/>
          </p:nvSpPr>
          <p:spPr>
            <a:xfrm>
              <a:off x="886563" y="2962427"/>
              <a:ext cx="4264201" cy="790601"/>
            </a:xfrm>
            <a:prstGeom prst="roundRect">
              <a:avLst>
                <a:gd name="adj" fmla="val 50000"/>
              </a:avLst>
            </a:prstGeom>
            <a:solidFill>
              <a:schemeClr val="bg2"/>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sp>
        <p:nvSpPr>
          <p:cNvPr id="17" name="Shape 153">
            <a:extLst>
              <a:ext uri="{FF2B5EF4-FFF2-40B4-BE49-F238E27FC236}">
                <a16:creationId xmlns:a16="http://schemas.microsoft.com/office/drawing/2014/main" id="{DA47AC56-A1FE-417D-9179-F09460BA848C}"/>
              </a:ext>
            </a:extLst>
          </p:cNvPr>
          <p:cNvSpPr/>
          <p:nvPr/>
        </p:nvSpPr>
        <p:spPr>
          <a:xfrm>
            <a:off x="5112784" y="2690867"/>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1343613" y="3157078"/>
            <a:ext cx="623777" cy="143509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3537373" y="3198343"/>
            <a:ext cx="637453" cy="1466560"/>
          </a:xfrm>
          <a:prstGeom prst="ellipse">
            <a:avLst/>
          </a:prstGeom>
          <a:solidFill>
            <a:schemeClr val="bg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5763841" y="3196833"/>
            <a:ext cx="655390" cy="150782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p:ph type="pic" sz="quarter" idx="10"/>
          </p:nvPr>
        </p:nvSpPr>
        <p:spPr>
          <a:xfrm>
            <a:off x="1343472" y="3081125"/>
            <a:ext cx="623917" cy="1435418"/>
          </a:xfrm>
          <a:prstGeom prst="rect">
            <a:avLst/>
          </a:prstGeom>
        </p:spPr>
        <p:txBody>
          <a:bodyPr/>
          <a:lstStyle/>
          <a:p>
            <a:endParaRPr lang="en-US" dirty="0"/>
          </a:p>
        </p:txBody>
      </p:sp>
      <p:sp>
        <p:nvSpPr>
          <p:cNvPr id="33" name="Picture Placeholder 2">
            <a:extLst>
              <a:ext uri="{FF2B5EF4-FFF2-40B4-BE49-F238E27FC236}">
                <a16:creationId xmlns:a16="http://schemas.microsoft.com/office/drawing/2014/main" id="{3BB8F154-7192-4EC2-A940-A7B2FE911435}"/>
              </a:ext>
            </a:extLst>
          </p:cNvPr>
          <p:cNvSpPr>
            <a:spLocks noGrp="1"/>
          </p:cNvSpPr>
          <p:nvPr>
            <p:ph type="pic" sz="quarter" idx="11"/>
          </p:nvPr>
        </p:nvSpPr>
        <p:spPr>
          <a:xfrm>
            <a:off x="3537372" y="3192885"/>
            <a:ext cx="623917" cy="1435418"/>
          </a:xfrm>
          <a:prstGeom prst="rect">
            <a:avLst/>
          </a:prstGeom>
        </p:spPr>
        <p:txBody>
          <a:bodyPr/>
          <a:lstStyle/>
          <a:p>
            <a:endParaRPr lang="en-US" dirty="0"/>
          </a:p>
        </p:txBody>
      </p:sp>
      <p:sp>
        <p:nvSpPr>
          <p:cNvPr id="34" name="Picture Placeholder 2">
            <a:extLst>
              <a:ext uri="{FF2B5EF4-FFF2-40B4-BE49-F238E27FC236}">
                <a16:creationId xmlns:a16="http://schemas.microsoft.com/office/drawing/2014/main" id="{F5C26E29-7EA3-409B-A828-37EB6F6118ED}"/>
              </a:ext>
            </a:extLst>
          </p:cNvPr>
          <p:cNvSpPr>
            <a:spLocks noGrp="1"/>
          </p:cNvSpPr>
          <p:nvPr>
            <p:ph type="pic" sz="quarter" idx="12"/>
          </p:nvPr>
        </p:nvSpPr>
        <p:spPr>
          <a:xfrm>
            <a:off x="5774522" y="3197154"/>
            <a:ext cx="623917" cy="1435418"/>
          </a:xfrm>
          <a:prstGeom prst="rect">
            <a:avLst/>
          </a:prstGeom>
        </p:spPr>
        <p:txBody>
          <a:bodyPr/>
          <a:lstStyle/>
          <a:p>
            <a:endParaRPr lang="en-US" dirty="0"/>
          </a:p>
        </p:txBody>
      </p:sp>
      <p:sp>
        <p:nvSpPr>
          <p:cNvPr id="29" name="Text Placeholder 28">
            <a:extLst>
              <a:ext uri="{FF2B5EF4-FFF2-40B4-BE49-F238E27FC236}">
                <a16:creationId xmlns:a16="http://schemas.microsoft.com/office/drawing/2014/main" id="{8C48AB2A-13F4-4154-84A7-48D1F8385AA1}"/>
              </a:ext>
            </a:extLst>
          </p:cNvPr>
          <p:cNvSpPr>
            <a:spLocks noGrp="1"/>
          </p:cNvSpPr>
          <p:nvPr>
            <p:ph type="body" sz="quarter" idx="13"/>
          </p:nvPr>
        </p:nvSpPr>
        <p:spPr>
          <a:xfrm>
            <a:off x="815115" y="5608882"/>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p:ph type="body" sz="quarter" idx="14"/>
          </p:nvPr>
        </p:nvSpPr>
        <p:spPr>
          <a:xfrm>
            <a:off x="3014276" y="5686064"/>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p:ph type="body" sz="quarter" idx="15"/>
          </p:nvPr>
        </p:nvSpPr>
        <p:spPr>
          <a:xfrm>
            <a:off x="5212350" y="5678396"/>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Text Placeholder 37">
            <a:extLst>
              <a:ext uri="{FF2B5EF4-FFF2-40B4-BE49-F238E27FC236}">
                <a16:creationId xmlns:a16="http://schemas.microsoft.com/office/drawing/2014/main" id="{DE3023A2-A617-44B6-B920-D82F2790B9A8}"/>
              </a:ext>
            </a:extLst>
          </p:cNvPr>
          <p:cNvSpPr>
            <a:spLocks noGrp="1"/>
          </p:cNvSpPr>
          <p:nvPr>
            <p:ph type="body" sz="quarter" idx="16" hasCustomPrompt="1"/>
          </p:nvPr>
        </p:nvSpPr>
        <p:spPr>
          <a:xfrm>
            <a:off x="749422" y="486331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39" name="Text Placeholder 37">
            <a:extLst>
              <a:ext uri="{FF2B5EF4-FFF2-40B4-BE49-F238E27FC236}">
                <a16:creationId xmlns:a16="http://schemas.microsoft.com/office/drawing/2014/main" id="{EC035091-BBCC-4434-A8FF-47E30D75516B}"/>
              </a:ext>
            </a:extLst>
          </p:cNvPr>
          <p:cNvSpPr>
            <a:spLocks noGrp="1"/>
          </p:cNvSpPr>
          <p:nvPr>
            <p:ph type="body" sz="quarter" idx="17" hasCustomPrompt="1"/>
          </p:nvPr>
        </p:nvSpPr>
        <p:spPr>
          <a:xfrm>
            <a:off x="2938204" y="4927396"/>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40" name="Text Placeholder 37">
            <a:extLst>
              <a:ext uri="{FF2B5EF4-FFF2-40B4-BE49-F238E27FC236}">
                <a16:creationId xmlns:a16="http://schemas.microsoft.com/office/drawing/2014/main" id="{BD1CA44D-4632-458A-99A3-839559DEB605}"/>
              </a:ext>
            </a:extLst>
          </p:cNvPr>
          <p:cNvSpPr>
            <a:spLocks noGrp="1"/>
          </p:cNvSpPr>
          <p:nvPr>
            <p:ph type="body" sz="quarter" idx="18" hasCustomPrompt="1"/>
          </p:nvPr>
        </p:nvSpPr>
        <p:spPr>
          <a:xfrm>
            <a:off x="5116791" y="5699681"/>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345596375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8.5 x 11 workshop handout ">
  <p:cSld name="1_8.5 x 11 workshop handout ">
    <p:spTree>
      <p:nvGrpSpPr>
        <p:cNvPr id="1" name="Shape 16"/>
        <p:cNvGrpSpPr/>
        <p:nvPr/>
      </p:nvGrpSpPr>
      <p:grpSpPr>
        <a:xfrm>
          <a:off x="0" y="0"/>
          <a:ext cx="0" cy="0"/>
          <a:chOff x="0" y="0"/>
          <a:chExt cx="0" cy="0"/>
        </a:xfrm>
      </p:grpSpPr>
      <p:sp>
        <p:nvSpPr>
          <p:cNvPr id="17" name="Google Shape;17;p12"/>
          <p:cNvSpPr txBox="1"/>
          <p:nvPr/>
        </p:nvSpPr>
        <p:spPr>
          <a:xfrm>
            <a:off x="7561242" y="968617"/>
            <a:ext cx="24590" cy="137313"/>
          </a:xfrm>
          <a:prstGeom prst="rect">
            <a:avLst/>
          </a:prstGeom>
          <a:noFill/>
          <a:ln>
            <a:noFill/>
          </a:ln>
        </p:spPr>
        <p:txBody>
          <a:bodyPr spcFirstLastPara="1" wrap="square" lIns="12125" tIns="12125" rIns="12125" bIns="12125" anchor="ctr" anchorCtr="0">
            <a:spAutoFit/>
          </a:bodyPr>
          <a:lstStyle/>
          <a:p>
            <a:pPr marL="0" marR="0" lvl="0" indent="0" algn="just" rtl="0">
              <a:lnSpc>
                <a:spcPct val="100000"/>
              </a:lnSpc>
              <a:spcBef>
                <a:spcPts val="0"/>
              </a:spcBef>
              <a:spcAft>
                <a:spcPts val="0"/>
              </a:spcAft>
              <a:buClr>
                <a:schemeClr val="lt1"/>
              </a:buClr>
              <a:buSzPts val="733"/>
              <a:buFont typeface="Gill Sans"/>
              <a:buNone/>
            </a:pPr>
            <a:endParaRPr sz="733" b="0" i="0" u="none" strike="noStrike" cap="none" dirty="0">
              <a:solidFill>
                <a:srgbClr val="A6A7AC"/>
              </a:solidFill>
              <a:latin typeface="PT Sans"/>
              <a:ea typeface="PT Sans"/>
              <a:cs typeface="PT Sans"/>
              <a:sym typeface="PT Sans"/>
            </a:endParaRPr>
          </a:p>
        </p:txBody>
      </p:sp>
      <p:sp>
        <p:nvSpPr>
          <p:cNvPr id="18" name="Google Shape;18;p12"/>
          <p:cNvSpPr txBox="1">
            <a:spLocks noGrp="1"/>
          </p:cNvSpPr>
          <p:nvPr>
            <p:ph type="body" idx="1"/>
          </p:nvPr>
        </p:nvSpPr>
        <p:spPr>
          <a:xfrm>
            <a:off x="609600" y="685799"/>
            <a:ext cx="2895600" cy="43074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7A7C83"/>
              </a:buClr>
              <a:buSzPts val="1200"/>
              <a:buFont typeface="Gill Sans"/>
              <a:buNone/>
              <a:defRPr sz="1200" b="0" i="0" u="none" strike="noStrike" cap="none">
                <a:solidFill>
                  <a:srgbClr val="7A7C83"/>
                </a:solidFill>
                <a:latin typeface="Gill Sans"/>
                <a:ea typeface="Gill Sans"/>
                <a:cs typeface="Gill Sans"/>
                <a:sym typeface="Gill Sans"/>
              </a:defRPr>
            </a:lvl1pPr>
            <a:lvl2pPr marL="914400" marR="0" lvl="1"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sp>
        <p:nvSpPr>
          <p:cNvPr id="19" name="Google Shape;19;p12"/>
          <p:cNvSpPr txBox="1">
            <a:spLocks noGrp="1"/>
          </p:cNvSpPr>
          <p:nvPr>
            <p:ph type="body" idx="2"/>
          </p:nvPr>
        </p:nvSpPr>
        <p:spPr>
          <a:xfrm>
            <a:off x="609600" y="1295400"/>
            <a:ext cx="6477000" cy="5334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rgbClr val="393941"/>
              </a:buClr>
              <a:buSzPts val="3188"/>
              <a:buFont typeface="Gill Sans"/>
              <a:buNone/>
              <a:defRPr sz="3188" b="1" i="0" u="none" strike="noStrike" cap="none">
                <a:solidFill>
                  <a:srgbClr val="393941"/>
                </a:solidFill>
                <a:latin typeface="Gill Sans"/>
                <a:ea typeface="Gill Sans"/>
                <a:cs typeface="Gill Sans"/>
                <a:sym typeface="Gill Sans"/>
              </a:defRPr>
            </a:lvl1pPr>
            <a:lvl2pPr marL="914400" marR="0" lvl="1"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sp>
        <p:nvSpPr>
          <p:cNvPr id="20" name="Google Shape;20;p12"/>
          <p:cNvSpPr txBox="1">
            <a:spLocks noGrp="1"/>
          </p:cNvSpPr>
          <p:nvPr>
            <p:ph type="body" idx="3"/>
          </p:nvPr>
        </p:nvSpPr>
        <p:spPr>
          <a:xfrm>
            <a:off x="608350" y="2743201"/>
            <a:ext cx="6478249" cy="1905000"/>
          </a:xfrm>
          <a:prstGeom prst="rect">
            <a:avLst/>
          </a:prstGeom>
          <a:noFill/>
          <a:ln>
            <a:noFill/>
          </a:ln>
        </p:spPr>
        <p:txBody>
          <a:bodyPr spcFirstLastPara="1" wrap="square" lIns="91425" tIns="45700" rIns="91425" bIns="45700" anchor="t" anchorCtr="0">
            <a:noAutofit/>
          </a:bodyPr>
          <a:lstStyle>
            <a:lvl1pPr marL="457200" marR="0" lvl="0" indent="-304800" algn="l" rtl="0">
              <a:lnSpc>
                <a:spcPct val="100000"/>
              </a:lnSpc>
              <a:spcBef>
                <a:spcPts val="0"/>
              </a:spcBef>
              <a:spcAft>
                <a:spcPts val="0"/>
              </a:spcAft>
              <a:buClr>
                <a:srgbClr val="515257"/>
              </a:buClr>
              <a:buSzPts val="1200"/>
              <a:buFont typeface="Arial"/>
              <a:buChar char="•"/>
              <a:defRPr sz="1200" b="0" i="0" u="none" strike="noStrike" cap="none">
                <a:solidFill>
                  <a:srgbClr val="515257"/>
                </a:solidFill>
                <a:latin typeface="Gill Sans"/>
                <a:ea typeface="Gill Sans"/>
                <a:cs typeface="Gill Sans"/>
                <a:sym typeface="Gill Sans"/>
              </a:defRPr>
            </a:lvl1pPr>
            <a:lvl2pPr marL="914400" marR="0" lvl="1" indent="-228600" algn="just" rtl="0">
              <a:lnSpc>
                <a:spcPct val="100000"/>
              </a:lnSpc>
              <a:spcBef>
                <a:spcPts val="765"/>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sp>
        <p:nvSpPr>
          <p:cNvPr id="21" name="Google Shape;21;p12"/>
          <p:cNvSpPr txBox="1">
            <a:spLocks noGrp="1"/>
          </p:cNvSpPr>
          <p:nvPr>
            <p:ph type="body" idx="4"/>
          </p:nvPr>
        </p:nvSpPr>
        <p:spPr>
          <a:xfrm>
            <a:off x="609600" y="2286000"/>
            <a:ext cx="6477000" cy="4572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rgbClr val="393941"/>
              </a:buClr>
              <a:buSzPts val="2400"/>
              <a:buFont typeface="Gill Sans"/>
              <a:buNone/>
              <a:defRPr sz="2400" b="0" i="0" u="none" strike="noStrike" cap="none">
                <a:solidFill>
                  <a:srgbClr val="393941"/>
                </a:solidFill>
                <a:latin typeface="Gill Sans"/>
                <a:ea typeface="Gill Sans"/>
                <a:cs typeface="Gill Sans"/>
                <a:sym typeface="Gill Sans"/>
              </a:defRPr>
            </a:lvl1pPr>
            <a:lvl2pPr marL="914400" marR="0" lvl="1"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pic>
        <p:nvPicPr>
          <p:cNvPr id="4" name="Picture 3">
            <a:extLst>
              <a:ext uri="{FF2B5EF4-FFF2-40B4-BE49-F238E27FC236}">
                <a16:creationId xmlns:a16="http://schemas.microsoft.com/office/drawing/2014/main" id="{E7DB1688-8CAD-47A1-83C5-6F1B530525CF}"/>
              </a:ext>
            </a:extLst>
          </p:cNvPr>
          <p:cNvPicPr>
            <a:picLocks noChangeAspect="1"/>
          </p:cNvPicPr>
          <p:nvPr userDrawn="1"/>
        </p:nvPicPr>
        <p:blipFill>
          <a:blip r:embed="rId2"/>
          <a:stretch>
            <a:fillRect/>
          </a:stretch>
        </p:blipFill>
        <p:spPr>
          <a:xfrm>
            <a:off x="6416717" y="59468"/>
            <a:ext cx="1304063" cy="451949"/>
          </a:xfrm>
          <a:prstGeom prst="rect">
            <a:avLst/>
          </a:prstGeom>
        </p:spPr>
      </p:pic>
    </p:spTree>
    <p:extLst>
      <p:ext uri="{BB962C8B-B14F-4D97-AF65-F5344CB8AC3E}">
        <p14:creationId xmlns:p14="http://schemas.microsoft.com/office/powerpoint/2010/main" val="1962628591"/>
      </p:ext>
    </p:extLst>
  </p:cSld>
  <p:clrMapOvr>
    <a:masterClrMapping/>
  </p:clrMapOvr>
  <p:extLst>
    <p:ext uri="{DCECCB84-F9BA-43D5-87BE-67443E8EF086}">
      <p15:sldGuideLst xmlns:p15="http://schemas.microsoft.com/office/powerpoint/2012/main">
        <p15:guide id="1" orient="horz" pos="432">
          <p15:clr>
            <a:srgbClr val="FBAE40"/>
          </p15:clr>
        </p15:guide>
        <p15:guide id="2" pos="38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Tree>
    <p:extLst>
      <p:ext uri="{BB962C8B-B14F-4D97-AF65-F5344CB8AC3E}">
        <p14:creationId xmlns:p14="http://schemas.microsoft.com/office/powerpoint/2010/main" val="315359055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dirty="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5732997"/>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9" name="Title 9">
            <a:extLst>
              <a:ext uri="{FF2B5EF4-FFF2-40B4-BE49-F238E27FC236}">
                <a16:creationId xmlns:a16="http://schemas.microsoft.com/office/drawing/2014/main" id="{6302AF82-8223-44A9-AD42-40FE436B3028}"/>
              </a:ext>
            </a:extLst>
          </p:cNvPr>
          <p:cNvSpPr>
            <a:spLocks noGrp="1"/>
          </p:cNvSpPr>
          <p:nvPr>
            <p:ph type="title" hasCustomPrompt="1"/>
          </p:nvPr>
        </p:nvSpPr>
        <p:spPr>
          <a:xfrm>
            <a:off x="1366303" y="3754642"/>
            <a:ext cx="5253867" cy="1596346"/>
          </a:xfrm>
          <a:prstGeom prst="rect">
            <a:avLst/>
          </a:prstGeom>
        </p:spPr>
        <p:txBody>
          <a:bodyPr>
            <a:noAutofit/>
          </a:bodyPr>
          <a:lstStyle>
            <a:lvl1pPr algn="ctr">
              <a:defRPr sz="3188">
                <a:solidFill>
                  <a:srgbClr val="FFFEFF"/>
                </a:solidFill>
                <a:latin typeface="+mj-lt"/>
              </a:defRPr>
            </a:lvl1pPr>
          </a:lstStyle>
          <a:p>
            <a:r>
              <a:rPr lang="en-US" dirty="0"/>
              <a:t>Section Title Section Title Section Title Section Title</a:t>
            </a:r>
          </a:p>
        </p:txBody>
      </p:sp>
      <p:sp>
        <p:nvSpPr>
          <p:cNvPr id="20" name="Text Placeholder 12">
            <a:extLst>
              <a:ext uri="{FF2B5EF4-FFF2-40B4-BE49-F238E27FC236}">
                <a16:creationId xmlns:a16="http://schemas.microsoft.com/office/drawing/2014/main" id="{3F0D337E-0681-4A5E-B501-F4FB38FF630F}"/>
              </a:ext>
            </a:extLst>
          </p:cNvPr>
          <p:cNvSpPr>
            <a:spLocks noGrp="1"/>
          </p:cNvSpPr>
          <p:nvPr>
            <p:ph type="body" sz="quarter" idx="11" hasCustomPrompt="1"/>
          </p:nvPr>
        </p:nvSpPr>
        <p:spPr>
          <a:xfrm>
            <a:off x="1347520" y="6202095"/>
            <a:ext cx="5296546" cy="683367"/>
          </a:xfrm>
          <a:prstGeom prst="rect">
            <a:avLst/>
          </a:prstGeom>
        </p:spPr>
        <p:txBody>
          <a:bodyPr>
            <a:normAutofit/>
          </a:bodyPr>
          <a:lstStyle>
            <a:lvl1pPr algn="ctr">
              <a:defRPr sz="1020" spc="96">
                <a:solidFill>
                  <a:srgbClr val="FFFEFF"/>
                </a:solidFill>
                <a:latin typeface="+mj-lt"/>
              </a:defRPr>
            </a:lvl1pPr>
          </a:lstStyle>
          <a:p>
            <a:pPr lvl="0"/>
            <a:r>
              <a:rPr lang="en-US" dirty="0"/>
              <a:t>SECTION SUBTITLE SECTION SUBTITLE SECTION SUBTITLE</a:t>
            </a:r>
          </a:p>
        </p:txBody>
      </p:sp>
      <p:sp>
        <p:nvSpPr>
          <p:cNvPr id="21" name="Text Placeholder 12">
            <a:extLst>
              <a:ext uri="{FF2B5EF4-FFF2-40B4-BE49-F238E27FC236}">
                <a16:creationId xmlns:a16="http://schemas.microsoft.com/office/drawing/2014/main" id="{EA29F729-D59D-4373-8E30-250B40A71A68}"/>
              </a:ext>
            </a:extLst>
          </p:cNvPr>
          <p:cNvSpPr>
            <a:spLocks noGrp="1"/>
          </p:cNvSpPr>
          <p:nvPr>
            <p:ph type="body" sz="quarter" idx="12" hasCustomPrompt="1"/>
          </p:nvPr>
        </p:nvSpPr>
        <p:spPr>
          <a:xfrm>
            <a:off x="134752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Tree>
    <p:extLst>
      <p:ext uri="{BB962C8B-B14F-4D97-AF65-F5344CB8AC3E}">
        <p14:creationId xmlns:p14="http://schemas.microsoft.com/office/powerpoint/2010/main" val="333770802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dirty="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2CB772"/>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rgbClr val="009457"/>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53566083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4">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p:txBody>
          <a:bodyPr/>
          <a:lstStyle/>
          <a:p>
            <a:pPr defTabSz="263128" hangingPunct="0"/>
            <a:fld id="{86CB4B4D-7CA3-9044-876B-883B54F8677D}" type="slidenum">
              <a:rPr lang="en-US" kern="0" smtClean="0"/>
              <a:pPr defTabSz="263128" hangingPunct="0"/>
              <a:t>‹#›</a:t>
            </a:fld>
            <a:endParaRPr lang="en-US" kern="0" dirty="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393941"/>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chemeClr val="tx2">
              <a:lumMod val="50000"/>
            </a:schemeClr>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95837995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solidFill>
                  <a:srgbClr val="FFFEFF"/>
                </a:solidFill>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9"/>
            <a:ext cx="5253868" cy="2759511"/>
          </a:xfrm>
          <a:prstGeom prst="rect">
            <a:avLst/>
          </a:prstGeom>
        </p:spPr>
        <p:txBody>
          <a:bodyPr>
            <a:noAutofit/>
          </a:bodyPr>
          <a:lstStyle>
            <a:lvl1pPr algn="ctr">
              <a:defRPr sz="1275">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a:t>
            </a:r>
          </a:p>
        </p:txBody>
      </p:sp>
    </p:spTree>
    <p:extLst>
      <p:ext uri="{BB962C8B-B14F-4D97-AF65-F5344CB8AC3E}">
        <p14:creationId xmlns:p14="http://schemas.microsoft.com/office/powerpoint/2010/main" val="398790974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dirty="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6835444"/>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26" name="Title 9">
            <a:extLst>
              <a:ext uri="{FF2B5EF4-FFF2-40B4-BE49-F238E27FC236}">
                <a16:creationId xmlns:a16="http://schemas.microsoft.com/office/drawing/2014/main" id="{5373CF45-0440-4A34-8447-DA3DE9F0041D}"/>
              </a:ext>
            </a:extLst>
          </p:cNvPr>
          <p:cNvSpPr>
            <a:spLocks noGrp="1"/>
          </p:cNvSpPr>
          <p:nvPr>
            <p:ph type="title" hasCustomPrompt="1"/>
          </p:nvPr>
        </p:nvSpPr>
        <p:spPr>
          <a:xfrm>
            <a:off x="1330308" y="5656249"/>
            <a:ext cx="5253867" cy="948971"/>
          </a:xfrm>
          <a:prstGeom prst="rect">
            <a:avLst/>
          </a:prstGeom>
        </p:spPr>
        <p:txBody>
          <a:bodyPr>
            <a:noAutofit/>
          </a:bodyPr>
          <a:lstStyle>
            <a:lvl1pPr algn="ctr">
              <a:defRPr sz="3188">
                <a:solidFill>
                  <a:srgbClr val="2CB772"/>
                </a:solidFill>
                <a:latin typeface="+mj-lt"/>
              </a:defRPr>
            </a:lvl1pPr>
          </a:lstStyle>
          <a:p>
            <a:r>
              <a:rPr lang="en-US" dirty="0"/>
              <a:t>Section Title Section Title</a:t>
            </a:r>
          </a:p>
        </p:txBody>
      </p:sp>
      <p:sp>
        <p:nvSpPr>
          <p:cNvPr id="28" name="Text Placeholder 12">
            <a:extLst>
              <a:ext uri="{FF2B5EF4-FFF2-40B4-BE49-F238E27FC236}">
                <a16:creationId xmlns:a16="http://schemas.microsoft.com/office/drawing/2014/main" id="{769D3D8F-A528-4AD9-9EF3-99C21A25B26A}"/>
              </a:ext>
            </a:extLst>
          </p:cNvPr>
          <p:cNvSpPr>
            <a:spLocks noGrp="1"/>
          </p:cNvSpPr>
          <p:nvPr>
            <p:ph type="body" sz="quarter" idx="12" hasCustomPrompt="1"/>
          </p:nvPr>
        </p:nvSpPr>
        <p:spPr>
          <a:xfrm>
            <a:off x="132371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
        <p:nvSpPr>
          <p:cNvPr id="3" name="Text Placeholder 2">
            <a:extLst>
              <a:ext uri="{FF2B5EF4-FFF2-40B4-BE49-F238E27FC236}">
                <a16:creationId xmlns:a16="http://schemas.microsoft.com/office/drawing/2014/main" id="{88DCAE3D-F769-497F-B660-57B1B66522D8}"/>
              </a:ext>
            </a:extLst>
          </p:cNvPr>
          <p:cNvSpPr>
            <a:spLocks noGrp="1"/>
          </p:cNvSpPr>
          <p:nvPr>
            <p:ph type="body" sz="quarter" idx="13" hasCustomPrompt="1"/>
          </p:nvPr>
        </p:nvSpPr>
        <p:spPr>
          <a:xfrm>
            <a:off x="1330316" y="3731512"/>
            <a:ext cx="5289941" cy="1809626"/>
          </a:xfrm>
          <a:prstGeom prst="rect">
            <a:avLst/>
          </a:prstGeom>
        </p:spPr>
        <p:txBody>
          <a:bodyPr>
            <a:normAutofit/>
          </a:bodyPr>
          <a:lstStyle>
            <a:lvl1pPr algn="ctr">
              <a:lnSpc>
                <a:spcPct val="80000"/>
              </a:lnSpc>
              <a:defRPr sz="3188" b="1">
                <a:solidFill>
                  <a:srgbClr val="FFFEFF"/>
                </a:solidFill>
                <a:latin typeface="+mj-lt"/>
              </a:defRPr>
            </a:lvl1pPr>
          </a:lstStyle>
          <a:p>
            <a:pPr lvl="0"/>
            <a:r>
              <a:rPr lang="en-US" dirty="0"/>
              <a:t>Section Title Section Title Section Title Section Title </a:t>
            </a:r>
          </a:p>
        </p:txBody>
      </p:sp>
    </p:spTree>
    <p:extLst>
      <p:ext uri="{BB962C8B-B14F-4D97-AF65-F5344CB8AC3E}">
        <p14:creationId xmlns:p14="http://schemas.microsoft.com/office/powerpoint/2010/main" val="229616097"/>
      </p:ext>
    </p:extLst>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7F7"/>
        </a:solidFill>
        <a:effectLst/>
      </p:bgPr>
    </p:bg>
    <p:spTree>
      <p:nvGrpSpPr>
        <p:cNvPr id="1" name=""/>
        <p:cNvGrpSpPr/>
        <p:nvPr/>
      </p:nvGrpSpPr>
      <p:grpSpPr>
        <a:xfrm>
          <a:off x="0" y="0"/>
          <a:ext cx="0" cy="0"/>
          <a:chOff x="0" y="0"/>
          <a:chExt cx="0" cy="0"/>
        </a:xfrm>
      </p:grpSpPr>
      <p:sp>
        <p:nvSpPr>
          <p:cNvPr id="4" name="Shape 4"/>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dirty="0">
              <a:ln>
                <a:noFill/>
              </a:ln>
              <a:solidFill>
                <a:srgbClr val="A6A7AC"/>
              </a:solidFill>
              <a:effectLst/>
              <a:uLnTx/>
              <a:uFillTx/>
              <a:latin typeface="Calibri"/>
              <a:cs typeface="Calibri"/>
              <a:sym typeface="Calibri"/>
            </a:endParaRPr>
          </a:p>
        </p:txBody>
      </p:sp>
      <p:sp>
        <p:nvSpPr>
          <p:cNvPr id="5" name="Shape 5"/>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dirty="0">
              <a:ln>
                <a:noFill/>
              </a:ln>
              <a:solidFill>
                <a:srgbClr val="A6A7AC"/>
              </a:solidFill>
              <a:effectLst/>
              <a:uLnTx/>
              <a:uFillTx/>
              <a:latin typeface="Calibri"/>
              <a:cs typeface="Calibri"/>
              <a:sym typeface="Calibri"/>
            </a:endParaRPr>
          </a:p>
        </p:txBody>
      </p:sp>
      <p:sp>
        <p:nvSpPr>
          <p:cNvPr id="6" name="Shape 6"/>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dirty="0">
              <a:ln>
                <a:noFill/>
              </a:ln>
              <a:solidFill>
                <a:srgbClr val="A6A7AC"/>
              </a:solidFill>
              <a:effectLst/>
              <a:uLnTx/>
              <a:uFillTx/>
              <a:latin typeface="Calibri"/>
              <a:cs typeface="Calibri"/>
              <a:sym typeface="Calibri"/>
            </a:endParaRPr>
          </a:p>
        </p:txBody>
      </p:sp>
      <p:sp>
        <p:nvSpPr>
          <p:cNvPr id="7" name="Shape 7"/>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A6A7AC"/>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latin typeface="Calibri"/>
                <a:ea typeface="Calibri"/>
                <a:cs typeface="Calibri"/>
                <a:sym typeface="Calibri"/>
              </a:defRPr>
            </a:pPr>
            <a:endParaRPr kumimoji="0" sz="765" b="0" i="0" u="none" strike="noStrike" kern="0" cap="none" spc="0" normalizeH="0" baseline="0" noProof="0" dirty="0">
              <a:ln>
                <a:noFill/>
              </a:ln>
              <a:solidFill>
                <a:srgbClr val="A6A7AC"/>
              </a:solidFill>
              <a:effectLst/>
              <a:uLnTx/>
              <a:uFillTx/>
              <a:latin typeface="Calibri"/>
              <a:cs typeface="Calibri"/>
              <a:sym typeface="Calibri"/>
            </a:endParaRPr>
          </a:p>
        </p:txBody>
      </p:sp>
      <p:sp>
        <p:nvSpPr>
          <p:cNvPr id="8" name="Shape 8"/>
          <p:cNvSpPr>
            <a:spLocks noGrp="1"/>
          </p:cNvSpPr>
          <p:nvPr>
            <p:ph type="sldNum" sz="quarter" idx="2"/>
          </p:nvPr>
        </p:nvSpPr>
        <p:spPr>
          <a:xfrm>
            <a:off x="7342873" y="559311"/>
            <a:ext cx="193771" cy="273280"/>
          </a:xfrm>
          <a:prstGeom prst="rect">
            <a:avLst/>
          </a:prstGeom>
          <a:ln w="3175">
            <a:miter lim="400000"/>
          </a:ln>
        </p:spPr>
        <p:txBody>
          <a:bodyPr lIns="38100" tIns="38100" rIns="38100" bIns="38100">
            <a:spAutoFit/>
          </a:bodyPr>
          <a:lstStyle>
            <a:lvl1pPr algn="l">
              <a:defRPr sz="638" cap="all" spc="127">
                <a:solidFill>
                  <a:srgbClr val="393941"/>
                </a:solidFill>
                <a:latin typeface="+mn-lt"/>
                <a:ea typeface="+mn-ea"/>
                <a:cs typeface="+mn-cs"/>
                <a:sym typeface="Montserrat-Regular"/>
              </a:defRPr>
            </a:lvl1pPr>
          </a:lstStyle>
          <a:p>
            <a:pPr defTabSz="263128" hangingPunct="0"/>
            <a:fld id="{86CB4B4D-7CA3-9044-876B-883B54F8677D}" type="slidenum">
              <a:rPr lang="en-US" kern="0" smtClean="0"/>
              <a:t>‹#›</a:t>
            </a:fld>
            <a:endParaRPr lang="en-US" kern="0" dirty="0"/>
          </a:p>
        </p:txBody>
      </p:sp>
      <p:sp>
        <p:nvSpPr>
          <p:cNvPr id="9" name="Shape 9"/>
          <p:cNvSpPr/>
          <p:nvPr/>
        </p:nvSpPr>
        <p:spPr>
          <a:xfrm>
            <a:off x="7355923" y="1005583"/>
            <a:ext cx="521639" cy="1"/>
          </a:xfrm>
          <a:prstGeom prst="line">
            <a:avLst/>
          </a:prstGeom>
          <a:ln w="76200">
            <a:solidFill>
              <a:srgbClr val="2CB772"/>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Tree>
    <p:extLst>
      <p:ext uri="{BB962C8B-B14F-4D97-AF65-F5344CB8AC3E}">
        <p14:creationId xmlns:p14="http://schemas.microsoft.com/office/powerpoint/2010/main" val="3332606393"/>
      </p:ext>
    </p:extLst>
  </p:cSld>
  <p:clrMap bg1="dk1" tx1="lt1" bg2="dk2" tx2="lt2" accent1="accent1" accent2="accent2" accent3="accent3" accent4="accent4" accent5="accent5" accent6="accent6" hlink="hlink" folHlink="folHlink"/>
  <p:sldLayoutIdLst>
    <p:sldLayoutId id="214748367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transition spd="med"/>
  <p:txStyles>
    <p:titleStyle>
      <a:lvl1pPr marL="0" marR="0" indent="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j-lt"/>
          <a:ea typeface="Montserrat-SemiBold"/>
          <a:cs typeface="Montserrat-SemiBold"/>
          <a:sym typeface="Montserrat-SemiBold"/>
        </a:defRPr>
      </a:lvl1pPr>
      <a:lvl2pPr marL="0" marR="0" indent="72866"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145733"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218599"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291465"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364331"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437198"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510064"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58293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9pPr>
    </p:titleStyle>
    <p:body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p:bodyStyle>
    <p:other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3494AD6-1313-468E-9E21-54DA154869BF}"/>
              </a:ext>
            </a:extLst>
          </p:cNvPr>
          <p:cNvSpPr>
            <a:spLocks noGrp="1"/>
          </p:cNvSpPr>
          <p:nvPr>
            <p:ph type="body" sz="quarter" idx="11"/>
          </p:nvPr>
        </p:nvSpPr>
        <p:spPr>
          <a:xfrm>
            <a:off x="274320" y="914400"/>
            <a:ext cx="6477000" cy="533400"/>
          </a:xfrm>
        </p:spPr>
        <p:txBody>
          <a:bodyPr/>
          <a:lstStyle/>
          <a:p>
            <a:r>
              <a:rPr lang="en-US" sz="3000" dirty="0">
                <a:solidFill>
                  <a:srgbClr val="2EC3C6"/>
                </a:solidFill>
              </a:rPr>
              <a:t>Objectifs généraux du cours</a:t>
            </a:r>
          </a:p>
          <a:p>
            <a:endParaRPr lang="en-US" dirty="0"/>
          </a:p>
        </p:txBody>
      </p:sp>
      <p:sp>
        <p:nvSpPr>
          <p:cNvPr id="13" name="Rectangle 12">
            <a:extLst>
              <a:ext uri="{FF2B5EF4-FFF2-40B4-BE49-F238E27FC236}">
                <a16:creationId xmlns:a16="http://schemas.microsoft.com/office/drawing/2014/main" id="{0646AF4C-6787-4D15-99E6-FFD91B323DAF}"/>
              </a:ext>
            </a:extLst>
          </p:cNvPr>
          <p:cNvSpPr/>
          <p:nvPr/>
        </p:nvSpPr>
        <p:spPr>
          <a:xfrm>
            <a:off x="457200" y="1600200"/>
            <a:ext cx="6629400" cy="3016210"/>
          </a:xfrm>
          <a:prstGeom prst="rect">
            <a:avLst/>
          </a:prstGeom>
        </p:spPr>
        <p:txBody>
          <a:bodyPr wrap="square">
            <a:spAutoFit/>
          </a:bodyPr>
          <a:lstStyle/>
          <a:p>
            <a:pPr marL="342900" indent="-342900">
              <a:spcAft>
                <a:spcPts val="1800"/>
              </a:spcAft>
              <a:buFont typeface="+mj-lt"/>
              <a:buAutoNum type="arabicPeriod"/>
            </a:pPr>
            <a:r>
              <a:rPr lang="en-US" sz="1600" dirty="0">
                <a:solidFill>
                  <a:srgbClr val="2E2C22"/>
                </a:solidFill>
                <a:latin typeface="Gill Sans MT" panose="020B0502020104020203" pitchFamily="34" charset="0"/>
              </a:rPr>
              <a:t>Discuter et explorer les progrès dans la programmation des normes sociales, la relation entre les interventions de changement de normes sociales et les efforts de changement de comportement, et leur rôle dans la programmation de la santé et d'autres secteurs. </a:t>
            </a:r>
          </a:p>
          <a:p>
            <a:pPr marL="342900" indent="-342900">
              <a:spcAft>
                <a:spcPts val="1800"/>
              </a:spcAft>
              <a:buFont typeface="+mj-lt"/>
              <a:buAutoNum type="arabicPeriod"/>
            </a:pPr>
            <a:r>
              <a:rPr lang="en-US" sz="1600" dirty="0">
                <a:solidFill>
                  <a:srgbClr val="2E2C22"/>
                </a:solidFill>
                <a:latin typeface="Gill Sans MT" panose="020B0502020104020203" pitchFamily="34" charset="0"/>
              </a:rPr>
              <a:t>Partager les défis et les solutions en matière de conception, de mise en œuvre et d'évaluation des projets communautaires de CSC qui se focalisent sur le changement normatif, les développent ou prévoient de les développer.</a:t>
            </a:r>
          </a:p>
          <a:p>
            <a:pPr marL="342900" indent="-342900">
              <a:spcAft>
                <a:spcPts val="1800"/>
              </a:spcAft>
              <a:buFont typeface="+mj-lt"/>
              <a:buAutoNum type="arabicPeriod"/>
            </a:pPr>
            <a:r>
              <a:rPr lang="en-US" sz="1600" dirty="0">
                <a:solidFill>
                  <a:srgbClr val="2E2C22"/>
                </a:solidFill>
                <a:latin typeface="Gill Sans MT" panose="020B0502020104020203" pitchFamily="34" charset="0"/>
              </a:rPr>
              <a:t>Explorer les prochaines étapes pour approfondir l'apprentissage collectif de ces interventions prometteuses au niveau mondial.</a:t>
            </a:r>
          </a:p>
        </p:txBody>
      </p:sp>
      <p:sp>
        <p:nvSpPr>
          <p:cNvPr id="14" name="Rectangle 13">
            <a:extLst>
              <a:ext uri="{FF2B5EF4-FFF2-40B4-BE49-F238E27FC236}">
                <a16:creationId xmlns:a16="http://schemas.microsoft.com/office/drawing/2014/main" id="{FCF36F47-E588-448F-B551-7512F0C7B686}"/>
              </a:ext>
            </a:extLst>
          </p:cNvPr>
          <p:cNvSpPr/>
          <p:nvPr/>
        </p:nvSpPr>
        <p:spPr>
          <a:xfrm>
            <a:off x="398369" y="4662869"/>
            <a:ext cx="7365322" cy="923330"/>
          </a:xfrm>
          <a:prstGeom prst="rect">
            <a:avLst/>
          </a:prstGeom>
        </p:spPr>
        <p:txBody>
          <a:bodyPr wrap="square">
            <a:spAutoFit/>
          </a:bodyPr>
          <a:lstStyle/>
          <a:p>
            <a:pPr>
              <a:lnSpc>
                <a:spcPct val="90000"/>
              </a:lnSpc>
              <a:defRPr/>
            </a:pPr>
            <a:r>
              <a:rPr lang="en-US" sz="3000" b="1" dirty="0">
                <a:solidFill>
                  <a:srgbClr val="2EC3C6"/>
                </a:solidFill>
                <a:latin typeface="Gill Sans MT" panose="020B0502020104020203" pitchFamily="34" charset="0"/>
              </a:rPr>
              <a:t>Évolution des normes sociales dans le cadre du CSC</a:t>
            </a:r>
          </a:p>
        </p:txBody>
      </p:sp>
      <p:pic>
        <p:nvPicPr>
          <p:cNvPr id="3" name="Picture 2">
            <a:extLst>
              <a:ext uri="{FF2B5EF4-FFF2-40B4-BE49-F238E27FC236}">
                <a16:creationId xmlns:a16="http://schemas.microsoft.com/office/drawing/2014/main" id="{0C1B95F1-B017-4FE3-8065-275CBFF2D5B8}"/>
              </a:ext>
            </a:extLst>
          </p:cNvPr>
          <p:cNvPicPr>
            <a:picLocks noChangeAspect="1"/>
          </p:cNvPicPr>
          <p:nvPr/>
        </p:nvPicPr>
        <p:blipFill>
          <a:blip r:embed="rId2"/>
          <a:stretch>
            <a:fillRect/>
          </a:stretch>
        </p:blipFill>
        <p:spPr>
          <a:xfrm>
            <a:off x="6522671" y="67995"/>
            <a:ext cx="1127858" cy="390178"/>
          </a:xfrm>
          <a:prstGeom prst="rect">
            <a:avLst/>
          </a:prstGeom>
        </p:spPr>
      </p:pic>
      <p:pic>
        <p:nvPicPr>
          <p:cNvPr id="4" name="Picture 3">
            <a:extLst>
              <a:ext uri="{FF2B5EF4-FFF2-40B4-BE49-F238E27FC236}">
                <a16:creationId xmlns:a16="http://schemas.microsoft.com/office/drawing/2014/main" id="{30C3B5E2-3D15-4C5F-9DFB-C5C8AADAA842}"/>
              </a:ext>
            </a:extLst>
          </p:cNvPr>
          <p:cNvPicPr>
            <a:picLocks noChangeAspect="1"/>
          </p:cNvPicPr>
          <p:nvPr/>
        </p:nvPicPr>
        <p:blipFill>
          <a:blip r:embed="rId3"/>
          <a:stretch>
            <a:fillRect/>
          </a:stretch>
        </p:blipFill>
        <p:spPr>
          <a:xfrm>
            <a:off x="121871" y="82743"/>
            <a:ext cx="5066215" cy="317019"/>
          </a:xfrm>
          <a:prstGeom prst="rect">
            <a:avLst/>
          </a:prstGeom>
        </p:spPr>
      </p:pic>
      <p:pic>
        <p:nvPicPr>
          <p:cNvPr id="6" name="Image 5">
            <a:extLst>
              <a:ext uri="{FF2B5EF4-FFF2-40B4-BE49-F238E27FC236}">
                <a16:creationId xmlns:a16="http://schemas.microsoft.com/office/drawing/2014/main" id="{413D2A3E-BC9E-D453-758E-80A4CC51B836}"/>
              </a:ext>
            </a:extLst>
          </p:cNvPr>
          <p:cNvPicPr>
            <a:picLocks noChangeAspect="1"/>
          </p:cNvPicPr>
          <p:nvPr/>
        </p:nvPicPr>
        <p:blipFill>
          <a:blip r:embed="rId4"/>
          <a:stretch>
            <a:fillRect/>
          </a:stretch>
        </p:blipFill>
        <p:spPr>
          <a:xfrm>
            <a:off x="196660" y="5600001"/>
            <a:ext cx="7379079" cy="4115011"/>
          </a:xfrm>
          <a:prstGeom prst="rect">
            <a:avLst/>
          </a:prstGeom>
        </p:spPr>
      </p:pic>
    </p:spTree>
    <p:extLst>
      <p:ext uri="{BB962C8B-B14F-4D97-AF65-F5344CB8AC3E}">
        <p14:creationId xmlns:p14="http://schemas.microsoft.com/office/powerpoint/2010/main" val="223159239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2" name="TextBox 1">
            <a:extLst>
              <a:ext uri="{FF2B5EF4-FFF2-40B4-BE49-F238E27FC236}">
                <a16:creationId xmlns:a16="http://schemas.microsoft.com/office/drawing/2014/main" id="{408FC491-4F57-0DF9-8CF7-317C13B402CC}"/>
              </a:ext>
            </a:extLst>
          </p:cNvPr>
          <p:cNvSpPr txBox="1"/>
          <p:nvPr/>
        </p:nvSpPr>
        <p:spPr>
          <a:xfrm>
            <a:off x="1811867" y="1981200"/>
            <a:ext cx="184731" cy="307777"/>
          </a:xfrm>
          <a:prstGeom prst="rect">
            <a:avLst/>
          </a:prstGeom>
          <a:noFill/>
        </p:spPr>
        <p:txBody>
          <a:bodyPr wrap="none" rtlCol="0">
            <a:spAutoFit/>
          </a:bodyPr>
          <a:lstStyle/>
          <a:p>
            <a:endParaRPr lang="fr-FR" dirty="0"/>
          </a:p>
        </p:txBody>
      </p:sp>
      <p:sp>
        <p:nvSpPr>
          <p:cNvPr id="3" name="TextBox 2">
            <a:extLst>
              <a:ext uri="{FF2B5EF4-FFF2-40B4-BE49-F238E27FC236}">
                <a16:creationId xmlns:a16="http://schemas.microsoft.com/office/drawing/2014/main" id="{E87C67AB-341F-71C6-A794-59094F94F356}"/>
              </a:ext>
            </a:extLst>
          </p:cNvPr>
          <p:cNvSpPr txBox="1"/>
          <p:nvPr/>
        </p:nvSpPr>
        <p:spPr>
          <a:xfrm>
            <a:off x="635000" y="1981200"/>
            <a:ext cx="6502400" cy="1754326"/>
          </a:xfrm>
          <a:prstGeom prst="rect">
            <a:avLst/>
          </a:prstGeom>
          <a:noFill/>
        </p:spPr>
        <p:txBody>
          <a:bodyPr wrap="square" rtlCol="0">
            <a:spAutoFit/>
          </a:bodyPr>
          <a:lstStyle/>
          <a:p>
            <a:r>
              <a:rPr lang="fr-FR" sz="1200" i="1" dirty="0">
                <a:solidFill>
                  <a:srgbClr val="000000"/>
                </a:solidFill>
                <a:effectLst/>
                <a:latin typeface="Calibri" panose="020F0502020204030204" pitchFamily="34" charset="0"/>
                <a:ea typeface="Times New Roman" panose="02020603050405020304" pitchFamily="18" charset="0"/>
              </a:rPr>
              <a:t>Le programme de formation aux normes sociales du projet Passages a été préparé par l'Institute for Reproductive Health, Université de Georgetown (IRH) et le Centre pour l'égalité des sexes et la santé de l'Université de Californie à San Diego (GEH, UCSD) dans le cadre du projet Passages. Ce lexique et le projet Passages ont été rendus possibles grâce au soutien généreux du peuple américain par l'intermédiaire de l'Agence des États-Unis pour le développement international (USAID) dans le cadre de l'accord de coopération n° AID-OAA-A-15-00042. Le programme de formation a été traduit en français par le projet Breakthrough ACTION dans le cadre de l'accord de coopération n° AID-OAA-A-17-00017. Le contenu est la responsabilité de l'IRH et du GEH et ne reflète pas nécessairement les opinions de l'Université de Georgetown, de l'UCSD, de l'USAID ou du gouvernement des États-Unis.</a:t>
            </a:r>
            <a:endParaRPr lang="fr-FR" sz="1200" dirty="0"/>
          </a:p>
        </p:txBody>
      </p:sp>
      <p:sp>
        <p:nvSpPr>
          <p:cNvPr id="4" name="Google Shape;403;p10">
            <a:extLst>
              <a:ext uri="{FF2B5EF4-FFF2-40B4-BE49-F238E27FC236}">
                <a16:creationId xmlns:a16="http://schemas.microsoft.com/office/drawing/2014/main" id="{7D16BBE1-937D-7484-8757-23049C08317B}"/>
              </a:ext>
            </a:extLst>
          </p:cNvPr>
          <p:cNvSpPr/>
          <p:nvPr/>
        </p:nvSpPr>
        <p:spPr>
          <a:xfrm>
            <a:off x="369570" y="930124"/>
            <a:ext cx="7581900" cy="553998"/>
          </a:xfrm>
          <a:prstGeom prst="rect">
            <a:avLst/>
          </a:prstGeom>
          <a:noFill/>
          <a:ln>
            <a:noFill/>
          </a:ln>
        </p:spPr>
        <p:txBody>
          <a:bodyPr spcFirstLastPara="1" wrap="square" lIns="274300" tIns="45700" rIns="914400" bIns="45700" anchor="t" anchorCtr="0">
            <a:spAutoFit/>
          </a:bodyPr>
          <a:lstStyle/>
          <a:p>
            <a:pPr marL="0" marR="0" lvl="0" indent="0" algn="l" rtl="0">
              <a:spcBef>
                <a:spcPts val="0"/>
              </a:spcBef>
              <a:spcAft>
                <a:spcPts val="0"/>
              </a:spcAft>
              <a:buNone/>
            </a:pPr>
            <a:r>
              <a:rPr lang="fr-FR" sz="3000" b="1" dirty="0">
                <a:solidFill>
                  <a:schemeClr val="accent3"/>
                </a:solidFill>
                <a:latin typeface="Gill Sans"/>
                <a:ea typeface="Gill Sans"/>
                <a:cs typeface="Gill Sans"/>
                <a:sym typeface="Gill Sans"/>
              </a:rPr>
              <a:t>Remerciements</a:t>
            </a:r>
            <a:endParaRPr lang="fr-FR" dirty="0">
              <a:solidFill>
                <a:schemeClr val="accent3"/>
              </a:solidFill>
            </a:endParaRPr>
          </a:p>
        </p:txBody>
      </p:sp>
      <p:pic>
        <p:nvPicPr>
          <p:cNvPr id="5" name="Picture 4">
            <a:extLst>
              <a:ext uri="{FF2B5EF4-FFF2-40B4-BE49-F238E27FC236}">
                <a16:creationId xmlns:a16="http://schemas.microsoft.com/office/drawing/2014/main" id="{F0E6045E-39FC-C1FF-0107-C97EFD84544A}"/>
              </a:ext>
            </a:extLst>
          </p:cNvPr>
          <p:cNvPicPr>
            <a:picLocks noChangeAspect="1"/>
          </p:cNvPicPr>
          <p:nvPr/>
        </p:nvPicPr>
        <p:blipFill>
          <a:blip r:embed="rId3"/>
          <a:stretch>
            <a:fillRect/>
          </a:stretch>
        </p:blipFill>
        <p:spPr>
          <a:xfrm>
            <a:off x="12290" y="91149"/>
            <a:ext cx="5066215" cy="317019"/>
          </a:xfrm>
          <a:prstGeom prst="rect">
            <a:avLst/>
          </a:prstGeom>
        </p:spPr>
      </p:pic>
    </p:spTree>
    <p:extLst>
      <p:ext uri="{BB962C8B-B14F-4D97-AF65-F5344CB8AC3E}">
        <p14:creationId xmlns:p14="http://schemas.microsoft.com/office/powerpoint/2010/main" val="39479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Title 1">
            <a:extLst>
              <a:ext uri="{FF2B5EF4-FFF2-40B4-BE49-F238E27FC236}">
                <a16:creationId xmlns:a16="http://schemas.microsoft.com/office/drawing/2014/main" id="{9D131384-65DF-4FE9-9A73-AF2FC90B1041}"/>
              </a:ext>
            </a:extLst>
          </p:cNvPr>
          <p:cNvSpPr txBox="1">
            <a:spLocks/>
          </p:cNvSpPr>
          <p:nvPr/>
        </p:nvSpPr>
        <p:spPr>
          <a:xfrm>
            <a:off x="266698" y="1665726"/>
            <a:ext cx="3101189" cy="2133600"/>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hangingPunct="1">
              <a:lnSpc>
                <a:spcPct val="90000"/>
              </a:lnSpc>
            </a:pPr>
            <a:r>
              <a:rPr lang="en-US" sz="3000" dirty="0">
                <a:solidFill>
                  <a:srgbClr val="2EC3C6"/>
                </a:solidFill>
              </a:rPr>
              <a:t>Aperçu</a:t>
            </a:r>
            <a:br>
              <a:rPr lang="en-US" sz="3000" dirty="0">
                <a:solidFill>
                  <a:srgbClr val="2EC3C6"/>
                </a:solidFill>
              </a:rPr>
            </a:br>
            <a:r>
              <a:rPr lang="en-US" sz="3000" b="0" dirty="0">
                <a:solidFill>
                  <a:srgbClr val="2EC3C6"/>
                </a:solidFill>
              </a:rPr>
              <a:t>Évaluer les normes sociales</a:t>
            </a:r>
            <a:endParaRPr lang="en-US" dirty="0">
              <a:solidFill>
                <a:srgbClr val="2E2C22"/>
              </a:solidFill>
            </a:endParaRPr>
          </a:p>
        </p:txBody>
      </p:sp>
      <p:sp>
        <p:nvSpPr>
          <p:cNvPr id="78" name="Rectangle 77">
            <a:extLst>
              <a:ext uri="{FF2B5EF4-FFF2-40B4-BE49-F238E27FC236}">
                <a16:creationId xmlns:a16="http://schemas.microsoft.com/office/drawing/2014/main" id="{7D8E63E2-7C67-4E72-8600-E266F315DB61}"/>
              </a:ext>
            </a:extLst>
          </p:cNvPr>
          <p:cNvSpPr/>
          <p:nvPr/>
        </p:nvSpPr>
        <p:spPr>
          <a:xfrm>
            <a:off x="266698" y="4610100"/>
            <a:ext cx="7239001" cy="838200"/>
          </a:xfrm>
          <a:prstGeom prst="rect">
            <a:avLst/>
          </a:prstGeom>
          <a:solidFill>
            <a:srgbClr val="2EC3C6"/>
          </a:solidFill>
          <a:ln w="25400" cap="flat" cmpd="sng" algn="ctr">
            <a:noFill/>
            <a:prstDash val="solid"/>
          </a:ln>
          <a:effectLst/>
        </p:spPr>
        <p:txBody>
          <a:bodyPr rtlCol="0" anchor="ctr"/>
          <a:lstStyle/>
          <a:p>
            <a:pPr lvl="0" algn="ctr">
              <a:lnSpc>
                <a:spcPct val="90000"/>
              </a:lnSpc>
              <a:buClr>
                <a:srgbClr val="09904F"/>
              </a:buClr>
              <a:defRPr/>
            </a:pPr>
            <a:r>
              <a:rPr lang="en-US" sz="3000" b="1" dirty="0">
                <a:solidFill>
                  <a:srgbClr val="FFFFFF"/>
                </a:solidFill>
              </a:rPr>
              <a:t>Objectifs d'apprentissage</a:t>
            </a:r>
            <a:endParaRPr lang="en-US" sz="3000" b="1" kern="0" dirty="0">
              <a:solidFill>
                <a:srgbClr val="FFFFFF"/>
              </a:solidFill>
              <a:latin typeface="Gill Sans MT" panose="020B0502020104020203" pitchFamily="34" charset="77"/>
              <a:cs typeface="Gill Sans"/>
              <a:sym typeface="Gill Sans"/>
            </a:endParaRPr>
          </a:p>
        </p:txBody>
      </p:sp>
      <p:sp>
        <p:nvSpPr>
          <p:cNvPr id="79" name="Rectangle 78">
            <a:extLst>
              <a:ext uri="{FF2B5EF4-FFF2-40B4-BE49-F238E27FC236}">
                <a16:creationId xmlns:a16="http://schemas.microsoft.com/office/drawing/2014/main" id="{315EA79E-0473-4F2C-9874-0E12ADB87135}"/>
              </a:ext>
            </a:extLst>
          </p:cNvPr>
          <p:cNvSpPr/>
          <p:nvPr/>
        </p:nvSpPr>
        <p:spPr>
          <a:xfrm>
            <a:off x="316277" y="5434853"/>
            <a:ext cx="6800852" cy="4462760"/>
          </a:xfrm>
          <a:prstGeom prst="rect">
            <a:avLst/>
          </a:prstGeom>
        </p:spPr>
        <p:txBody>
          <a:bodyPr wrap="square">
            <a:spAutoFit/>
          </a:bodyPr>
          <a:lstStyle/>
          <a:p>
            <a:pPr>
              <a:spcAft>
                <a:spcPts val="1800"/>
              </a:spcAft>
            </a:pPr>
            <a:r>
              <a:rPr lang="en-US" sz="1600" dirty="0">
                <a:solidFill>
                  <a:srgbClr val="2E2C22"/>
                </a:solidFill>
                <a:latin typeface="Gill Sans MT" panose="020B0502020104020203" pitchFamily="34" charset="0"/>
              </a:rPr>
              <a:t>Au cours de cette session, les participants vont : </a:t>
            </a:r>
          </a:p>
          <a:p>
            <a:pPr marL="742950" indent="-742950">
              <a:spcAft>
                <a:spcPts val="1800"/>
              </a:spcAft>
              <a:buFont typeface="+mj-lt"/>
              <a:buAutoNum type="arabicPeriod"/>
            </a:pPr>
            <a:r>
              <a:rPr lang="fr-FR" sz="1600" dirty="0">
                <a:solidFill>
                  <a:srgbClr val="2E2C22"/>
                </a:solidFill>
                <a:latin typeface="Gill Sans MT" panose="020B0502020104020203" pitchFamily="34" charset="0"/>
              </a:rPr>
              <a:t>Discuter des concepts et considérations clés de la mise à l'échelle qui influencent l'adaptation, l'expansion et l'institutionnalisation des interventions de changement de normes. </a:t>
            </a:r>
          </a:p>
          <a:p>
            <a:pPr marL="742950" indent="-742950">
              <a:spcAft>
                <a:spcPts val="1800"/>
              </a:spcAft>
              <a:buFont typeface="+mj-lt"/>
              <a:buAutoNum type="arabicPeriod"/>
            </a:pPr>
            <a:r>
              <a:rPr lang="fr-FR" sz="1600" dirty="0">
                <a:solidFill>
                  <a:srgbClr val="2E2C22"/>
                </a:solidFill>
                <a:latin typeface="Gill Sans MT" panose="020B0502020104020203" pitchFamily="34" charset="0"/>
              </a:rPr>
              <a:t>Développer une perspective de la nature temporelle (vagues) de la mise à l'échelle et des questions techniques et de gestion connexes à aborder.</a:t>
            </a:r>
          </a:p>
          <a:p>
            <a:pPr marL="742950" indent="-742950">
              <a:spcAft>
                <a:spcPts val="1800"/>
              </a:spcAft>
              <a:buFont typeface="+mj-lt"/>
              <a:buAutoNum type="arabicPeriod"/>
            </a:pPr>
            <a:r>
              <a:rPr lang="fr-FR" sz="1600" dirty="0">
                <a:solidFill>
                  <a:srgbClr val="2E2C22"/>
                </a:solidFill>
                <a:latin typeface="Gill Sans MT" panose="020B0502020104020203" pitchFamily="34" charset="0"/>
              </a:rPr>
              <a:t>Définir les sept principes clés de la conception et l'adaptation des interventions de changement de normes, le suivi de la mise en œuvre, la diffusion des nouvelles idées et des changements sociaux, et l'évaluation des interventions de changement de normes lors de leur mise à l'échelle.</a:t>
            </a:r>
            <a:endParaRPr lang="en-US" sz="1600" dirty="0">
              <a:solidFill>
                <a:srgbClr val="2E2C22"/>
              </a:solidFill>
              <a:latin typeface="Gill Sans MT" panose="020B0502020104020203" pitchFamily="34" charset="0"/>
            </a:endParaRPr>
          </a:p>
          <a:p>
            <a:pPr marL="742950" indent="-742950">
              <a:spcAft>
                <a:spcPts val="1800"/>
              </a:spcAft>
              <a:buFont typeface="+mj-lt"/>
              <a:buAutoNum type="arabicPeriod"/>
            </a:pPr>
            <a:r>
              <a:rPr lang="fr-FR" sz="1600" dirty="0">
                <a:solidFill>
                  <a:srgbClr val="2E2C22"/>
                </a:solidFill>
                <a:latin typeface="Gill Sans MT" panose="020B0502020104020203" pitchFamily="34" charset="0"/>
              </a:rPr>
              <a:t>Commencer à appliquer les concepts, la nature temporelle et les sept principes directeurs à leurs propres projets</a:t>
            </a:r>
            <a:r>
              <a:rPr lang="en-US" sz="1600" dirty="0">
                <a:solidFill>
                  <a:srgbClr val="2E2C22"/>
                </a:solidFill>
                <a:latin typeface="Gill Sans MT" panose="020B0502020104020203" pitchFamily="34" charset="0"/>
              </a:rPr>
              <a:t>.</a:t>
            </a:r>
          </a:p>
        </p:txBody>
      </p:sp>
      <p:pic>
        <p:nvPicPr>
          <p:cNvPr id="2" name="Picture 1">
            <a:extLst>
              <a:ext uri="{FF2B5EF4-FFF2-40B4-BE49-F238E27FC236}">
                <a16:creationId xmlns:a16="http://schemas.microsoft.com/office/drawing/2014/main" id="{A5804E82-9ACC-47D6-9CB9-EEE77D95678C}"/>
              </a:ext>
            </a:extLst>
          </p:cNvPr>
          <p:cNvPicPr>
            <a:picLocks noChangeAspect="1"/>
          </p:cNvPicPr>
          <p:nvPr/>
        </p:nvPicPr>
        <p:blipFill>
          <a:blip r:embed="rId2"/>
          <a:stretch>
            <a:fillRect/>
          </a:stretch>
        </p:blipFill>
        <p:spPr>
          <a:xfrm>
            <a:off x="6553200" y="61701"/>
            <a:ext cx="1127858" cy="390178"/>
          </a:xfrm>
          <a:prstGeom prst="rect">
            <a:avLst/>
          </a:prstGeom>
        </p:spPr>
      </p:pic>
      <p:pic>
        <p:nvPicPr>
          <p:cNvPr id="3" name="Picture 2">
            <a:extLst>
              <a:ext uri="{FF2B5EF4-FFF2-40B4-BE49-F238E27FC236}">
                <a16:creationId xmlns:a16="http://schemas.microsoft.com/office/drawing/2014/main" id="{31EDAFF0-7672-4182-AEF3-0C3919EF08CF}"/>
              </a:ext>
            </a:extLst>
          </p:cNvPr>
          <p:cNvPicPr>
            <a:picLocks noChangeAspect="1"/>
          </p:cNvPicPr>
          <p:nvPr/>
        </p:nvPicPr>
        <p:blipFill>
          <a:blip r:embed="rId3"/>
          <a:stretch>
            <a:fillRect/>
          </a:stretch>
        </p:blipFill>
        <p:spPr>
          <a:xfrm>
            <a:off x="0" y="190851"/>
            <a:ext cx="5066215" cy="317019"/>
          </a:xfrm>
          <a:prstGeom prst="rect">
            <a:avLst/>
          </a:prstGeom>
        </p:spPr>
      </p:pic>
      <p:pic>
        <p:nvPicPr>
          <p:cNvPr id="5" name="Image 4">
            <a:extLst>
              <a:ext uri="{FF2B5EF4-FFF2-40B4-BE49-F238E27FC236}">
                <a16:creationId xmlns:a16="http://schemas.microsoft.com/office/drawing/2014/main" id="{4A9C179F-EC77-FB1E-4049-D3D308DE934D}"/>
              </a:ext>
            </a:extLst>
          </p:cNvPr>
          <p:cNvPicPr>
            <a:picLocks noChangeAspect="1"/>
          </p:cNvPicPr>
          <p:nvPr/>
        </p:nvPicPr>
        <p:blipFill>
          <a:blip r:embed="rId4"/>
          <a:stretch>
            <a:fillRect/>
          </a:stretch>
        </p:blipFill>
        <p:spPr>
          <a:xfrm>
            <a:off x="3524582" y="472930"/>
            <a:ext cx="3566421" cy="4015970"/>
          </a:xfrm>
          <a:prstGeom prst="rect">
            <a:avLst/>
          </a:prstGeom>
        </p:spPr>
      </p:pic>
    </p:spTree>
    <p:extLst>
      <p:ext uri="{BB962C8B-B14F-4D97-AF65-F5344CB8AC3E}">
        <p14:creationId xmlns:p14="http://schemas.microsoft.com/office/powerpoint/2010/main" val="249301870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E4BBB00-1FF6-462A-91BC-0AA2271E314C}"/>
              </a:ext>
            </a:extLst>
          </p:cNvPr>
          <p:cNvSpPr>
            <a:spLocks noGrp="1"/>
          </p:cNvSpPr>
          <p:nvPr>
            <p:ph type="body" sz="quarter" idx="11"/>
          </p:nvPr>
        </p:nvSpPr>
        <p:spPr>
          <a:xfrm>
            <a:off x="466612" y="465846"/>
            <a:ext cx="9744187" cy="446276"/>
          </a:xfrm>
        </p:spPr>
        <p:txBody>
          <a:bodyPr/>
          <a:lstStyle/>
          <a:p>
            <a:r>
              <a:rPr lang="en-US" sz="1400" dirty="0">
                <a:solidFill>
                  <a:srgbClr val="2EC3C6"/>
                </a:solidFill>
              </a:rPr>
              <a:t>Partie 1 : Définition des interventions de changement des normes - Innovation</a:t>
            </a:r>
          </a:p>
        </p:txBody>
      </p:sp>
      <p:pic>
        <p:nvPicPr>
          <p:cNvPr id="13" name="Picture 12">
            <a:extLst>
              <a:ext uri="{FF2B5EF4-FFF2-40B4-BE49-F238E27FC236}">
                <a16:creationId xmlns:a16="http://schemas.microsoft.com/office/drawing/2014/main" id="{76C69F75-CF73-49E5-A369-5203DF89B2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7501" y="25261"/>
            <a:ext cx="1130233" cy="391705"/>
          </a:xfrm>
          <a:prstGeom prst="rect">
            <a:avLst/>
          </a:prstGeom>
        </p:spPr>
      </p:pic>
      <p:sp>
        <p:nvSpPr>
          <p:cNvPr id="14" name="Rectangle 13">
            <a:extLst>
              <a:ext uri="{FF2B5EF4-FFF2-40B4-BE49-F238E27FC236}">
                <a16:creationId xmlns:a16="http://schemas.microsoft.com/office/drawing/2014/main" id="{064C1444-E69A-48B4-A8D9-1FCC243A2E62}"/>
              </a:ext>
            </a:extLst>
          </p:cNvPr>
          <p:cNvSpPr/>
          <p:nvPr/>
        </p:nvSpPr>
        <p:spPr>
          <a:xfrm>
            <a:off x="137124" y="54758"/>
            <a:ext cx="5067300" cy="446276"/>
          </a:xfrm>
          <a:prstGeom prst="rect">
            <a:avLst/>
          </a:prstGeom>
        </p:spPr>
        <p:txBody>
          <a:bodyPr wrap="square">
            <a:spAutoFit/>
          </a:bodyPr>
          <a:lstStyle/>
          <a:p>
            <a:r>
              <a:rPr lang="en-US" sz="1150" dirty="0">
                <a:solidFill>
                  <a:schemeClr val="bg2">
                    <a:lumMod val="60000"/>
                    <a:lumOff val="40000"/>
                  </a:schemeClr>
                </a:solidFill>
              </a:rPr>
              <a:t> MODULE 5 I </a:t>
            </a:r>
            <a:r>
              <a:rPr lang="fr-FR" sz="1150" dirty="0">
                <a:solidFill>
                  <a:schemeClr val="bg2">
                    <a:lumMod val="60000"/>
                    <a:lumOff val="40000"/>
                  </a:schemeClr>
                </a:solidFill>
              </a:rPr>
              <a:t>MISE À L'ÉCHELLE DES INTERVENTIONS DE CHANGEMENT DE NORMES</a:t>
            </a:r>
            <a:endParaRPr lang="en-US" sz="1150" dirty="0">
              <a:solidFill>
                <a:schemeClr val="bg2">
                  <a:lumMod val="60000"/>
                  <a:lumOff val="40000"/>
                </a:schemeClr>
              </a:solidFill>
            </a:endParaRPr>
          </a:p>
        </p:txBody>
      </p:sp>
      <p:graphicFrame>
        <p:nvGraphicFramePr>
          <p:cNvPr id="16" name="Table 15">
            <a:extLst>
              <a:ext uri="{FF2B5EF4-FFF2-40B4-BE49-F238E27FC236}">
                <a16:creationId xmlns:a16="http://schemas.microsoft.com/office/drawing/2014/main" id="{C0254E7D-FF09-48B8-90EC-2416A0D3A679}"/>
              </a:ext>
            </a:extLst>
          </p:cNvPr>
          <p:cNvGraphicFramePr>
            <a:graphicFrameLocks noGrp="1" noChangeAspect="1"/>
          </p:cNvGraphicFramePr>
          <p:nvPr>
            <p:extLst>
              <p:ext uri="{D42A27DB-BD31-4B8C-83A1-F6EECF244321}">
                <p14:modId xmlns:p14="http://schemas.microsoft.com/office/powerpoint/2010/main" val="3636119664"/>
              </p:ext>
            </p:extLst>
          </p:nvPr>
        </p:nvGraphicFramePr>
        <p:xfrm>
          <a:off x="0" y="1109977"/>
          <a:ext cx="7772399" cy="3112684"/>
        </p:xfrm>
        <a:graphic>
          <a:graphicData uri="http://schemas.openxmlformats.org/drawingml/2006/table">
            <a:tbl>
              <a:tblPr bandRow="1">
                <a:tableStyleId>{69C7853C-536D-4A76-A0AE-DD22124D55A5}</a:tableStyleId>
              </a:tblPr>
              <a:tblGrid>
                <a:gridCol w="3789045">
                  <a:extLst>
                    <a:ext uri="{9D8B030D-6E8A-4147-A177-3AD203B41FA5}">
                      <a16:colId xmlns:a16="http://schemas.microsoft.com/office/drawing/2014/main" val="936216391"/>
                    </a:ext>
                  </a:extLst>
                </a:gridCol>
                <a:gridCol w="3983354">
                  <a:extLst>
                    <a:ext uri="{9D8B030D-6E8A-4147-A177-3AD203B41FA5}">
                      <a16:colId xmlns:a16="http://schemas.microsoft.com/office/drawing/2014/main" val="1680375458"/>
                    </a:ext>
                  </a:extLst>
                </a:gridCol>
              </a:tblGrid>
              <a:tr h="706731">
                <a:tc>
                  <a:txBody>
                    <a:bodyPr/>
                    <a:lstStyle/>
                    <a:p>
                      <a:pPr algn="l"/>
                      <a:r>
                        <a:rPr lang="en-US" sz="1400" b="1" spc="0" dirty="0">
                          <a:solidFill>
                            <a:srgbClr val="FFFFFF"/>
                          </a:solidFill>
                          <a:latin typeface="Gill Sans MT" panose="020B0502020104020203" pitchFamily="34" charset="0"/>
                        </a:rPr>
                        <a:t>PRINCIPALES COMPOSANTES DE L'</a:t>
                      </a:r>
                      <a:r>
                        <a:rPr lang="en-US" sz="1400" b="1" spc="0" baseline="0" dirty="0">
                          <a:solidFill>
                            <a:srgbClr val="FFFFFF"/>
                          </a:solidFill>
                          <a:latin typeface="Gill Sans MT" panose="020B0502020104020203" pitchFamily="34" charset="0"/>
                        </a:rPr>
                        <a:t>OFFRE D'</a:t>
                      </a:r>
                      <a:r>
                        <a:rPr lang="en-US" sz="1400" b="1" spc="0" dirty="0">
                          <a:solidFill>
                            <a:srgbClr val="FFFFFF"/>
                          </a:solidFill>
                          <a:latin typeface="Gill Sans MT" panose="020B0502020104020203" pitchFamily="34" charset="0"/>
                        </a:rPr>
                        <a:t>INNOVATION</a:t>
                      </a:r>
                    </a:p>
                  </a:txBody>
                  <a:tcPr marL="27432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1400" b="1" spc="0" dirty="0">
                          <a:solidFill>
                            <a:srgbClr val="FFFFFF"/>
                          </a:solidFill>
                          <a:latin typeface="Gill Sans MT" panose="020B0502020104020203" pitchFamily="34" charset="0"/>
                        </a:rPr>
                        <a:t>DES ACTIVITÉS DE SOUTIEN POUR OFFRIR LA COMPOSANTE</a:t>
                      </a: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extLst>
                  <a:ext uri="{0D108BD9-81ED-4DB2-BD59-A6C34878D82A}">
                    <a16:rowId xmlns:a16="http://schemas.microsoft.com/office/drawing/2014/main" val="2274712977"/>
                  </a:ext>
                </a:extLst>
              </a:tr>
              <a:tr h="1062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cap="none" spc="0" dirty="0">
                          <a:solidFill>
                            <a:srgbClr val="2E2C22"/>
                          </a:solidFill>
                          <a:latin typeface="Gill Sans MT" panose="020B0502020104020203" pitchFamily="34" charset="0"/>
                        </a:rPr>
                        <a:t>Activités/stratégies clés</a:t>
                      </a:r>
                      <a:r>
                        <a:rPr lang="en-US" sz="1400" i="0" cap="none" spc="0" dirty="0">
                          <a:solidFill>
                            <a:srgbClr val="2E2C22"/>
                          </a:solidFill>
                          <a:latin typeface="Gill Sans MT" panose="020B0502020104020203" pitchFamily="34" charset="0"/>
                        </a:rPr>
                        <a:t>, par exemple, </a:t>
                      </a:r>
                      <a:r>
                        <a:rPr lang="en-US" sz="1400" cap="none" spc="0" baseline="0" dirty="0">
                          <a:solidFill>
                            <a:srgbClr val="2E2C22"/>
                          </a:solidFill>
                          <a:latin typeface="Gill Sans MT" panose="020B0502020104020203" pitchFamily="34" charset="0"/>
                        </a:rPr>
                        <a:t>sensibilisation au niveau communautaire, campagne dans les médias, mise en relation avec des services.</a:t>
                      </a:r>
                      <a:endParaRPr lang="en-US" sz="1400" cap="none" spc="0" dirty="0">
                        <a:solidFill>
                          <a:srgbClr val="2E2C22"/>
                        </a:solidFill>
                        <a:latin typeface="Gill Sans MT" panose="020B0502020104020203" pitchFamily="34" charset="0"/>
                      </a:endParaRPr>
                    </a:p>
                  </a:txBody>
                  <a:tcPr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cap="none" spc="0" dirty="0">
                          <a:solidFill>
                            <a:srgbClr val="2E2C22"/>
                          </a:solidFill>
                          <a:latin typeface="Gill Sans MT" panose="020B0502020104020203" pitchFamily="34" charset="0"/>
                        </a:rPr>
                        <a:t>Les actions de soutien nécessaires</a:t>
                      </a:r>
                      <a:r>
                        <a:rPr lang="en-US" sz="1400" i="0" cap="none" spc="0" dirty="0">
                          <a:solidFill>
                            <a:srgbClr val="2E2C22"/>
                          </a:solidFill>
                          <a:latin typeface="Gill Sans MT" panose="020B0502020104020203" pitchFamily="34" charset="0"/>
                        </a:rPr>
                        <a:t>, par exemple, la </a:t>
                      </a:r>
                      <a:r>
                        <a:rPr lang="en-US" sz="1400" cap="none" spc="0" dirty="0">
                          <a:solidFill>
                            <a:srgbClr val="2E2C22"/>
                          </a:solidFill>
                          <a:latin typeface="Gill Sans MT" panose="020B0502020104020203" pitchFamily="34" charset="0"/>
                        </a:rPr>
                        <a:t>formation, le matériel.</a:t>
                      </a:r>
                    </a:p>
                  </a:txBody>
                  <a:tcPr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954082561"/>
                  </a:ext>
                </a:extLst>
              </a:tr>
              <a:tr h="13435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cap="none" spc="0" dirty="0">
                          <a:solidFill>
                            <a:srgbClr val="393941"/>
                          </a:solidFill>
                          <a:latin typeface="Gill Sans MT" panose="020B0502020104020203" pitchFamily="34" charset="0"/>
                        </a:rPr>
                        <a:t>Exemple : Un </a:t>
                      </a:r>
                      <a:r>
                        <a:rPr lang="en-US" sz="1400" cap="none" spc="0" baseline="0" dirty="0">
                          <a:solidFill>
                            <a:srgbClr val="393941"/>
                          </a:solidFill>
                          <a:latin typeface="Gill Sans MT" panose="020B0502020104020203" pitchFamily="34" charset="0"/>
                        </a:rPr>
                        <a:t>modèle de </a:t>
                      </a:r>
                      <a:r>
                        <a:rPr lang="en-US" sz="1400" cap="none" spc="0" dirty="0">
                          <a:solidFill>
                            <a:srgbClr val="393941"/>
                          </a:solidFill>
                          <a:latin typeface="Gill Sans MT" panose="020B0502020104020203" pitchFamily="34" charset="0"/>
                        </a:rPr>
                        <a:t>mentorat </a:t>
                      </a:r>
                      <a:r>
                        <a:rPr lang="en-US" sz="1400" cap="none" spc="0" baseline="0" dirty="0">
                          <a:solidFill>
                            <a:srgbClr val="393941"/>
                          </a:solidFill>
                          <a:latin typeface="Gill Sans MT" panose="020B0502020104020203" pitchFamily="34" charset="0"/>
                        </a:rPr>
                        <a:t>dans lequel les anciens de la communauté travaillent avec de jeunes hommes pour faire évoluer les normes qui perpétuent la discipline violente envers les enfants. </a:t>
                      </a:r>
                      <a:endParaRPr lang="en-US" sz="1400" cap="none" spc="0" dirty="0">
                        <a:solidFill>
                          <a:srgbClr val="393941"/>
                        </a:solidFill>
                        <a:latin typeface="Gill Sans MT" panose="020B0502020104020203" pitchFamily="34" charset="0"/>
                      </a:endParaRPr>
                    </a:p>
                  </a:txBody>
                  <a:tcPr marT="0" marB="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cap="none" spc="0" dirty="0">
                          <a:solidFill>
                            <a:srgbClr val="393941"/>
                          </a:solidFill>
                          <a:latin typeface="Gill Sans MT" panose="020B0502020104020203" pitchFamily="34" charset="0"/>
                        </a:rPr>
                        <a:t>Exemple : Une formation de haute qualité pour les formateurs, </a:t>
                      </a:r>
                      <a:r>
                        <a:rPr lang="en-US" sz="1400" cap="none" spc="0" baseline="0" dirty="0">
                          <a:solidFill>
                            <a:srgbClr val="393941"/>
                          </a:solidFill>
                          <a:latin typeface="Gill Sans MT" panose="020B0502020104020203" pitchFamily="34" charset="0"/>
                        </a:rPr>
                        <a:t>et une formation de haute qualité pour les mentors afin de s'assurer que les approches de changement de </a:t>
                      </a:r>
                      <a:r>
                        <a:rPr lang="en-US" sz="1200" b="0" i="0" u="none" strike="noStrike" kern="1200" cap="none" spc="0" baseline="0" dirty="0">
                          <a:ln>
                            <a:noFill/>
                          </a:ln>
                          <a:solidFill>
                            <a:srgbClr val="2E2C22"/>
                          </a:solidFill>
                          <a:uFillTx/>
                          <a:latin typeface="Gill Sans MT" panose="020B0502020104020203" pitchFamily="34" charset="0"/>
                          <a:ea typeface="+mn-ea"/>
                          <a:cs typeface="+mn-cs"/>
                          <a:sym typeface="Montserrat-Regular"/>
                        </a:rPr>
                        <a:t>normes soient clairement mises en avant pendant le mentorat.</a:t>
                      </a:r>
                    </a:p>
                  </a:txBody>
                  <a:tcPr marT="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175776245"/>
                  </a:ext>
                </a:extLst>
              </a:tr>
            </a:tbl>
          </a:graphicData>
        </a:graphic>
      </p:graphicFrame>
      <p:sp>
        <p:nvSpPr>
          <p:cNvPr id="17" name="Rectangle 16">
            <a:extLst>
              <a:ext uri="{FF2B5EF4-FFF2-40B4-BE49-F238E27FC236}">
                <a16:creationId xmlns:a16="http://schemas.microsoft.com/office/drawing/2014/main" id="{43A1E393-CFB9-4DFB-BF08-C6EAC18DAAB7}"/>
              </a:ext>
            </a:extLst>
          </p:cNvPr>
          <p:cNvSpPr/>
          <p:nvPr/>
        </p:nvSpPr>
        <p:spPr>
          <a:xfrm>
            <a:off x="137124" y="4420516"/>
            <a:ext cx="6929910" cy="308033"/>
          </a:xfrm>
          <a:prstGeom prst="rect">
            <a:avLst/>
          </a:prstGeom>
        </p:spPr>
        <p:txBody>
          <a:bodyPr wrap="none">
            <a:spAutoFit/>
          </a:bodyPr>
          <a:lstStyle/>
          <a:p>
            <a:pPr lvl="0" defTabSz="1828800">
              <a:lnSpc>
                <a:spcPct val="107000"/>
              </a:lnSpc>
              <a:defRPr/>
            </a:pPr>
            <a:r>
              <a:rPr lang="en-US" sz="1400" b="1" dirty="0">
                <a:solidFill>
                  <a:srgbClr val="2EC3C6"/>
                </a:solidFill>
                <a:latin typeface="Gill Sans MT" panose="020B0502020104020203" pitchFamily="34" charset="77"/>
              </a:rPr>
              <a:t>Partie I1 : Évaluation de l'évolution des interventions de changement des normes</a:t>
            </a:r>
            <a:endParaRPr lang="en-US" sz="1400" b="1" kern="0" dirty="0">
              <a:solidFill>
                <a:srgbClr val="2EC3C6"/>
              </a:solidFill>
              <a:latin typeface="Gill Sans MT" panose="020B0502020104020203" pitchFamily="34" charset="77"/>
              <a:sym typeface="PT Sans"/>
            </a:endParaRPr>
          </a:p>
        </p:txBody>
      </p:sp>
      <p:graphicFrame>
        <p:nvGraphicFramePr>
          <p:cNvPr id="18" name="Table 17">
            <a:extLst>
              <a:ext uri="{FF2B5EF4-FFF2-40B4-BE49-F238E27FC236}">
                <a16:creationId xmlns:a16="http://schemas.microsoft.com/office/drawing/2014/main" id="{9586B66C-E823-458D-9E45-AC737D3FC0F8}"/>
              </a:ext>
            </a:extLst>
          </p:cNvPr>
          <p:cNvGraphicFramePr>
            <a:graphicFrameLocks noGrp="1"/>
          </p:cNvGraphicFramePr>
          <p:nvPr>
            <p:extLst>
              <p:ext uri="{D42A27DB-BD31-4B8C-83A1-F6EECF244321}">
                <p14:modId xmlns:p14="http://schemas.microsoft.com/office/powerpoint/2010/main" val="2979402808"/>
              </p:ext>
            </p:extLst>
          </p:nvPr>
        </p:nvGraphicFramePr>
        <p:xfrm>
          <a:off x="0" y="4831604"/>
          <a:ext cx="7772399" cy="5655164"/>
        </p:xfrm>
        <a:graphic>
          <a:graphicData uri="http://schemas.openxmlformats.org/drawingml/2006/table">
            <a:tbl>
              <a:tblPr bandRow="1">
                <a:tableStyleId>{69C7853C-536D-4A76-A0AE-DD22124D55A5}</a:tableStyleId>
              </a:tblPr>
              <a:tblGrid>
                <a:gridCol w="3276600">
                  <a:extLst>
                    <a:ext uri="{9D8B030D-6E8A-4147-A177-3AD203B41FA5}">
                      <a16:colId xmlns:a16="http://schemas.microsoft.com/office/drawing/2014/main" val="936216391"/>
                    </a:ext>
                  </a:extLst>
                </a:gridCol>
                <a:gridCol w="1828800">
                  <a:extLst>
                    <a:ext uri="{9D8B030D-6E8A-4147-A177-3AD203B41FA5}">
                      <a16:colId xmlns:a16="http://schemas.microsoft.com/office/drawing/2014/main" val="1209691790"/>
                    </a:ext>
                  </a:extLst>
                </a:gridCol>
                <a:gridCol w="2666999">
                  <a:extLst>
                    <a:ext uri="{9D8B030D-6E8A-4147-A177-3AD203B41FA5}">
                      <a16:colId xmlns:a16="http://schemas.microsoft.com/office/drawing/2014/main" val="1680375458"/>
                    </a:ext>
                  </a:extLst>
                </a:gridCol>
              </a:tblGrid>
              <a:tr h="717404">
                <a:tc>
                  <a:txBody>
                    <a:bodyPr/>
                    <a:lstStyle/>
                    <a:p>
                      <a:pPr algn="l"/>
                      <a:r>
                        <a:rPr lang="fr-FR" sz="1400" b="1" spc="0" noProof="0" dirty="0">
                          <a:solidFill>
                            <a:srgbClr val="FFFFFF"/>
                          </a:solidFill>
                          <a:latin typeface="Gill Sans MT" panose="020B0502020104020203" pitchFamily="34" charset="0"/>
                        </a:rPr>
                        <a:t>QUELLE EST L'</a:t>
                      </a:r>
                      <a:r>
                        <a:rPr lang="fr-FR" sz="1400" b="1" spc="0" baseline="0" noProof="0" dirty="0">
                          <a:solidFill>
                            <a:srgbClr val="FFFFFF"/>
                          </a:solidFill>
                          <a:latin typeface="Gill Sans MT" panose="020B0502020104020203" pitchFamily="34" charset="0"/>
                        </a:rPr>
                        <a:t>ÉVOLUTIVITÉ DE L'INTERVENTION ?</a:t>
                      </a:r>
                      <a:endParaRPr lang="fr-FR" sz="1400" b="1" spc="0" noProof="0" dirty="0">
                        <a:solidFill>
                          <a:srgbClr val="FFFFFF"/>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fr-FR" sz="1400" b="1" spc="0" noProof="0" dirty="0">
                          <a:solidFill>
                            <a:srgbClr val="FFFFFF"/>
                          </a:solidFill>
                          <a:latin typeface="Gill Sans MT" panose="020B0502020104020203" pitchFamily="34" charset="0"/>
                        </a:rPr>
                        <a:t>OUI/NON//peut être</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fr-FR" sz="1400" b="1" spc="0" noProof="0" dirty="0">
                          <a:solidFill>
                            <a:srgbClr val="FFFFFF"/>
                          </a:solidFill>
                          <a:latin typeface="Gill Sans MT" panose="020B0502020104020203" pitchFamily="34" charset="0"/>
                        </a:rPr>
                        <a:t>COMMENTAIRES/</a:t>
                      </a:r>
                    </a:p>
                    <a:p>
                      <a:pPr algn="l"/>
                      <a:r>
                        <a:rPr lang="fr-FR" sz="1400" b="1" spc="0" noProof="0" dirty="0">
                          <a:solidFill>
                            <a:srgbClr val="FFFFFF"/>
                          </a:solidFill>
                          <a:latin typeface="Gill Sans MT" panose="020B0502020104020203" pitchFamily="34" charset="0"/>
                        </a:rPr>
                        <a:t>PRÉOCCUPATIONS</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extLst>
                  <a:ext uri="{0D108BD9-81ED-4DB2-BD59-A6C34878D82A}">
                    <a16:rowId xmlns:a16="http://schemas.microsoft.com/office/drawing/2014/main" val="2274712977"/>
                  </a:ext>
                </a:extLst>
              </a:tr>
              <a:tr h="970068">
                <a:tc>
                  <a:txBody>
                    <a:bodyPr/>
                    <a:lstStyle/>
                    <a:p>
                      <a:r>
                        <a:rPr lang="fr-FR" sz="1200" b="1" cap="none" spc="0" baseline="0" noProof="0" dirty="0">
                          <a:solidFill>
                            <a:srgbClr val="2E2C22"/>
                          </a:solidFill>
                          <a:latin typeface="Gill Sans MT" panose="020B0502020104020203" pitchFamily="34" charset="0"/>
                        </a:rPr>
                        <a:t>Pertinence et avantage relatif</a:t>
                      </a:r>
                    </a:p>
                    <a:p>
                      <a:pPr marL="342900" indent="-342900" algn="l" defTabSz="1828800" rtl="0" eaLnBrk="1" latinLnBrk="0" hangingPunct="1">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Répond-t-elle aux problèmes perçus ?</a:t>
                      </a:r>
                    </a:p>
                    <a:p>
                      <a:pPr marL="342900" indent="-342900" algn="l" defTabSz="1828800" rtl="0" eaLnBrk="1" latinLnBrk="0" hangingPunct="1">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Tient-elle compte de la communauté, de la culture, du sexe et d'autres facteurs sociaux ? </a:t>
                      </a:r>
                    </a:p>
                    <a:p>
                      <a:pPr marL="342900" indent="-342900" algn="l" defTabSz="1828800" rtl="0" eaLnBrk="1" latinLnBrk="0" hangingPunct="1">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A-t-elle été testée et démontrée comme étant efficace ?</a:t>
                      </a:r>
                    </a:p>
                  </a:txBody>
                  <a:tcPr marR="182880" marT="0" marB="18288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400" cap="none" spc="0" noProof="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400" cap="none" spc="0" noProof="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954082561"/>
                  </a:ext>
                </a:extLst>
              </a:tr>
              <a:tr h="1226839">
                <a:tc>
                  <a:txBody>
                    <a:bodyPr/>
                    <a:lstStyle/>
                    <a:p>
                      <a:r>
                        <a:rPr lang="fr-FR" sz="1200" b="1" cap="none" spc="0" baseline="0" noProof="0" dirty="0">
                          <a:solidFill>
                            <a:srgbClr val="2E2C22"/>
                          </a:solidFill>
                          <a:latin typeface="Gill Sans MT" panose="020B0502020104020203" pitchFamily="34" charset="0"/>
                        </a:rPr>
                        <a:t>Facilité d‘utilisation par d'autres organisations/programmes</a:t>
                      </a:r>
                    </a:p>
                    <a:p>
                      <a:pPr marL="342900" indent="-342900">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Est-t-elle simple à utiliser ?</a:t>
                      </a:r>
                    </a:p>
                    <a:p>
                      <a:pPr marL="342900" indent="-342900">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Est-t-elle facile à intégrer dans les programmes existants ?</a:t>
                      </a:r>
                    </a:p>
                    <a:p>
                      <a:pPr marL="342900" marR="0" lvl="0" indent="-3429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Le coût de mise en œuvre Est-t-il raisonnable (personnel, matériel, financier) ?</a:t>
                      </a:r>
                    </a:p>
                  </a:txBody>
                  <a:tcPr marR="182880" marT="0" marB="18288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400" cap="none" spc="0" noProof="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400" cap="none" spc="0" noProof="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175776245"/>
                  </a:ext>
                </a:extLst>
              </a:tr>
              <a:tr h="1153472">
                <a:tc>
                  <a:txBody>
                    <a:bodyPr/>
                    <a:lstStyle/>
                    <a:p>
                      <a:r>
                        <a:rPr lang="fr-FR" sz="1200" b="1" cap="none" spc="0" baseline="0" noProof="0" dirty="0">
                          <a:solidFill>
                            <a:srgbClr val="2E2C22"/>
                          </a:solidFill>
                          <a:latin typeface="Gill Sans MT" panose="020B0502020104020203" pitchFamily="34" charset="0"/>
                        </a:rPr>
                        <a:t>Compatibilité avec la nouvelle organisation des utilisateurs</a:t>
                      </a:r>
                    </a:p>
                    <a:p>
                      <a:pPr marL="342900" indent="-342900">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S'aligne-t-elle sur les objectifs de développement de l'organisation utilisatrice ?</a:t>
                      </a:r>
                    </a:p>
                    <a:p>
                      <a:pPr marL="342900" indent="-342900">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S’aligne-t-elle avec ses valeurs organisationnelles ?</a:t>
                      </a:r>
                    </a:p>
                    <a:p>
                      <a:pPr marL="342900" indent="-342900">
                        <a:buFont typeface="Arial" panose="020B0604020202020204" pitchFamily="34" charset="0"/>
                        <a:buChar char="•"/>
                      </a:pPr>
                      <a:r>
                        <a:rPr lang="fr-FR" sz="1200" b="0" i="0" u="none" strike="noStrike" kern="1200" cap="none" spc="0" baseline="0" noProof="0" dirty="0">
                          <a:ln>
                            <a:noFill/>
                          </a:ln>
                          <a:solidFill>
                            <a:srgbClr val="2E2C22"/>
                          </a:solidFill>
                          <a:uFillTx/>
                          <a:latin typeface="Gill Sans MT" panose="020B0502020104020203" pitchFamily="34" charset="0"/>
                          <a:ea typeface="+mn-ea"/>
                          <a:cs typeface="+mn-cs"/>
                          <a:sym typeface="Montserrat-Regular"/>
                        </a:rPr>
                        <a:t>A-t-elle une capacité suffisante pour absorber de nouvelles activités ?</a:t>
                      </a:r>
                    </a:p>
                  </a:txBody>
                  <a:tcPr marR="182880" marT="0" marB="18288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4400" cap="none" spc="0" noProof="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4400" cap="none" spc="0" noProof="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634543197"/>
                  </a:ext>
                </a:extLst>
              </a:tr>
            </a:tbl>
          </a:graphicData>
        </a:graphic>
      </p:graphicFrame>
    </p:spTree>
    <p:custDataLst>
      <p:tags r:id="rId1"/>
    </p:custDataLst>
    <p:extLst>
      <p:ext uri="{BB962C8B-B14F-4D97-AF65-F5344CB8AC3E}">
        <p14:creationId xmlns:p14="http://schemas.microsoft.com/office/powerpoint/2010/main" val="42606299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7F604D5-8929-430D-8EBB-29E82CBAB00F}"/>
              </a:ext>
            </a:extLst>
          </p:cNvPr>
          <p:cNvSpPr/>
          <p:nvPr/>
        </p:nvSpPr>
        <p:spPr>
          <a:xfrm>
            <a:off x="120235" y="733851"/>
            <a:ext cx="7239000" cy="1015663"/>
          </a:xfrm>
          <a:prstGeom prst="rect">
            <a:avLst/>
          </a:prstGeom>
        </p:spPr>
        <p:txBody>
          <a:bodyPr wrap="square">
            <a:spAutoFit/>
          </a:bodyPr>
          <a:lstStyle/>
          <a:p>
            <a:r>
              <a:rPr lang="en-US" sz="3000" b="1" dirty="0">
                <a:solidFill>
                  <a:srgbClr val="2EC3C6"/>
                </a:solidFill>
                <a:latin typeface="Gill Sans MT" panose="020B0502020104020203" pitchFamily="34" charset="0"/>
              </a:rPr>
              <a:t>Évaluation de la mise à l’échelle : </a:t>
            </a:r>
            <a:r>
              <a:rPr lang="en-US" sz="3000" dirty="0">
                <a:solidFill>
                  <a:srgbClr val="2EC3C6"/>
                </a:solidFill>
                <a:latin typeface="Gill Sans MT" panose="020B0502020104020203" pitchFamily="34" charset="0"/>
              </a:rPr>
              <a:t>Pertinence, facilité et compatibilité </a:t>
            </a:r>
          </a:p>
        </p:txBody>
      </p:sp>
      <p:sp>
        <p:nvSpPr>
          <p:cNvPr id="6" name="Content Placeholder 2">
            <a:extLst>
              <a:ext uri="{FF2B5EF4-FFF2-40B4-BE49-F238E27FC236}">
                <a16:creationId xmlns:a16="http://schemas.microsoft.com/office/drawing/2014/main" id="{9E08F301-893C-4A06-943F-13DBA21307ED}"/>
              </a:ext>
            </a:extLst>
          </p:cNvPr>
          <p:cNvSpPr txBox="1">
            <a:spLocks/>
          </p:cNvSpPr>
          <p:nvPr/>
        </p:nvSpPr>
        <p:spPr>
          <a:xfrm>
            <a:off x="266700" y="1981200"/>
            <a:ext cx="7010400" cy="3810000"/>
          </a:xfrm>
          <a:prstGeom prst="rect">
            <a:avLst/>
          </a:prstGeom>
        </p:spPr>
        <p:txBody>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spcAft>
                <a:spcPts val="300"/>
              </a:spcAft>
            </a:pPr>
            <a:r>
              <a:rPr lang="en-US" sz="1600" b="1" kern="0" dirty="0">
                <a:solidFill>
                  <a:schemeClr val="bg1">
                    <a:lumMod val="10000"/>
                  </a:schemeClr>
                </a:solidFill>
                <a:latin typeface="Gill Sans MT" panose="020B0502020104020203" pitchFamily="34" charset="0"/>
              </a:rPr>
              <a:t>Pertinence et avantage relative</a:t>
            </a:r>
          </a:p>
          <a:p>
            <a:pPr algn="l">
              <a:spcAft>
                <a:spcPts val="300"/>
              </a:spcAft>
            </a:pPr>
            <a:endParaRPr lang="en-US" sz="1600" b="1" kern="0" dirty="0">
              <a:solidFill>
                <a:schemeClr val="bg1">
                  <a:lumMod val="10000"/>
                </a:schemeClr>
              </a:solidFill>
              <a:latin typeface="Gill Sans MT" panose="020B0502020104020203" pitchFamily="34" charset="0"/>
            </a:endParaRP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Répond aux problèmes perçus.</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Tient compte de la communauté, de la culture, du sexe et d'autres facteurs sociaux.</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Suffisamment efficace pour contribuer à réduire les problèmes identifiés.</a:t>
            </a:r>
          </a:p>
          <a:p>
            <a:pPr algn="l">
              <a:spcAft>
                <a:spcPts val="300"/>
              </a:spcAft>
            </a:pPr>
            <a:endParaRPr lang="en-US" sz="1600" kern="0" dirty="0">
              <a:solidFill>
                <a:schemeClr val="bg1">
                  <a:lumMod val="10000"/>
                </a:schemeClr>
              </a:solidFill>
              <a:latin typeface="Gill Sans MT" panose="020B0502020104020203" pitchFamily="34" charset="0"/>
            </a:endParaRPr>
          </a:p>
          <a:p>
            <a:pPr algn="l">
              <a:spcAft>
                <a:spcPts val="300"/>
              </a:spcAft>
            </a:pPr>
            <a:r>
              <a:rPr lang="en-US" sz="1600" b="1" kern="0" dirty="0">
                <a:solidFill>
                  <a:schemeClr val="bg1">
                    <a:lumMod val="10000"/>
                  </a:schemeClr>
                </a:solidFill>
                <a:latin typeface="Gill Sans MT" panose="020B0502020104020203" pitchFamily="34" charset="0"/>
              </a:rPr>
              <a:t>Facile à mettre en oeuvre</a:t>
            </a:r>
          </a:p>
          <a:p>
            <a:pPr algn="l">
              <a:spcAft>
                <a:spcPts val="300"/>
              </a:spcAft>
            </a:pPr>
            <a:endParaRPr lang="en-US" sz="1600" b="1" kern="0" dirty="0">
              <a:solidFill>
                <a:schemeClr val="bg1">
                  <a:lumMod val="10000"/>
                </a:schemeClr>
              </a:solidFill>
              <a:latin typeface="Gill Sans MT" panose="020B0502020104020203" pitchFamily="34" charset="0"/>
            </a:endParaRP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Simple à utiliser.</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Facile à intégrer dans un programme existant.</a:t>
            </a:r>
          </a:p>
          <a:p>
            <a:pPr marL="571500" indent="-571500" algn="l">
              <a:spcAft>
                <a:spcPts val="300"/>
              </a:spcAft>
              <a:buFont typeface="Wingdings" pitchFamily="2" charset="2"/>
              <a:buChar char="q"/>
            </a:pPr>
            <a:r>
              <a:rPr lang="en-US" sz="1600" kern="0" dirty="0">
                <a:solidFill>
                  <a:schemeClr val="bg1">
                    <a:lumMod val="10000"/>
                  </a:schemeClr>
                </a:solidFill>
                <a:latin typeface="Gill Sans MT" panose="020B0502020104020203" pitchFamily="34" charset="0"/>
              </a:rPr>
              <a:t>Coût raisonnable de mise en </a:t>
            </a:r>
            <a:r>
              <a:rPr lang="en-US" sz="1600" kern="0" dirty="0">
                <a:solidFill>
                  <a:srgbClr val="2E2C22"/>
                </a:solidFill>
                <a:latin typeface="Gill Sans MT" panose="020B0502020104020203" pitchFamily="34" charset="0"/>
              </a:rPr>
              <a:t>œuvre (personnel, </a:t>
            </a:r>
            <a:r>
              <a:rPr lang="en-US" sz="1600" kern="0" dirty="0">
                <a:solidFill>
                  <a:schemeClr val="bg1">
                    <a:lumMod val="10000"/>
                  </a:schemeClr>
                </a:solidFill>
                <a:latin typeface="Gill Sans MT" panose="020B0502020104020203" pitchFamily="34" charset="0"/>
              </a:rPr>
              <a:t>matériel, financier).</a:t>
            </a:r>
          </a:p>
          <a:p>
            <a:pPr algn="l">
              <a:spcAft>
                <a:spcPts val="300"/>
              </a:spcAft>
            </a:pPr>
            <a:endParaRPr lang="en-US" sz="1600" kern="0" dirty="0">
              <a:solidFill>
                <a:schemeClr val="bg1">
                  <a:lumMod val="10000"/>
                </a:schemeClr>
              </a:solidFill>
              <a:latin typeface="Gill Sans MT" panose="020B0502020104020203" pitchFamily="34" charset="0"/>
            </a:endParaRPr>
          </a:p>
          <a:p>
            <a:pPr algn="l">
              <a:spcAft>
                <a:spcPts val="300"/>
              </a:spcAft>
            </a:pPr>
            <a:r>
              <a:rPr lang="en-US" sz="1600" b="1" kern="0" dirty="0">
                <a:solidFill>
                  <a:schemeClr val="bg1">
                    <a:lumMod val="10000"/>
                  </a:schemeClr>
                </a:solidFill>
                <a:latin typeface="Gill Sans MT" panose="020B0502020104020203" pitchFamily="34" charset="0"/>
              </a:rPr>
              <a:t>Compatible avec l’organisation utilisatrice</a:t>
            </a:r>
          </a:p>
          <a:p>
            <a:pPr algn="l">
              <a:spcAft>
                <a:spcPts val="300"/>
              </a:spcAft>
            </a:pPr>
            <a:endParaRPr lang="en-US" sz="1600" b="1" kern="0" dirty="0">
              <a:solidFill>
                <a:schemeClr val="bg1">
                  <a:lumMod val="10000"/>
                </a:schemeClr>
              </a:solidFill>
              <a:latin typeface="Gill Sans MT" panose="020B0502020104020203" pitchFamily="34" charset="0"/>
            </a:endParaRPr>
          </a:p>
          <a:p>
            <a:pPr marL="571500" indent="-571500" algn="l">
              <a:spcAft>
                <a:spcPts val="300"/>
              </a:spcAft>
              <a:buFont typeface="Wingdings" pitchFamily="2" charset="2"/>
              <a:buChar char="q"/>
            </a:pPr>
            <a:r>
              <a:rPr lang="en-US" sz="1600" kern="0" dirty="0">
                <a:solidFill>
                  <a:srgbClr val="2E2C22"/>
                </a:solidFill>
                <a:latin typeface="Gill Sans MT" panose="020B0502020104020203" pitchFamily="34" charset="0"/>
              </a:rPr>
              <a:t>S'aligne sur les objectifs de développement de l’organisation utilisatrice .</a:t>
            </a:r>
          </a:p>
          <a:p>
            <a:pPr marL="571500" indent="-571500" algn="l">
              <a:spcAft>
                <a:spcPts val="300"/>
              </a:spcAft>
              <a:buFont typeface="Wingdings" pitchFamily="2" charset="2"/>
              <a:buChar char="q"/>
            </a:pPr>
            <a:r>
              <a:rPr lang="en-US" sz="1600" kern="0" dirty="0">
                <a:solidFill>
                  <a:srgbClr val="2E2C22"/>
                </a:solidFill>
                <a:latin typeface="Gill Sans MT" panose="020B0502020104020203" pitchFamily="34" charset="0"/>
              </a:rPr>
              <a:t>S'aligne sur les valeurs.</a:t>
            </a:r>
          </a:p>
          <a:p>
            <a:pPr marL="571500" indent="-571500" algn="l">
              <a:spcAft>
                <a:spcPts val="300"/>
              </a:spcAft>
              <a:buFont typeface="Wingdings" pitchFamily="2" charset="2"/>
              <a:buChar char="q"/>
            </a:pPr>
            <a:r>
              <a:rPr lang="en-US" sz="1600" kern="0" dirty="0">
                <a:solidFill>
                  <a:srgbClr val="2E2C22"/>
                </a:solidFill>
                <a:latin typeface="Gill Sans MT" panose="020B0502020104020203" pitchFamily="34" charset="0"/>
              </a:rPr>
              <a:t>Capacité suffisante pour absorber de nouvelles activités.</a:t>
            </a:r>
          </a:p>
        </p:txBody>
      </p:sp>
      <p:pic>
        <p:nvPicPr>
          <p:cNvPr id="11" name="Picture 10">
            <a:extLst>
              <a:ext uri="{FF2B5EF4-FFF2-40B4-BE49-F238E27FC236}">
                <a16:creationId xmlns:a16="http://schemas.microsoft.com/office/drawing/2014/main" id="{4A5D8D3E-894E-42BF-9B21-8B848EFE34C6}"/>
              </a:ext>
            </a:extLst>
          </p:cNvPr>
          <p:cNvPicPr>
            <a:picLocks noChangeAspect="1"/>
          </p:cNvPicPr>
          <p:nvPr/>
        </p:nvPicPr>
        <p:blipFill>
          <a:blip r:embed="rId2"/>
          <a:stretch>
            <a:fillRect/>
          </a:stretch>
        </p:blipFill>
        <p:spPr>
          <a:xfrm>
            <a:off x="6506890" y="75408"/>
            <a:ext cx="1127858" cy="390178"/>
          </a:xfrm>
          <a:prstGeom prst="rect">
            <a:avLst/>
          </a:prstGeom>
        </p:spPr>
      </p:pic>
      <p:pic>
        <p:nvPicPr>
          <p:cNvPr id="12" name="Picture 11">
            <a:extLst>
              <a:ext uri="{FF2B5EF4-FFF2-40B4-BE49-F238E27FC236}">
                <a16:creationId xmlns:a16="http://schemas.microsoft.com/office/drawing/2014/main" id="{1F9470EA-8387-462F-AF32-6251471E9CD3}"/>
              </a:ext>
            </a:extLst>
          </p:cNvPr>
          <p:cNvPicPr>
            <a:picLocks noChangeAspect="1"/>
          </p:cNvPicPr>
          <p:nvPr/>
        </p:nvPicPr>
        <p:blipFill>
          <a:blip r:embed="rId3"/>
          <a:stretch>
            <a:fillRect/>
          </a:stretch>
        </p:blipFill>
        <p:spPr>
          <a:xfrm>
            <a:off x="137652" y="111988"/>
            <a:ext cx="5066215" cy="317019"/>
          </a:xfrm>
          <a:prstGeom prst="rect">
            <a:avLst/>
          </a:prstGeom>
        </p:spPr>
      </p:pic>
    </p:spTree>
    <p:extLst>
      <p:ext uri="{BB962C8B-B14F-4D97-AF65-F5344CB8AC3E}">
        <p14:creationId xmlns:p14="http://schemas.microsoft.com/office/powerpoint/2010/main" val="9576553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EB489D9-55AD-4CEE-8210-3E2431435FF0}"/>
              </a:ext>
            </a:extLst>
          </p:cNvPr>
          <p:cNvSpPr/>
          <p:nvPr/>
        </p:nvSpPr>
        <p:spPr>
          <a:xfrm>
            <a:off x="304801" y="685800"/>
            <a:ext cx="6781800" cy="707886"/>
          </a:xfrm>
          <a:prstGeom prst="rect">
            <a:avLst/>
          </a:prstGeom>
        </p:spPr>
        <p:txBody>
          <a:bodyPr wrap="square">
            <a:spAutoFit/>
          </a:bodyPr>
          <a:lstStyle/>
          <a:p>
            <a:r>
              <a:rPr lang="en-US" sz="2000" b="1" dirty="0">
                <a:solidFill>
                  <a:srgbClr val="2EC3C6"/>
                </a:solidFill>
                <a:latin typeface="Gill Sans MT" panose="020B0502020104020203" pitchFamily="34" charset="0"/>
              </a:rPr>
              <a:t>Sept principes directeurs pour la mise à l'échelle des interventions de changement des normes</a:t>
            </a:r>
            <a:endParaRPr lang="en-US" sz="2000" dirty="0">
              <a:solidFill>
                <a:srgbClr val="2EC3C6"/>
              </a:solidFill>
              <a:latin typeface="Gill Sans MT" panose="020B0502020104020203" pitchFamily="34" charset="0"/>
            </a:endParaRPr>
          </a:p>
        </p:txBody>
      </p:sp>
      <p:sp>
        <p:nvSpPr>
          <p:cNvPr id="8" name="Rectangle 7">
            <a:extLst>
              <a:ext uri="{FF2B5EF4-FFF2-40B4-BE49-F238E27FC236}">
                <a16:creationId xmlns:a16="http://schemas.microsoft.com/office/drawing/2014/main" id="{EAD38AC9-EF2B-4A77-9C90-F4B287F920DA}"/>
              </a:ext>
            </a:extLst>
          </p:cNvPr>
          <p:cNvSpPr/>
          <p:nvPr/>
        </p:nvSpPr>
        <p:spPr>
          <a:xfrm>
            <a:off x="293914" y="1646557"/>
            <a:ext cx="6664726" cy="6001643"/>
          </a:xfrm>
          <a:prstGeom prst="rect">
            <a:avLst/>
          </a:prstGeom>
        </p:spPr>
        <p:txBody>
          <a:bodyPr wrap="square">
            <a:spAutoFit/>
          </a:bodyPr>
          <a:lstStyle/>
          <a:p>
            <a:r>
              <a:rPr lang="fr-FR" sz="1600" b="1" dirty="0">
                <a:solidFill>
                  <a:schemeClr val="bg1">
                    <a:lumMod val="10000"/>
                  </a:schemeClr>
                </a:solidFill>
                <a:latin typeface="Gill Sans MT" panose="020B0502020104020203" pitchFamily="34" charset="0"/>
              </a:rPr>
              <a:t>Adaptation de la conception des interventions de changement des normes lors du passage à l'échelle</a:t>
            </a:r>
          </a:p>
          <a:p>
            <a:endParaRPr lang="fr-FR" sz="1600" b="1" dirty="0">
              <a:solidFill>
                <a:schemeClr val="bg1">
                  <a:lumMod val="10000"/>
                </a:schemeClr>
              </a:solidFill>
              <a:latin typeface="Gill Sans MT" panose="020B0502020104020203" pitchFamily="34" charset="0"/>
            </a:endParaRPr>
          </a:p>
          <a:p>
            <a:pPr marL="342900" indent="-342900">
              <a:buFont typeface="+mj-lt"/>
              <a:buAutoNum type="arabicPeriod"/>
            </a:pPr>
            <a:r>
              <a:rPr lang="fr-FR" sz="1600" dirty="0">
                <a:solidFill>
                  <a:schemeClr val="bg1">
                    <a:lumMod val="10000"/>
                  </a:schemeClr>
                </a:solidFill>
                <a:latin typeface="Gill Sans MT" panose="020B0502020104020203" pitchFamily="34" charset="0"/>
              </a:rPr>
              <a:t>Comprendre la théorie du changement des interventions des normes, ses valeurs sous-jacentes et ses mécanismes de changement, pour un transfert efficace vers de nouvelles organisations.</a:t>
            </a:r>
          </a:p>
          <a:p>
            <a:pPr marL="342900" indent="-342900">
              <a:buFont typeface="+mj-lt"/>
              <a:buAutoNum type="arabicPeriod"/>
            </a:pPr>
            <a:r>
              <a:rPr lang="fr-FR" sz="1600" dirty="0">
                <a:solidFill>
                  <a:schemeClr val="bg1">
                    <a:lumMod val="10000"/>
                  </a:schemeClr>
                </a:solidFill>
                <a:latin typeface="Gill Sans MT" panose="020B0502020104020203" pitchFamily="34" charset="0"/>
              </a:rPr>
              <a:t>Se rappeler que l'adaptation est une option, mais qu’il faut rester simple !</a:t>
            </a:r>
          </a:p>
          <a:p>
            <a:pPr marL="342900" indent="-342900">
              <a:buFont typeface="+mj-lt"/>
              <a:buAutoNum type="arabicPeriod"/>
            </a:pPr>
            <a:r>
              <a:rPr lang="fr-FR" sz="1600" dirty="0">
                <a:solidFill>
                  <a:schemeClr val="bg1">
                    <a:lumMod val="10000"/>
                  </a:schemeClr>
                </a:solidFill>
                <a:latin typeface="Gill Sans MT" panose="020B0502020104020203" pitchFamily="34" charset="0"/>
              </a:rPr>
              <a:t>De nombreuses interventions de changement des normes fonctionnent en dehors des systèmes de santé et requièrent des liens.</a:t>
            </a:r>
          </a:p>
          <a:p>
            <a:pPr marL="342900" indent="-342900">
              <a:buFont typeface="+mj-lt"/>
              <a:buAutoNum type="arabicPeriod"/>
            </a:pPr>
            <a:endParaRPr lang="fr-FR" sz="1600" dirty="0">
              <a:solidFill>
                <a:schemeClr val="bg1">
                  <a:lumMod val="10000"/>
                </a:schemeClr>
              </a:solidFill>
              <a:latin typeface="Gill Sans MT" panose="020B0502020104020203" pitchFamily="34" charset="0"/>
            </a:endParaRPr>
          </a:p>
          <a:p>
            <a:r>
              <a:rPr lang="fr-FR" sz="1600" b="1" dirty="0">
                <a:solidFill>
                  <a:schemeClr val="bg1">
                    <a:lumMod val="10000"/>
                  </a:schemeClr>
                </a:solidFill>
                <a:latin typeface="Gill Sans MT" panose="020B0502020104020203" pitchFamily="34" charset="0"/>
              </a:rPr>
              <a:t>Le suivi dans de nouveaux contextes</a:t>
            </a:r>
          </a:p>
          <a:p>
            <a:endParaRPr lang="fr-FR" sz="1600" b="1" dirty="0">
              <a:solidFill>
                <a:schemeClr val="bg1">
                  <a:lumMod val="10000"/>
                </a:schemeClr>
              </a:solidFill>
              <a:latin typeface="Gill Sans MT" panose="020B0502020104020203" pitchFamily="34" charset="0"/>
            </a:endParaRPr>
          </a:p>
          <a:p>
            <a:pPr marL="342900" indent="-342900">
              <a:buFont typeface="+mj-lt"/>
              <a:buAutoNum type="arabicPeriod"/>
            </a:pPr>
            <a:r>
              <a:rPr lang="fr-FR" sz="1600" dirty="0">
                <a:solidFill>
                  <a:schemeClr val="bg1">
                    <a:lumMod val="10000"/>
                  </a:schemeClr>
                </a:solidFill>
                <a:latin typeface="Gill Sans MT" panose="020B0502020104020203" pitchFamily="34" charset="0"/>
              </a:rPr>
              <a:t>Veiller à ce que le nouveau personnel ait des compétences techniques et surtout en matière de changement social.</a:t>
            </a:r>
          </a:p>
          <a:p>
            <a:pPr marL="342900" indent="-342900">
              <a:buFont typeface="+mj-lt"/>
              <a:buAutoNum type="arabicPeriod"/>
            </a:pPr>
            <a:r>
              <a:rPr lang="fr-FR" sz="1600" dirty="0">
                <a:solidFill>
                  <a:schemeClr val="bg1">
                    <a:lumMod val="10000"/>
                  </a:schemeClr>
                </a:solidFill>
                <a:latin typeface="Gill Sans MT" panose="020B0502020104020203" pitchFamily="34" charset="0"/>
              </a:rPr>
              <a:t>Vérifier si les activités des interventions de changement des normes entraînent un changement social et une diffusion des idées au niveau communautaire.</a:t>
            </a:r>
          </a:p>
          <a:p>
            <a:pPr marL="342900" indent="-342900">
              <a:buFont typeface="+mj-lt"/>
              <a:buAutoNum type="arabicPeriod"/>
            </a:pPr>
            <a:r>
              <a:rPr lang="fr-FR" sz="1600" dirty="0">
                <a:solidFill>
                  <a:schemeClr val="bg1">
                    <a:lumMod val="10000"/>
                  </a:schemeClr>
                </a:solidFill>
                <a:latin typeface="Gill Sans MT" panose="020B0502020104020203" pitchFamily="34" charset="0"/>
              </a:rPr>
              <a:t>Surveiller le système social récepteur pour détecter toute opposition inattendue et autres effets imprévus.</a:t>
            </a:r>
          </a:p>
          <a:p>
            <a:pPr marL="342900" indent="-342900">
              <a:buFont typeface="+mj-lt"/>
              <a:buAutoNum type="arabicPeriod"/>
            </a:pPr>
            <a:endParaRPr lang="fr-FR" sz="1600" dirty="0">
              <a:solidFill>
                <a:schemeClr val="bg1">
                  <a:lumMod val="10000"/>
                </a:schemeClr>
              </a:solidFill>
              <a:latin typeface="Gill Sans MT" panose="020B0502020104020203" pitchFamily="34" charset="0"/>
            </a:endParaRPr>
          </a:p>
          <a:p>
            <a:r>
              <a:rPr lang="fr-FR" sz="1600" b="1" dirty="0">
                <a:solidFill>
                  <a:schemeClr val="bg1">
                    <a:lumMod val="10000"/>
                  </a:schemeClr>
                </a:solidFill>
                <a:latin typeface="Gill Sans MT" panose="020B0502020104020203" pitchFamily="34" charset="0"/>
              </a:rPr>
              <a:t>Évaluation</a:t>
            </a:r>
          </a:p>
          <a:p>
            <a:endParaRPr lang="fr-FR" sz="1600" b="1" dirty="0">
              <a:solidFill>
                <a:schemeClr val="bg1">
                  <a:lumMod val="10000"/>
                </a:schemeClr>
              </a:solidFill>
              <a:latin typeface="Gill Sans MT" panose="020B0502020104020203" pitchFamily="34" charset="0"/>
            </a:endParaRPr>
          </a:p>
          <a:p>
            <a:pPr marL="342900" indent="-342900">
              <a:buFont typeface="+mj-lt"/>
              <a:buAutoNum type="arabicPeriod"/>
            </a:pPr>
            <a:r>
              <a:rPr lang="fr-FR" sz="1600" dirty="0">
                <a:solidFill>
                  <a:schemeClr val="bg1">
                    <a:lumMod val="10000"/>
                  </a:schemeClr>
                </a:solidFill>
                <a:latin typeface="Gill Sans MT" panose="020B0502020104020203" pitchFamily="34" charset="0"/>
              </a:rPr>
              <a:t>Mesurer les résultats de manière multidimensionnelle et aller au-delà de l'individu</a:t>
            </a:r>
            <a:r>
              <a:rPr lang="en-US" sz="1600" dirty="0">
                <a:solidFill>
                  <a:schemeClr val="bg1">
                    <a:lumMod val="10000"/>
                  </a:schemeClr>
                </a:solidFill>
                <a:latin typeface="Gill Sans MT" panose="020B0502020104020203" pitchFamily="34" charset="0"/>
              </a:rPr>
              <a:t>.</a:t>
            </a:r>
          </a:p>
        </p:txBody>
      </p:sp>
      <p:pic>
        <p:nvPicPr>
          <p:cNvPr id="11" name="Picture 10">
            <a:extLst>
              <a:ext uri="{FF2B5EF4-FFF2-40B4-BE49-F238E27FC236}">
                <a16:creationId xmlns:a16="http://schemas.microsoft.com/office/drawing/2014/main" id="{4A5D8D3E-894E-42BF-9B21-8B848EFE34C6}"/>
              </a:ext>
            </a:extLst>
          </p:cNvPr>
          <p:cNvPicPr>
            <a:picLocks noChangeAspect="1"/>
          </p:cNvPicPr>
          <p:nvPr/>
        </p:nvPicPr>
        <p:blipFill>
          <a:blip r:embed="rId2"/>
          <a:stretch>
            <a:fillRect/>
          </a:stretch>
        </p:blipFill>
        <p:spPr>
          <a:xfrm>
            <a:off x="6506890" y="75408"/>
            <a:ext cx="1127858" cy="390178"/>
          </a:xfrm>
          <a:prstGeom prst="rect">
            <a:avLst/>
          </a:prstGeom>
        </p:spPr>
      </p:pic>
      <p:pic>
        <p:nvPicPr>
          <p:cNvPr id="12" name="Picture 11">
            <a:extLst>
              <a:ext uri="{FF2B5EF4-FFF2-40B4-BE49-F238E27FC236}">
                <a16:creationId xmlns:a16="http://schemas.microsoft.com/office/drawing/2014/main" id="{1F9470EA-8387-462F-AF32-6251471E9CD3}"/>
              </a:ext>
            </a:extLst>
          </p:cNvPr>
          <p:cNvPicPr>
            <a:picLocks noChangeAspect="1"/>
          </p:cNvPicPr>
          <p:nvPr/>
        </p:nvPicPr>
        <p:blipFill>
          <a:blip r:embed="rId3"/>
          <a:stretch>
            <a:fillRect/>
          </a:stretch>
        </p:blipFill>
        <p:spPr>
          <a:xfrm>
            <a:off x="137652" y="111988"/>
            <a:ext cx="5066215" cy="317019"/>
          </a:xfrm>
          <a:prstGeom prst="rect">
            <a:avLst/>
          </a:prstGeom>
        </p:spPr>
      </p:pic>
    </p:spTree>
    <p:extLst>
      <p:ext uri="{BB962C8B-B14F-4D97-AF65-F5344CB8AC3E}">
        <p14:creationId xmlns:p14="http://schemas.microsoft.com/office/powerpoint/2010/main" val="291592041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352C66B-FAC1-46A4-9368-791FE4F38953}"/>
              </a:ext>
            </a:extLst>
          </p:cNvPr>
          <p:cNvSpPr/>
          <p:nvPr/>
        </p:nvSpPr>
        <p:spPr>
          <a:xfrm>
            <a:off x="105592" y="1487540"/>
            <a:ext cx="7051766" cy="1717393"/>
          </a:xfrm>
          <a:prstGeom prst="rect">
            <a:avLst/>
          </a:prstGeom>
        </p:spPr>
        <p:txBody>
          <a:bodyPr wrap="square">
            <a:spAutoFit/>
          </a:bodyPr>
          <a:lstStyle/>
          <a:p>
            <a:pPr marL="571500" indent="-274320">
              <a:lnSpc>
                <a:spcPct val="11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L’intervention de changement des normes fait - elle effectivement évoluer les normes dans le nouveau contexte ? </a:t>
            </a:r>
          </a:p>
          <a:p>
            <a:pPr marL="571500" indent="-274320">
              <a:lnSpc>
                <a:spcPct val="11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Les nouvelles organisations utilisatrices sont-elles en mesure d'offrir l’intervention de changement des normes comme prévu ? </a:t>
            </a:r>
          </a:p>
          <a:p>
            <a:pPr marL="571500" indent="-274320">
              <a:lnSpc>
                <a:spcPct val="11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Quelle est la capacité des communautés dans les nouvelles zones à gérer les effets de l’intervention de changement des normes?</a:t>
            </a:r>
          </a:p>
        </p:txBody>
      </p:sp>
      <p:sp>
        <p:nvSpPr>
          <p:cNvPr id="7" name="Rectangle 6">
            <a:extLst>
              <a:ext uri="{FF2B5EF4-FFF2-40B4-BE49-F238E27FC236}">
                <a16:creationId xmlns:a16="http://schemas.microsoft.com/office/drawing/2014/main" id="{F663B9B6-8FE2-41C8-BA2A-A00EC42603DA}"/>
              </a:ext>
            </a:extLst>
          </p:cNvPr>
          <p:cNvSpPr/>
          <p:nvPr/>
        </p:nvSpPr>
        <p:spPr>
          <a:xfrm>
            <a:off x="39730" y="423437"/>
            <a:ext cx="6273167" cy="1015663"/>
          </a:xfrm>
          <a:prstGeom prst="rect">
            <a:avLst/>
          </a:prstGeom>
        </p:spPr>
        <p:txBody>
          <a:bodyPr wrap="square">
            <a:spAutoFit/>
          </a:bodyPr>
          <a:lstStyle/>
          <a:p>
            <a:r>
              <a:rPr lang="en-US" sz="3000" b="1" dirty="0">
                <a:solidFill>
                  <a:srgbClr val="2EC3C6"/>
                </a:solidFill>
                <a:latin typeface="Gill Sans MT" panose="020B0502020104020203" pitchFamily="34" charset="0"/>
              </a:rPr>
              <a:t>A chaque moment de l'expansion de la nouvelle vague, demandez :</a:t>
            </a:r>
            <a:endParaRPr lang="en-US" sz="3000" dirty="0">
              <a:solidFill>
                <a:srgbClr val="2EC3C6"/>
              </a:solidFill>
            </a:endParaRPr>
          </a:p>
        </p:txBody>
      </p:sp>
      <p:sp>
        <p:nvSpPr>
          <p:cNvPr id="8" name="Rectangle 7">
            <a:extLst>
              <a:ext uri="{FF2B5EF4-FFF2-40B4-BE49-F238E27FC236}">
                <a16:creationId xmlns:a16="http://schemas.microsoft.com/office/drawing/2014/main" id="{D9F19F59-6417-40F6-91E8-D86E128973CC}"/>
              </a:ext>
            </a:extLst>
          </p:cNvPr>
          <p:cNvSpPr/>
          <p:nvPr/>
        </p:nvSpPr>
        <p:spPr>
          <a:xfrm>
            <a:off x="2239734" y="3237859"/>
            <a:ext cx="4456669" cy="307777"/>
          </a:xfrm>
          <a:prstGeom prst="rect">
            <a:avLst/>
          </a:prstGeom>
        </p:spPr>
        <p:txBody>
          <a:bodyPr wrap="square">
            <a:spAutoFit/>
          </a:bodyPr>
          <a:lstStyle/>
          <a:p>
            <a:pPr lvl="0"/>
            <a:r>
              <a:rPr lang="en-US" sz="1400" dirty="0"/>
              <a:t>ACTIVITÉS DE GROUPE</a:t>
            </a:r>
          </a:p>
        </p:txBody>
      </p:sp>
      <p:sp>
        <p:nvSpPr>
          <p:cNvPr id="9" name="Rectangle 8">
            <a:extLst>
              <a:ext uri="{FF2B5EF4-FFF2-40B4-BE49-F238E27FC236}">
                <a16:creationId xmlns:a16="http://schemas.microsoft.com/office/drawing/2014/main" id="{FF5B5317-5FD6-40C3-BB09-2D7D883EB563}"/>
              </a:ext>
            </a:extLst>
          </p:cNvPr>
          <p:cNvSpPr/>
          <p:nvPr/>
        </p:nvSpPr>
        <p:spPr>
          <a:xfrm>
            <a:off x="156456" y="3505276"/>
            <a:ext cx="4456669" cy="553998"/>
          </a:xfrm>
          <a:prstGeom prst="rect">
            <a:avLst/>
          </a:prstGeom>
        </p:spPr>
        <p:txBody>
          <a:bodyPr wrap="none">
            <a:spAutoFit/>
          </a:bodyPr>
          <a:lstStyle/>
          <a:p>
            <a:r>
              <a:rPr lang="en-US" sz="3000" b="1" dirty="0">
                <a:solidFill>
                  <a:srgbClr val="2EC3C6"/>
                </a:solidFill>
              </a:rPr>
              <a:t>Tékponon Jikuagou (TJ)</a:t>
            </a:r>
            <a:endParaRPr lang="en-US" sz="3000" dirty="0">
              <a:solidFill>
                <a:srgbClr val="2EC3C6"/>
              </a:solidFill>
            </a:endParaRPr>
          </a:p>
        </p:txBody>
      </p:sp>
      <p:sp>
        <p:nvSpPr>
          <p:cNvPr id="10" name="Rectangle 9">
            <a:extLst>
              <a:ext uri="{FF2B5EF4-FFF2-40B4-BE49-F238E27FC236}">
                <a16:creationId xmlns:a16="http://schemas.microsoft.com/office/drawing/2014/main" id="{740E57EA-53B9-4C92-9270-00221BEDA7B7}"/>
              </a:ext>
            </a:extLst>
          </p:cNvPr>
          <p:cNvSpPr/>
          <p:nvPr/>
        </p:nvSpPr>
        <p:spPr>
          <a:xfrm>
            <a:off x="185890" y="4104826"/>
            <a:ext cx="7051766" cy="2529923"/>
          </a:xfrm>
          <a:prstGeom prst="rect">
            <a:avLst/>
          </a:prstGeom>
        </p:spPr>
        <p:txBody>
          <a:bodyPr wrap="square">
            <a:spAutoFit/>
          </a:bodyPr>
          <a:lstStyle/>
          <a:p>
            <a:pPr marL="571500" indent="-274320">
              <a:lnSpc>
                <a:spcPct val="110000"/>
              </a:lnSpc>
              <a:buClr>
                <a:srgbClr val="2E2C22"/>
              </a:buClr>
              <a:buFont typeface="Arial" panose="020B0604020202020204" pitchFamily="34" charset="0"/>
              <a:buChar char="•"/>
            </a:pPr>
            <a:r>
              <a:rPr lang="en-US" sz="1600" dirty="0">
                <a:solidFill>
                  <a:srgbClr val="393941"/>
                </a:solidFill>
              </a:rPr>
              <a:t>Tékponon Jikuagou (TJ) s'attaque aux barrières sociales et de genre qui empêchent de parler en public et en privé de la planification familiale et d'engager les hommes et les femmes au même niveau sur ce sujet.</a:t>
            </a:r>
          </a:p>
          <a:p>
            <a:pPr marL="571500" indent="-274320">
              <a:lnSpc>
                <a:spcPct val="110000"/>
              </a:lnSpc>
              <a:buClr>
                <a:srgbClr val="2E2C22"/>
              </a:buClr>
              <a:buFont typeface="Arial" panose="020B0604020202020204" pitchFamily="34" charset="0"/>
              <a:buChar char="•"/>
            </a:pPr>
            <a:r>
              <a:rPr lang="en-US" sz="1600" dirty="0">
                <a:solidFill>
                  <a:srgbClr val="393941"/>
                </a:solidFill>
              </a:rPr>
              <a:t>L'évaluation d'impact pilote a montré une efficacité encourageante. Les hommes ont été moins influencés que les femmes par rapport au changement des normes.  Pourtant,  TJ a cherché à obtenir un engagement égalitaire entre les sexes pour répondre aux besoins en matière de planification familiale et d'utilisation des méthodes.</a:t>
            </a:r>
          </a:p>
          <a:p>
            <a:pPr marL="571500" indent="-274320">
              <a:lnSpc>
                <a:spcPct val="110000"/>
              </a:lnSpc>
              <a:buClr>
                <a:srgbClr val="2E2C22"/>
              </a:buClr>
              <a:buFont typeface="Arial" panose="020B0604020202020204" pitchFamily="34" charset="0"/>
              <a:buChar char="•"/>
            </a:pPr>
            <a:r>
              <a:rPr lang="en-US" sz="1600" dirty="0">
                <a:solidFill>
                  <a:srgbClr val="393941"/>
                </a:solidFill>
              </a:rPr>
              <a:t>La mise à l'échelle doit-elle se poursuivre ? Si oui, dans quelles conditions ?</a:t>
            </a:r>
          </a:p>
        </p:txBody>
      </p:sp>
      <p:sp>
        <p:nvSpPr>
          <p:cNvPr id="11" name="Rectangle 10">
            <a:extLst>
              <a:ext uri="{FF2B5EF4-FFF2-40B4-BE49-F238E27FC236}">
                <a16:creationId xmlns:a16="http://schemas.microsoft.com/office/drawing/2014/main" id="{7A5C67EE-F683-4F45-B4A4-B37FDBDD84A7}"/>
              </a:ext>
            </a:extLst>
          </p:cNvPr>
          <p:cNvSpPr/>
          <p:nvPr/>
        </p:nvSpPr>
        <p:spPr>
          <a:xfrm>
            <a:off x="166760" y="7117214"/>
            <a:ext cx="7605640" cy="3022109"/>
          </a:xfrm>
          <a:prstGeom prst="rect">
            <a:avLst/>
          </a:prstGeom>
        </p:spPr>
        <p:txBody>
          <a:bodyPr wrap="square">
            <a:spAutoFit/>
          </a:bodyPr>
          <a:lstStyle/>
          <a:p>
            <a:pPr marL="571500" indent="-274320">
              <a:lnSpc>
                <a:spcPct val="12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La population de trois camps de réfugiés provenait d'un pays où l'excision était universelle et socialement importante mais avait des conséquences sanitaires et sociales importantes. Les camps étaient stables ; la plupart des résidents y vivaient depuis cinq ans ou plus.</a:t>
            </a:r>
          </a:p>
          <a:p>
            <a:pPr marL="571500" indent="-274320">
              <a:lnSpc>
                <a:spcPct val="12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Le projet pilote a montré que les activités d'abandon de l'excision étaient efficaces de nouvelles attitudes et attentes de la communauté à l'égard de l'excision ont vu le jour. Les activités d’</a:t>
            </a:r>
            <a:r>
              <a:rPr lang="en-US" sz="1600" dirty="0">
                <a:solidFill>
                  <a:schemeClr val="bg1">
                    <a:lumMod val="10000"/>
                  </a:schemeClr>
                </a:solidFill>
                <a:latin typeface="Gill Sans MT" panose="020B0502020104020203" pitchFamily="34" charset="0"/>
              </a:rPr>
              <a:t>interventions de changement des normes </a:t>
            </a:r>
            <a:r>
              <a:rPr lang="en-US" sz="1600" dirty="0">
                <a:solidFill>
                  <a:srgbClr val="393941"/>
                </a:solidFill>
                <a:latin typeface="Gill Sans MT" panose="020B0502020104020203" pitchFamily="34" charset="0"/>
              </a:rPr>
              <a:t>ont été appréciées par les communautés des camps.</a:t>
            </a:r>
          </a:p>
          <a:p>
            <a:pPr marL="571500" indent="-274320">
              <a:lnSpc>
                <a:spcPct val="120000"/>
              </a:lnSpc>
              <a:buClr>
                <a:srgbClr val="2E2C22"/>
              </a:buClr>
              <a:buFont typeface="Arial" panose="020B0604020202020204" pitchFamily="34" charset="0"/>
              <a:buChar char="•"/>
            </a:pPr>
            <a:r>
              <a:rPr lang="en-US" sz="1600" dirty="0">
                <a:solidFill>
                  <a:srgbClr val="393941"/>
                </a:solidFill>
                <a:latin typeface="Gill Sans MT" panose="020B0502020104020203" pitchFamily="34" charset="0"/>
              </a:rPr>
              <a:t>Faut-il envisager une extension à de nouveaux camps de réfugiés ? Si oui, dans quelles conditions ?</a:t>
            </a:r>
          </a:p>
        </p:txBody>
      </p:sp>
      <p:sp>
        <p:nvSpPr>
          <p:cNvPr id="12" name="Rectangle 11">
            <a:extLst>
              <a:ext uri="{FF2B5EF4-FFF2-40B4-BE49-F238E27FC236}">
                <a16:creationId xmlns:a16="http://schemas.microsoft.com/office/drawing/2014/main" id="{52FDBDFB-4D2C-4084-B5B4-7C83DBF98F7D}"/>
              </a:ext>
            </a:extLst>
          </p:cNvPr>
          <p:cNvSpPr/>
          <p:nvPr/>
        </p:nvSpPr>
        <p:spPr>
          <a:xfrm>
            <a:off x="105592" y="6624574"/>
            <a:ext cx="4934492" cy="553998"/>
          </a:xfrm>
          <a:prstGeom prst="rect">
            <a:avLst/>
          </a:prstGeom>
        </p:spPr>
        <p:txBody>
          <a:bodyPr wrap="none">
            <a:spAutoFit/>
          </a:bodyPr>
          <a:lstStyle/>
          <a:p>
            <a:r>
              <a:rPr lang="en-US" sz="3000" b="1" dirty="0">
                <a:solidFill>
                  <a:srgbClr val="2EC3C6"/>
                </a:solidFill>
              </a:rPr>
              <a:t>Abandon de l'excision, Kenya</a:t>
            </a:r>
            <a:endParaRPr lang="en-US" sz="3000" dirty="0">
              <a:solidFill>
                <a:srgbClr val="2EC3C6"/>
              </a:solidFill>
            </a:endParaRPr>
          </a:p>
        </p:txBody>
      </p:sp>
      <p:pic>
        <p:nvPicPr>
          <p:cNvPr id="3" name="Picture 2">
            <a:extLst>
              <a:ext uri="{FF2B5EF4-FFF2-40B4-BE49-F238E27FC236}">
                <a16:creationId xmlns:a16="http://schemas.microsoft.com/office/drawing/2014/main" id="{650FA6E7-B914-43F9-8E97-C405F10C6D74}"/>
              </a:ext>
            </a:extLst>
          </p:cNvPr>
          <p:cNvPicPr>
            <a:picLocks noChangeAspect="1"/>
          </p:cNvPicPr>
          <p:nvPr/>
        </p:nvPicPr>
        <p:blipFill>
          <a:blip r:embed="rId2"/>
          <a:stretch>
            <a:fillRect/>
          </a:stretch>
        </p:blipFill>
        <p:spPr>
          <a:xfrm>
            <a:off x="39730" y="106418"/>
            <a:ext cx="5066215" cy="317019"/>
          </a:xfrm>
          <a:prstGeom prst="rect">
            <a:avLst/>
          </a:prstGeom>
        </p:spPr>
      </p:pic>
      <p:pic>
        <p:nvPicPr>
          <p:cNvPr id="4" name="Picture 3">
            <a:extLst>
              <a:ext uri="{FF2B5EF4-FFF2-40B4-BE49-F238E27FC236}">
                <a16:creationId xmlns:a16="http://schemas.microsoft.com/office/drawing/2014/main" id="{F137E451-F973-47AC-B6F3-F0D2F98A66EA}"/>
              </a:ext>
            </a:extLst>
          </p:cNvPr>
          <p:cNvPicPr>
            <a:picLocks noChangeAspect="1"/>
          </p:cNvPicPr>
          <p:nvPr/>
        </p:nvPicPr>
        <p:blipFill>
          <a:blip r:embed="rId3"/>
          <a:stretch>
            <a:fillRect/>
          </a:stretch>
        </p:blipFill>
        <p:spPr>
          <a:xfrm>
            <a:off x="6570399" y="86753"/>
            <a:ext cx="1127858" cy="390178"/>
          </a:xfrm>
          <a:prstGeom prst="rect">
            <a:avLst/>
          </a:prstGeom>
        </p:spPr>
      </p:pic>
      <p:pic>
        <p:nvPicPr>
          <p:cNvPr id="14" name="Picture 13">
            <a:extLst>
              <a:ext uri="{FF2B5EF4-FFF2-40B4-BE49-F238E27FC236}">
                <a16:creationId xmlns:a16="http://schemas.microsoft.com/office/drawing/2014/main" id="{B3C532A3-856F-4C21-B7FB-A574A4C9ECF6}"/>
              </a:ext>
            </a:extLst>
          </p:cNvPr>
          <p:cNvPicPr>
            <a:picLocks noChangeAspect="1"/>
          </p:cNvPicPr>
          <p:nvPr/>
        </p:nvPicPr>
        <p:blipFill rotWithShape="1">
          <a:blip r:embed="rId4"/>
          <a:srcRect l="-2" r="-439"/>
          <a:stretch/>
        </p:blipFill>
        <p:spPr>
          <a:xfrm>
            <a:off x="6312897" y="53664"/>
            <a:ext cx="1385360" cy="1385436"/>
          </a:xfrm>
          <a:prstGeom prst="rect">
            <a:avLst/>
          </a:prstGeom>
          <a:solidFill>
            <a:schemeClr val="tx1">
              <a:lumMod val="20000"/>
              <a:lumOff val="80000"/>
            </a:schemeClr>
          </a:solidFill>
          <a:ln w="76200" cmpd="sng">
            <a:solidFill>
              <a:srgbClr val="FFFFFF">
                <a:alpha val="7000"/>
              </a:srgbClr>
            </a:solidFill>
          </a:ln>
          <a:effectLst>
            <a:outerShdw blurRad="50800" dir="21540000" sx="200000" sy="200000" algn="ctr" rotWithShape="0">
              <a:srgbClr val="FFFFFF">
                <a:alpha val="0"/>
              </a:srgbClr>
            </a:outerShdw>
          </a:effectLst>
        </p:spPr>
      </p:pic>
    </p:spTree>
    <p:extLst>
      <p:ext uri="{BB962C8B-B14F-4D97-AF65-F5344CB8AC3E}">
        <p14:creationId xmlns:p14="http://schemas.microsoft.com/office/powerpoint/2010/main" val="41191665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A71A6D2-A609-4247-8664-13E351E5AF22}"/>
              </a:ext>
            </a:extLst>
          </p:cNvPr>
          <p:cNvSpPr/>
          <p:nvPr/>
        </p:nvSpPr>
        <p:spPr>
          <a:xfrm>
            <a:off x="12289" y="1178433"/>
            <a:ext cx="7635919" cy="3933384"/>
          </a:xfrm>
          <a:prstGeom prst="rect">
            <a:avLst/>
          </a:prstGeom>
        </p:spPr>
        <p:txBody>
          <a:bodyPr wrap="square">
            <a:spAutoFit/>
          </a:bodyPr>
          <a:lstStyle/>
          <a:p>
            <a:pPr marL="571500" lvl="0" indent="-274320">
              <a:lnSpc>
                <a:spcPct val="120000"/>
              </a:lnSpc>
              <a:buClr>
                <a:srgbClr val="2E2C22"/>
              </a:buClr>
              <a:buFont typeface="Arial" panose="020B0604020202020204" pitchFamily="34" charset="0"/>
              <a:buChar char="•"/>
            </a:pPr>
            <a:r>
              <a:rPr lang="en-US" sz="1600" dirty="0">
                <a:solidFill>
                  <a:schemeClr val="bg1">
                    <a:lumMod val="10000"/>
                  </a:schemeClr>
                </a:solidFill>
                <a:latin typeface="Gill Sans MT" panose="020B0502020104020203" pitchFamily="34" charset="0"/>
              </a:rPr>
              <a:t>Dans une société hautement patriarcale où les taux de mortalité maternelle sont élevés, les </a:t>
            </a:r>
            <a:r>
              <a:rPr lang="en-US" sz="1600" dirty="0">
                <a:solidFill>
                  <a:srgbClr val="393941"/>
                </a:solidFill>
              </a:rPr>
              <a:t>écoles de maris visaient à inciter les hommes à promouvoir la visite des services de santé reproductive par leurs épouses. Dans ce contexte, les hommes et les femmes se méfiaient et craignaient ces services, en outre les </a:t>
            </a:r>
            <a:r>
              <a:rPr lang="en-US" sz="1600" dirty="0">
                <a:solidFill>
                  <a:schemeClr val="bg1">
                    <a:lumMod val="10000"/>
                  </a:schemeClr>
                </a:solidFill>
                <a:latin typeface="Gill Sans MT" panose="020B0502020104020203" pitchFamily="34" charset="0"/>
              </a:rPr>
              <a:t>hommes étaient les décideurs.</a:t>
            </a:r>
          </a:p>
          <a:p>
            <a:pPr marL="571500" lvl="0" indent="-274320">
              <a:lnSpc>
                <a:spcPct val="120000"/>
              </a:lnSpc>
              <a:buClr>
                <a:srgbClr val="2E2C22"/>
              </a:buClr>
              <a:buFont typeface="Arial" panose="020B0604020202020204" pitchFamily="34" charset="0"/>
              <a:buChar char="•"/>
            </a:pPr>
            <a:r>
              <a:rPr lang="en-US" sz="1600" dirty="0">
                <a:solidFill>
                  <a:schemeClr val="bg1">
                    <a:lumMod val="10000"/>
                  </a:schemeClr>
                </a:solidFill>
                <a:latin typeface="Gill Sans MT" panose="020B0502020104020203" pitchFamily="34" charset="0"/>
              </a:rPr>
              <a:t>L'étude d'efficacité dans la région de Zinder a démontré, lors de la phase pilote, que l'approche était très efficace pour augmenter l'utilisation </a:t>
            </a:r>
            <a:r>
              <a:rPr lang="en-US" sz="1600" dirty="0">
                <a:solidFill>
                  <a:srgbClr val="393941"/>
                </a:solidFill>
              </a:rPr>
              <a:t>des services de santé reproductive. </a:t>
            </a:r>
            <a:br>
              <a:rPr lang="en-US" sz="1600" dirty="0">
                <a:solidFill>
                  <a:srgbClr val="393941"/>
                </a:solidFill>
              </a:rPr>
            </a:br>
            <a:r>
              <a:rPr lang="en-US" sz="1600" dirty="0">
                <a:solidFill>
                  <a:srgbClr val="393941"/>
                </a:solidFill>
              </a:rPr>
              <a:t>Les preuves qualitatives ont montré que la communication en couple et la prise de décision conjointe autour de l'utilisation des service de santé reproductive ont été augmentées</a:t>
            </a:r>
          </a:p>
          <a:p>
            <a:pPr marL="571500" lvl="0" indent="-274320">
              <a:lnSpc>
                <a:spcPct val="120000"/>
              </a:lnSpc>
              <a:buClr>
                <a:srgbClr val="2E2C22"/>
              </a:buClr>
              <a:buFont typeface="Arial" panose="020B0604020202020204" pitchFamily="34" charset="0"/>
              <a:buChar char="•"/>
            </a:pPr>
            <a:r>
              <a:rPr lang="en-US" sz="1600" dirty="0">
                <a:solidFill>
                  <a:srgbClr val="393941"/>
                </a:solidFill>
              </a:rPr>
              <a:t>Cette INS d'engagement des hommes et de changement d</a:t>
            </a:r>
            <a:r>
              <a:rPr lang="en-US" sz="1600" dirty="0">
                <a:solidFill>
                  <a:schemeClr val="bg1">
                    <a:lumMod val="10000"/>
                  </a:schemeClr>
                </a:solidFill>
                <a:latin typeface="Gill Sans MT" panose="020B0502020104020203" pitchFamily="34" charset="0"/>
              </a:rPr>
              <a:t>e rôle de genre devrait-elle être étendue à de nouvelles régions du pays ? Si oui, dans quelles conditions ?</a:t>
            </a:r>
          </a:p>
        </p:txBody>
      </p:sp>
      <p:sp>
        <p:nvSpPr>
          <p:cNvPr id="7" name="Rectangle 6">
            <a:extLst>
              <a:ext uri="{FF2B5EF4-FFF2-40B4-BE49-F238E27FC236}">
                <a16:creationId xmlns:a16="http://schemas.microsoft.com/office/drawing/2014/main" id="{FAF1004F-18CF-4172-BBDD-0C0CBA92B7D7}"/>
              </a:ext>
            </a:extLst>
          </p:cNvPr>
          <p:cNvSpPr/>
          <p:nvPr/>
        </p:nvSpPr>
        <p:spPr>
          <a:xfrm>
            <a:off x="269338" y="675999"/>
            <a:ext cx="4346575" cy="553998"/>
          </a:xfrm>
          <a:prstGeom prst="rect">
            <a:avLst/>
          </a:prstGeom>
        </p:spPr>
        <p:txBody>
          <a:bodyPr wrap="none">
            <a:spAutoFit/>
          </a:bodyPr>
          <a:lstStyle/>
          <a:p>
            <a:r>
              <a:rPr lang="en-US" sz="3000" b="1" dirty="0">
                <a:solidFill>
                  <a:srgbClr val="2EC3C6"/>
                </a:solidFill>
              </a:rPr>
              <a:t>Écoles des maris, Niger</a:t>
            </a:r>
            <a:endParaRPr lang="en-US" sz="3000" dirty="0">
              <a:solidFill>
                <a:srgbClr val="2EC3C6"/>
              </a:solidFill>
            </a:endParaRPr>
          </a:p>
        </p:txBody>
      </p:sp>
      <p:sp>
        <p:nvSpPr>
          <p:cNvPr id="9" name="Rectangle 8">
            <a:extLst>
              <a:ext uri="{FF2B5EF4-FFF2-40B4-BE49-F238E27FC236}">
                <a16:creationId xmlns:a16="http://schemas.microsoft.com/office/drawing/2014/main" id="{6CDF705F-FB9F-4C07-802D-5FF755093189}"/>
              </a:ext>
            </a:extLst>
          </p:cNvPr>
          <p:cNvSpPr/>
          <p:nvPr/>
        </p:nvSpPr>
        <p:spPr>
          <a:xfrm>
            <a:off x="295334" y="6131925"/>
            <a:ext cx="6736080" cy="3293209"/>
          </a:xfrm>
          <a:prstGeom prst="rect">
            <a:avLst/>
          </a:prstGeom>
        </p:spPr>
        <p:txBody>
          <a:bodyPr wrap="square">
            <a:spAutoFit/>
          </a:bodyPr>
          <a:lstStyle/>
          <a:p>
            <a:pPr marL="342900" indent="-342900">
              <a:buFont typeface="+mj-lt"/>
              <a:buAutoNum type="arabicPeriod"/>
            </a:pPr>
            <a:r>
              <a:rPr lang="fr-FR" sz="1600" dirty="0">
                <a:solidFill>
                  <a:srgbClr val="393941"/>
                </a:solidFill>
                <a:latin typeface="Gill Sans MT" panose="020B0502020104020203" pitchFamily="34" charset="0"/>
              </a:rPr>
              <a:t>Comment adaptez-vous les interventions de changement des normes pour le passage à l’échelle ?</a:t>
            </a:r>
          </a:p>
          <a:p>
            <a:pPr marL="800100" lvl="1" indent="-342900">
              <a:buFont typeface="Arial" panose="020B0604020202020204" pitchFamily="34" charset="0"/>
              <a:buChar char="•"/>
            </a:pPr>
            <a:r>
              <a:rPr lang="fr-FR" sz="1600" dirty="0">
                <a:solidFill>
                  <a:srgbClr val="393941"/>
                </a:solidFill>
                <a:latin typeface="Gill Sans MT" panose="020B0502020104020203" pitchFamily="34" charset="0"/>
              </a:rPr>
              <a:t>Vers de nouveaux contextes organisationnels ? </a:t>
            </a:r>
          </a:p>
          <a:p>
            <a:pPr marL="800100" lvl="1" indent="-342900">
              <a:buFont typeface="Arial" panose="020B0604020202020204" pitchFamily="34" charset="0"/>
              <a:buChar char="•"/>
            </a:pPr>
            <a:r>
              <a:rPr lang="fr-FR" sz="1600" dirty="0">
                <a:solidFill>
                  <a:srgbClr val="393941"/>
                </a:solidFill>
                <a:latin typeface="Gill Sans MT" panose="020B0502020104020203" pitchFamily="34" charset="0"/>
              </a:rPr>
              <a:t>Tout en maintenant la fidélité au changement normatif ?</a:t>
            </a:r>
          </a:p>
          <a:p>
            <a:pPr marL="342900" indent="-342900">
              <a:buFont typeface="+mj-lt"/>
              <a:buAutoNum type="arabicPeriod"/>
            </a:pPr>
            <a:r>
              <a:rPr lang="fr-FR" sz="1600" dirty="0">
                <a:solidFill>
                  <a:srgbClr val="393941"/>
                </a:solidFill>
                <a:latin typeface="Gill Sans MT" panose="020B0502020104020203" pitchFamily="34" charset="0"/>
              </a:rPr>
              <a:t>Quelles sont les stratégies de gestion des risques pour les organisations qui mettent en œuvre les interventions de changement des normes ?</a:t>
            </a:r>
          </a:p>
          <a:p>
            <a:pPr marL="800100" lvl="1" indent="-342900">
              <a:buFont typeface="Arial" panose="020B0604020202020204" pitchFamily="34" charset="0"/>
              <a:buChar char="•"/>
            </a:pPr>
            <a:r>
              <a:rPr lang="fr-FR" sz="1600" dirty="0">
                <a:solidFill>
                  <a:srgbClr val="393941"/>
                </a:solidFill>
                <a:latin typeface="Gill Sans MT" panose="020B0502020104020203" pitchFamily="34" charset="0"/>
              </a:rPr>
              <a:t>Qui gère les réactions négatives et comment ?</a:t>
            </a:r>
          </a:p>
          <a:p>
            <a:pPr marL="800100" lvl="1" indent="-342900">
              <a:buFont typeface="Arial" panose="020B0604020202020204" pitchFamily="34" charset="0"/>
              <a:buChar char="•"/>
            </a:pPr>
            <a:r>
              <a:rPr lang="fr-FR" sz="1600" dirty="0">
                <a:solidFill>
                  <a:srgbClr val="393941"/>
                </a:solidFill>
                <a:latin typeface="Gill Sans MT" panose="020B0502020104020203" pitchFamily="34" charset="0"/>
              </a:rPr>
              <a:t>Comment les interventions de changement des normes  soutiendront les changements positifs, éventuellement au-delà du mandat de l'innovation ?</a:t>
            </a:r>
          </a:p>
          <a:p>
            <a:pPr marL="342900" indent="-342900">
              <a:buFont typeface="+mj-lt"/>
              <a:buAutoNum type="arabicPeriod"/>
            </a:pPr>
            <a:r>
              <a:rPr lang="fr-FR" sz="1600" dirty="0">
                <a:solidFill>
                  <a:srgbClr val="393941"/>
                </a:solidFill>
                <a:latin typeface="Gill Sans MT" panose="020B0502020104020203" pitchFamily="34" charset="0"/>
              </a:rPr>
              <a:t>Quelles sont, selon vous, les différences entre les interventions de changement de normes et les autres interventions de changement social et de comportement ?</a:t>
            </a:r>
          </a:p>
        </p:txBody>
      </p:sp>
      <p:sp>
        <p:nvSpPr>
          <p:cNvPr id="10" name="Rectangle 9">
            <a:extLst>
              <a:ext uri="{FF2B5EF4-FFF2-40B4-BE49-F238E27FC236}">
                <a16:creationId xmlns:a16="http://schemas.microsoft.com/office/drawing/2014/main" id="{E8CEEC5F-57A8-45A4-85AF-9CF0D3861314}"/>
              </a:ext>
            </a:extLst>
          </p:cNvPr>
          <p:cNvSpPr/>
          <p:nvPr/>
        </p:nvSpPr>
        <p:spPr>
          <a:xfrm>
            <a:off x="343208" y="453893"/>
            <a:ext cx="2022990" cy="307777"/>
          </a:xfrm>
          <a:prstGeom prst="rect">
            <a:avLst/>
          </a:prstGeom>
        </p:spPr>
        <p:txBody>
          <a:bodyPr wrap="none">
            <a:spAutoFit/>
          </a:bodyPr>
          <a:lstStyle/>
          <a:p>
            <a:pPr lvl="0"/>
            <a:r>
              <a:rPr lang="en-US" sz="1400" dirty="0"/>
              <a:t>ACTIVITÉS DE GROUPE</a:t>
            </a:r>
          </a:p>
        </p:txBody>
      </p:sp>
      <p:sp>
        <p:nvSpPr>
          <p:cNvPr id="11" name="Rectangle 10">
            <a:extLst>
              <a:ext uri="{FF2B5EF4-FFF2-40B4-BE49-F238E27FC236}">
                <a16:creationId xmlns:a16="http://schemas.microsoft.com/office/drawing/2014/main" id="{ABAD5E14-5FAD-4651-91E0-52D1F591E42D}"/>
              </a:ext>
            </a:extLst>
          </p:cNvPr>
          <p:cNvSpPr/>
          <p:nvPr/>
        </p:nvSpPr>
        <p:spPr>
          <a:xfrm>
            <a:off x="352437" y="5260308"/>
            <a:ext cx="5390966" cy="707886"/>
          </a:xfrm>
          <a:prstGeom prst="rect">
            <a:avLst/>
          </a:prstGeom>
        </p:spPr>
        <p:txBody>
          <a:bodyPr wrap="square">
            <a:spAutoFit/>
          </a:bodyPr>
          <a:lstStyle/>
          <a:p>
            <a:r>
              <a:rPr lang="en-US" sz="2000" b="1" dirty="0">
                <a:solidFill>
                  <a:srgbClr val="2EC3C6"/>
                </a:solidFill>
                <a:latin typeface="Gill Sans MT" panose="020B0502020104020203" pitchFamily="34" charset="0"/>
              </a:rPr>
              <a:t>Rassemblons tout cela : </a:t>
            </a:r>
            <a:br>
              <a:rPr lang="en-US" sz="2000" b="1" dirty="0">
                <a:solidFill>
                  <a:srgbClr val="2EC3C6"/>
                </a:solidFill>
                <a:latin typeface="Gill Sans MT" panose="020B0502020104020203" pitchFamily="34" charset="0"/>
              </a:rPr>
            </a:br>
            <a:r>
              <a:rPr lang="en-US" sz="2000" b="1" dirty="0">
                <a:solidFill>
                  <a:srgbClr val="2EC3C6"/>
                </a:solidFill>
                <a:latin typeface="Gill Sans MT" panose="020B0502020104020203" pitchFamily="34" charset="0"/>
              </a:rPr>
              <a:t>Quelques questions de réflexion </a:t>
            </a:r>
            <a:endParaRPr lang="en-US" sz="2000" dirty="0">
              <a:solidFill>
                <a:srgbClr val="2EC3C6"/>
              </a:solidFill>
              <a:latin typeface="Gill Sans MT" panose="020B0502020104020203" pitchFamily="34" charset="0"/>
            </a:endParaRPr>
          </a:p>
        </p:txBody>
      </p:sp>
      <p:pic>
        <p:nvPicPr>
          <p:cNvPr id="2" name="Picture 1">
            <a:extLst>
              <a:ext uri="{FF2B5EF4-FFF2-40B4-BE49-F238E27FC236}">
                <a16:creationId xmlns:a16="http://schemas.microsoft.com/office/drawing/2014/main" id="{3FEC8905-1286-40DE-A903-8D02EBE7D719}"/>
              </a:ext>
            </a:extLst>
          </p:cNvPr>
          <p:cNvPicPr>
            <a:picLocks noChangeAspect="1"/>
          </p:cNvPicPr>
          <p:nvPr/>
        </p:nvPicPr>
        <p:blipFill>
          <a:blip r:embed="rId2"/>
          <a:stretch>
            <a:fillRect/>
          </a:stretch>
        </p:blipFill>
        <p:spPr>
          <a:xfrm>
            <a:off x="12290" y="90708"/>
            <a:ext cx="5066215" cy="317019"/>
          </a:xfrm>
          <a:prstGeom prst="rect">
            <a:avLst/>
          </a:prstGeom>
        </p:spPr>
      </p:pic>
      <p:pic>
        <p:nvPicPr>
          <p:cNvPr id="3" name="Picture 2">
            <a:extLst>
              <a:ext uri="{FF2B5EF4-FFF2-40B4-BE49-F238E27FC236}">
                <a16:creationId xmlns:a16="http://schemas.microsoft.com/office/drawing/2014/main" id="{915F36EF-9282-4915-9234-299AFFE945E8}"/>
              </a:ext>
            </a:extLst>
          </p:cNvPr>
          <p:cNvPicPr>
            <a:picLocks noChangeAspect="1"/>
          </p:cNvPicPr>
          <p:nvPr/>
        </p:nvPicPr>
        <p:blipFill>
          <a:blip r:embed="rId3"/>
          <a:stretch>
            <a:fillRect/>
          </a:stretch>
        </p:blipFill>
        <p:spPr>
          <a:xfrm>
            <a:off x="6520350" y="90708"/>
            <a:ext cx="1127858" cy="390178"/>
          </a:xfrm>
          <a:prstGeom prst="rect">
            <a:avLst/>
          </a:prstGeom>
        </p:spPr>
      </p:pic>
      <p:pic>
        <p:nvPicPr>
          <p:cNvPr id="12" name="Picture 11">
            <a:extLst>
              <a:ext uri="{FF2B5EF4-FFF2-40B4-BE49-F238E27FC236}">
                <a16:creationId xmlns:a16="http://schemas.microsoft.com/office/drawing/2014/main" id="{CF4EEB15-9AC0-43AF-AAB9-BC10A60EDD1F}"/>
              </a:ext>
            </a:extLst>
          </p:cNvPr>
          <p:cNvPicPr>
            <a:picLocks noChangeAspect="1"/>
          </p:cNvPicPr>
          <p:nvPr/>
        </p:nvPicPr>
        <p:blipFill>
          <a:blip r:embed="rId4"/>
          <a:stretch>
            <a:fillRect/>
          </a:stretch>
        </p:blipFill>
        <p:spPr>
          <a:xfrm>
            <a:off x="6520350" y="4976554"/>
            <a:ext cx="1256825" cy="1258955"/>
          </a:xfrm>
          <a:prstGeom prst="rect">
            <a:avLst/>
          </a:prstGeom>
        </p:spPr>
      </p:pic>
      <p:sp>
        <p:nvSpPr>
          <p:cNvPr id="4" name="ZoneTexte 3">
            <a:extLst>
              <a:ext uri="{FF2B5EF4-FFF2-40B4-BE49-F238E27FC236}">
                <a16:creationId xmlns:a16="http://schemas.microsoft.com/office/drawing/2014/main" id="{989FEA12-A1A3-DF17-2C70-437841DD0E85}"/>
              </a:ext>
            </a:extLst>
          </p:cNvPr>
          <p:cNvSpPr txBox="1"/>
          <p:nvPr/>
        </p:nvSpPr>
        <p:spPr>
          <a:xfrm>
            <a:off x="42213" y="9418182"/>
            <a:ext cx="7242322" cy="56938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just" defTabSz="825500" hangingPunct="0"/>
            <a:r>
              <a:rPr lang="fr-FR" sz="1600" i="1" dirty="0">
                <a:solidFill>
                  <a:srgbClr val="393941"/>
                </a:solidFill>
                <a:latin typeface="Gill Sans MT" panose="020B0502020104020203" pitchFamily="34" charset="0"/>
                <a:sym typeface="PT Sans"/>
              </a:rPr>
              <a:t>Conseil: Il n’y a pas de bonne ou mauvaise réponse. Chaque intervention de changement de normes  et de système Communautaire est différent.</a:t>
            </a:r>
          </a:p>
        </p:txBody>
      </p:sp>
    </p:spTree>
    <p:extLst>
      <p:ext uri="{BB962C8B-B14F-4D97-AF65-F5344CB8AC3E}">
        <p14:creationId xmlns:p14="http://schemas.microsoft.com/office/powerpoint/2010/main" val="389464580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61336810-47D6-4E4B-A80A-DBDB2D26A555}"/>
              </a:ext>
            </a:extLst>
          </p:cNvPr>
          <p:cNvSpPr>
            <a:spLocks noGrp="1"/>
          </p:cNvSpPr>
          <p:nvPr>
            <p:ph type="body" sz="quarter" idx="11"/>
          </p:nvPr>
        </p:nvSpPr>
        <p:spPr>
          <a:xfrm>
            <a:off x="286610" y="710199"/>
            <a:ext cx="6477000" cy="533400"/>
          </a:xfrm>
        </p:spPr>
        <p:txBody>
          <a:bodyPr/>
          <a:lstStyle/>
          <a:p>
            <a:r>
              <a:rPr lang="en-US" sz="3000" dirty="0">
                <a:solidFill>
                  <a:srgbClr val="2EC3C6"/>
                </a:solidFill>
              </a:rPr>
              <a:t>Principaux points à retenir</a:t>
            </a:r>
          </a:p>
        </p:txBody>
      </p:sp>
      <p:sp>
        <p:nvSpPr>
          <p:cNvPr id="6" name="Rectangle 5">
            <a:extLst>
              <a:ext uri="{FF2B5EF4-FFF2-40B4-BE49-F238E27FC236}">
                <a16:creationId xmlns:a16="http://schemas.microsoft.com/office/drawing/2014/main" id="{8849C2CA-23CE-49BF-9507-6EC5C76A644F}"/>
              </a:ext>
            </a:extLst>
          </p:cNvPr>
          <p:cNvSpPr/>
          <p:nvPr/>
        </p:nvSpPr>
        <p:spPr>
          <a:xfrm>
            <a:off x="274320" y="1524000"/>
            <a:ext cx="6489290" cy="6032421"/>
          </a:xfrm>
          <a:prstGeom prst="rect">
            <a:avLst/>
          </a:prstGeom>
        </p:spPr>
        <p:txBody>
          <a:bodyPr wrap="square">
            <a:spAutoFit/>
          </a:bodyPr>
          <a:lstStyle/>
          <a:p>
            <a:pPr marL="571500" indent="-274320">
              <a:spcAft>
                <a:spcPts val="1200"/>
              </a:spcAft>
              <a:buFont typeface="Arial" panose="020B0604020202020204" pitchFamily="34" charset="0"/>
              <a:buChar char="•"/>
            </a:pPr>
            <a:r>
              <a:rPr lang="fr-FR" sz="1600" dirty="0">
                <a:solidFill>
                  <a:schemeClr val="bg1">
                    <a:lumMod val="10000"/>
                  </a:schemeClr>
                </a:solidFill>
                <a:latin typeface="Gill Sans MT" panose="020B0502020104020203" pitchFamily="34" charset="0"/>
              </a:rPr>
              <a:t>La mise à l'échelle est un processus planifié pour étendre une intervention de changement des normes testée à de nouvelles zones, de nouvelles communautés, et pour créer des directives de soutien en matière de politiques et de programmes, afin d'obtenir un impact à grande échelle.</a:t>
            </a:r>
          </a:p>
          <a:p>
            <a:pPr marL="571500" indent="-274320">
              <a:spcAft>
                <a:spcPts val="1200"/>
              </a:spcAft>
              <a:buFont typeface="Arial" panose="020B0604020202020204" pitchFamily="34" charset="0"/>
              <a:buChar char="•"/>
            </a:pPr>
            <a:r>
              <a:rPr lang="fr-FR" sz="1600" dirty="0">
                <a:solidFill>
                  <a:schemeClr val="bg1">
                    <a:lumMod val="10000"/>
                  </a:schemeClr>
                </a:solidFill>
                <a:latin typeface="Gill Sans MT" panose="020B0502020104020203" pitchFamily="34" charset="0"/>
              </a:rPr>
              <a:t>La mise à l'échelle d'une intervention de changement des normes est un art et une science.</a:t>
            </a:r>
          </a:p>
          <a:p>
            <a:pPr marL="571500" indent="-274320">
              <a:spcAft>
                <a:spcPts val="1200"/>
              </a:spcAft>
              <a:buFont typeface="Arial" panose="020B0604020202020204" pitchFamily="34" charset="0"/>
              <a:buChar char="•"/>
            </a:pPr>
            <a:r>
              <a:rPr lang="fr-FR" sz="1600" dirty="0">
                <a:solidFill>
                  <a:schemeClr val="bg1">
                    <a:lumMod val="10000"/>
                  </a:schemeClr>
                </a:solidFill>
                <a:latin typeface="Gill Sans MT" panose="020B0502020104020203" pitchFamily="34" charset="0"/>
              </a:rPr>
              <a:t>La compréhension de la totalité de l'innovation garantit la transférabilité à de nouveaux contextes, de nouvelles organisations, de nouvelles équipes de ressources et de nouveaux exécutants.</a:t>
            </a:r>
          </a:p>
          <a:p>
            <a:pPr marL="571500" indent="-274320">
              <a:spcAft>
                <a:spcPts val="1200"/>
              </a:spcAft>
              <a:buFont typeface="Arial" panose="020B0604020202020204" pitchFamily="34" charset="0"/>
              <a:buChar char="•"/>
            </a:pPr>
            <a:r>
              <a:rPr lang="fr-FR" sz="1600" dirty="0">
                <a:solidFill>
                  <a:schemeClr val="bg1">
                    <a:lumMod val="10000"/>
                  </a:schemeClr>
                </a:solidFill>
                <a:latin typeface="Gill Sans MT" panose="020B0502020104020203" pitchFamily="34" charset="0"/>
              </a:rPr>
              <a:t>Avant de mettre à l'échelle une intervention de changement des normes , il faut comprendre comment elle a atteint des résultats normatifs et autres.</a:t>
            </a:r>
          </a:p>
          <a:p>
            <a:pPr marL="571500" indent="-274320">
              <a:spcAft>
                <a:spcPts val="1200"/>
              </a:spcAft>
              <a:buFont typeface="Arial" panose="020B0604020202020204" pitchFamily="34" charset="0"/>
              <a:buChar char="•"/>
            </a:pPr>
            <a:r>
              <a:rPr lang="fr-FR" sz="1600" dirty="0">
                <a:solidFill>
                  <a:schemeClr val="bg1">
                    <a:lumMod val="10000"/>
                  </a:schemeClr>
                </a:solidFill>
                <a:latin typeface="Gill Sans MT" panose="020B0502020104020203" pitchFamily="34" charset="0"/>
              </a:rPr>
              <a:t>Les interventions de changement des normes , qui opèrent dans l'espace normatif, font partie des efforts de CSC tout en étant uniques.</a:t>
            </a:r>
          </a:p>
          <a:p>
            <a:pPr marL="571500" indent="-274320">
              <a:spcAft>
                <a:spcPts val="1200"/>
              </a:spcAft>
              <a:buFont typeface="Arial" panose="020B0604020202020204" pitchFamily="34" charset="0"/>
              <a:buChar char="•"/>
            </a:pPr>
            <a:r>
              <a:rPr lang="fr-FR" sz="1600" dirty="0">
                <a:solidFill>
                  <a:schemeClr val="bg1">
                    <a:lumMod val="10000"/>
                  </a:schemeClr>
                </a:solidFill>
                <a:latin typeface="Gill Sans MT" panose="020B0502020104020203" pitchFamily="34" charset="0"/>
              </a:rPr>
              <a:t>Utiliser les sept indicateurs des interventions de changement des normes tout au long du processus de mise à l'échelle, depuis la conception/adaptation et la mise en œuvre, jusqu'au suivi et à l'évaluation de la diffusion et des changements sociaux à mesure que les interventions de changement des normes sont mises à l'échelle.</a:t>
            </a:r>
          </a:p>
        </p:txBody>
      </p:sp>
      <p:pic>
        <p:nvPicPr>
          <p:cNvPr id="3" name="Picture 2">
            <a:extLst>
              <a:ext uri="{FF2B5EF4-FFF2-40B4-BE49-F238E27FC236}">
                <a16:creationId xmlns:a16="http://schemas.microsoft.com/office/drawing/2014/main" id="{D87E96F5-25F4-42FE-B8F5-B140F1734991}"/>
              </a:ext>
            </a:extLst>
          </p:cNvPr>
          <p:cNvPicPr>
            <a:picLocks noChangeAspect="1"/>
          </p:cNvPicPr>
          <p:nvPr/>
        </p:nvPicPr>
        <p:blipFill>
          <a:blip r:embed="rId2"/>
          <a:stretch>
            <a:fillRect/>
          </a:stretch>
        </p:blipFill>
        <p:spPr>
          <a:xfrm>
            <a:off x="76200" y="76200"/>
            <a:ext cx="5066215" cy="317019"/>
          </a:xfrm>
          <a:prstGeom prst="rect">
            <a:avLst/>
          </a:prstGeom>
        </p:spPr>
      </p:pic>
      <p:pic>
        <p:nvPicPr>
          <p:cNvPr id="4" name="Picture 3">
            <a:extLst>
              <a:ext uri="{FF2B5EF4-FFF2-40B4-BE49-F238E27FC236}">
                <a16:creationId xmlns:a16="http://schemas.microsoft.com/office/drawing/2014/main" id="{FEE4F11C-55EA-4058-AB37-1E1774CCE250}"/>
              </a:ext>
            </a:extLst>
          </p:cNvPr>
          <p:cNvPicPr>
            <a:picLocks noChangeAspect="1"/>
          </p:cNvPicPr>
          <p:nvPr/>
        </p:nvPicPr>
        <p:blipFill>
          <a:blip r:embed="rId3"/>
          <a:stretch>
            <a:fillRect/>
          </a:stretch>
        </p:blipFill>
        <p:spPr>
          <a:xfrm>
            <a:off x="6568342" y="39620"/>
            <a:ext cx="1127858" cy="390178"/>
          </a:xfrm>
          <a:prstGeom prst="rect">
            <a:avLst/>
          </a:prstGeom>
        </p:spPr>
      </p:pic>
    </p:spTree>
    <p:extLst>
      <p:ext uri="{BB962C8B-B14F-4D97-AF65-F5344CB8AC3E}">
        <p14:creationId xmlns:p14="http://schemas.microsoft.com/office/powerpoint/2010/main" val="273446026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60BB29-7F81-4491-90E3-604B5F880C6F}"/>
              </a:ext>
            </a:extLst>
          </p:cNvPr>
          <p:cNvSpPr/>
          <p:nvPr/>
        </p:nvSpPr>
        <p:spPr>
          <a:xfrm>
            <a:off x="381000" y="535858"/>
            <a:ext cx="3886200" cy="553998"/>
          </a:xfrm>
          <a:prstGeom prst="rect">
            <a:avLst/>
          </a:prstGeom>
        </p:spPr>
        <p:txBody>
          <a:bodyPr>
            <a:spAutoFit/>
          </a:bodyPr>
          <a:lstStyle/>
          <a:p>
            <a:r>
              <a:rPr lang="en-US" sz="3000" b="1" dirty="0">
                <a:solidFill>
                  <a:srgbClr val="2EC3C6"/>
                </a:solidFill>
              </a:rPr>
              <a:t>Ressources</a:t>
            </a:r>
            <a:endParaRPr lang="en-US" sz="3000" dirty="0"/>
          </a:p>
        </p:txBody>
      </p:sp>
      <p:sp>
        <p:nvSpPr>
          <p:cNvPr id="3" name="Rectangle 2">
            <a:extLst>
              <a:ext uri="{FF2B5EF4-FFF2-40B4-BE49-F238E27FC236}">
                <a16:creationId xmlns:a16="http://schemas.microsoft.com/office/drawing/2014/main" id="{6F31E176-B4EA-4367-ADD9-FF081D989F64}"/>
              </a:ext>
            </a:extLst>
          </p:cNvPr>
          <p:cNvSpPr/>
          <p:nvPr/>
        </p:nvSpPr>
        <p:spPr>
          <a:xfrm>
            <a:off x="381000" y="1195553"/>
            <a:ext cx="7010400" cy="6494085"/>
          </a:xfrm>
          <a:prstGeom prst="rect">
            <a:avLst/>
          </a:prstGeom>
        </p:spPr>
        <p:txBody>
          <a:bodyPr wrap="square">
            <a:spAutoFit/>
          </a:bodyPr>
          <a:lstStyle/>
          <a:p>
            <a:pPr marL="457200" indent="-274320">
              <a:buFont typeface="Arial" panose="020B0604020202020204" pitchFamily="34" charset="0"/>
              <a:buChar char="•"/>
            </a:pPr>
            <a:r>
              <a:rPr lang="en-US" sz="1600" dirty="0">
                <a:solidFill>
                  <a:srgbClr val="2E2C22"/>
                </a:solidFill>
                <a:latin typeface="Gill Sans MT" panose="020B0502020104020203" pitchFamily="34" charset="0"/>
              </a:rPr>
              <a:t>Le Social Norms Learning Collaborative. Considérations pour la mise à l'échelle des interventions de changement de normes pour la santé sexuelle et reproductive des adolescents et des jeunes. Washington, DC : Institute for Reproductive Health, Georgetown University, 2019. https://www.alignplatform.org/resources/considerations-scaling-norms-shifting-interventions-adolescent-and-youth-sexual-and </a:t>
            </a:r>
          </a:p>
          <a:p>
            <a:pPr marL="457200" indent="-274320">
              <a:buFont typeface="Arial" panose="020B0604020202020204" pitchFamily="34" charset="0"/>
              <a:buChar char="•"/>
            </a:pPr>
            <a:r>
              <a:rPr lang="en-US" sz="1600" dirty="0">
                <a:solidFill>
                  <a:srgbClr val="2E2C22"/>
                </a:solidFill>
                <a:latin typeface="Gill Sans MT" panose="020B0502020104020203" pitchFamily="34" charset="0"/>
              </a:rPr>
              <a:t>La Communauté pour comprendre le changement d'échelle (CUSP). Sur la piste du changement : Mise à l'échelle efficace de la programmation des normes sociales pour l'égalité des sexes. CUSP, 2017. https://www.comminit.com/global/content/cusp-change-effective-scaling-social-norms-programming-gender-equality </a:t>
            </a:r>
          </a:p>
          <a:p>
            <a:pPr marL="457200" indent="-274320">
              <a:buFont typeface="Arial" panose="020B0604020202020204" pitchFamily="34" charset="0"/>
              <a:buChar char="•"/>
            </a:pPr>
            <a:r>
              <a:rPr lang="en-US" sz="1600" dirty="0">
                <a:solidFill>
                  <a:srgbClr val="2E2C22"/>
                </a:solidFill>
                <a:latin typeface="Gill Sans MT" panose="020B0502020104020203" pitchFamily="34" charset="0"/>
              </a:rPr>
              <a:t>La Communauté pour la compréhension de la mise à l'échelle (CUSP). " Le changement de norme sociale à l'échelle : CUSP's Collective Insights ", dans CUSP 2018 Case Study Collection (CUSP, 2018). https://www.youthlead.org/resources/social-norms-change-scale-cusps-collective-insights-2018</a:t>
            </a:r>
          </a:p>
          <a:p>
            <a:pPr marL="457200" indent="-274320">
              <a:buFont typeface="Arial" panose="020B0604020202020204" pitchFamily="34" charset="0"/>
              <a:buChar char="•"/>
            </a:pPr>
            <a:r>
              <a:rPr lang="en-US" sz="1600" dirty="0">
                <a:solidFill>
                  <a:srgbClr val="2E2C22"/>
                </a:solidFill>
                <a:latin typeface="Gill Sans MT" panose="020B0502020104020203" pitchFamily="34" charset="0"/>
              </a:rPr>
              <a:t>Carter, Becky, Marina Apgar, et Shandana Khan Mohmand. "Note d'orientation sur la mise à l'échelle du changement des normes sociales". Rapport sur les questions émergentes de K4D. Brighton, Royaume-Uni : Institute of Development Studies, 2019. https://www.ids.ac.uk/publications/guidance-note-on-scaling-up-social-norm-change/ </a:t>
            </a:r>
          </a:p>
          <a:p>
            <a:pPr marL="457200" indent="-274320">
              <a:buFont typeface="Arial" panose="020B0604020202020204" pitchFamily="34" charset="0"/>
              <a:buChar char="•"/>
            </a:pPr>
            <a:r>
              <a:rPr lang="en-US" sz="1600" dirty="0">
                <a:solidFill>
                  <a:srgbClr val="2E2C22"/>
                </a:solidFill>
                <a:latin typeface="Gill Sans MT" panose="020B0502020104020203" pitchFamily="34" charset="0"/>
              </a:rPr>
              <a:t>Weber, Audrey et Betsy Costenbader. "What's Documentation Got to Do With It ? Examen des données probantes sur la mise à l'échelle des interventions sur les normes sociales pour la santé reproductive des adolescents et des jeunes." R&amp;E Search for Evidence, 16 octobre 2019. https://researchforevidence.fhi360.org/whats-documentation-got-to-do-with-it-examining-the-evidence-on-scale-up-of-social-norms-interventions-for-adolescent-and-youth-reproductive-health </a:t>
            </a:r>
          </a:p>
          <a:p>
            <a:pPr marL="457200" indent="-274320">
              <a:spcAft>
                <a:spcPts val="2400"/>
              </a:spcAft>
              <a:buFont typeface="Arial" panose="020B0604020202020204" pitchFamily="34" charset="0"/>
              <a:buChar char="•"/>
            </a:pPr>
            <a:endParaRPr lang="en-US" sz="1600" dirty="0">
              <a:solidFill>
                <a:srgbClr val="2E2C22"/>
              </a:solidFill>
              <a:latin typeface="Gill Sans MT" panose="020B0502020104020203" pitchFamily="34" charset="0"/>
            </a:endParaRPr>
          </a:p>
        </p:txBody>
      </p:sp>
      <p:pic>
        <p:nvPicPr>
          <p:cNvPr id="9" name="Picture 8">
            <a:extLst>
              <a:ext uri="{FF2B5EF4-FFF2-40B4-BE49-F238E27FC236}">
                <a16:creationId xmlns:a16="http://schemas.microsoft.com/office/drawing/2014/main" id="{0513EBEF-CEA0-4596-AB9E-5ADB93A7ABAF}"/>
              </a:ext>
            </a:extLst>
          </p:cNvPr>
          <p:cNvPicPr>
            <a:picLocks noChangeAspect="1"/>
          </p:cNvPicPr>
          <p:nvPr/>
        </p:nvPicPr>
        <p:blipFill>
          <a:blip r:embed="rId2"/>
          <a:stretch>
            <a:fillRect/>
          </a:stretch>
        </p:blipFill>
        <p:spPr>
          <a:xfrm>
            <a:off x="12290" y="91149"/>
            <a:ext cx="5066215" cy="317019"/>
          </a:xfrm>
          <a:prstGeom prst="rect">
            <a:avLst/>
          </a:prstGeom>
        </p:spPr>
      </p:pic>
      <p:pic>
        <p:nvPicPr>
          <p:cNvPr id="10" name="Picture 9">
            <a:extLst>
              <a:ext uri="{FF2B5EF4-FFF2-40B4-BE49-F238E27FC236}">
                <a16:creationId xmlns:a16="http://schemas.microsoft.com/office/drawing/2014/main" id="{1468B277-A395-42AE-A7C8-CCBB21AFAE98}"/>
              </a:ext>
            </a:extLst>
          </p:cNvPr>
          <p:cNvPicPr>
            <a:picLocks noChangeAspect="1"/>
          </p:cNvPicPr>
          <p:nvPr/>
        </p:nvPicPr>
        <p:blipFill>
          <a:blip r:embed="rId3"/>
          <a:stretch>
            <a:fillRect/>
          </a:stretch>
        </p:blipFill>
        <p:spPr>
          <a:xfrm>
            <a:off x="6537961" y="9832"/>
            <a:ext cx="1127858" cy="390178"/>
          </a:xfrm>
          <a:prstGeom prst="rect">
            <a:avLst/>
          </a:prstGeom>
        </p:spPr>
      </p:pic>
    </p:spTree>
    <p:extLst>
      <p:ext uri="{BB962C8B-B14F-4D97-AF65-F5344CB8AC3E}">
        <p14:creationId xmlns:p14="http://schemas.microsoft.com/office/powerpoint/2010/main" val="3300877228"/>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SSAGES TEMPLATE">
  <a:themeElements>
    <a:clrScheme name="Passages Color Scheme">
      <a:dk1>
        <a:srgbClr val="D9D9D9"/>
      </a:dk1>
      <a:lt1>
        <a:srgbClr val="A6A7AC"/>
      </a:lt1>
      <a:dk2>
        <a:srgbClr val="53585F"/>
      </a:dk2>
      <a:lt2>
        <a:srgbClr val="DCDEE0"/>
      </a:lt2>
      <a:accent1>
        <a:srgbClr val="1E9457"/>
      </a:accent1>
      <a:accent2>
        <a:srgbClr val="2BB673"/>
      </a:accent2>
      <a:accent3>
        <a:srgbClr val="2BB4B6"/>
      </a:accent3>
      <a:accent4>
        <a:srgbClr val="2B6FB6"/>
      </a:accent4>
      <a:accent5>
        <a:srgbClr val="B62BB4"/>
      </a:accent5>
      <a:accent6>
        <a:srgbClr val="B4B62B"/>
      </a:accent6>
      <a:hlink>
        <a:srgbClr val="EDEDEE"/>
      </a:hlink>
      <a:folHlink>
        <a:srgbClr val="515257"/>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457"/>
        </a:solidFill>
        <a:ln w="3175" cap="flat">
          <a:noFill/>
          <a:miter lim="400000"/>
        </a:ln>
        <a:effectLst/>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ASSAGES TEMPLATE" id="{D936D644-2F06-7146-8F5F-02F3A8FBACAF}" vid="{41B6AED8-A31D-2C49-8862-DD6012C646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c6dacaa-8659-40a6-ae4b-db94d906a001" xsi:nil="true"/>
    <lcf76f155ced4ddcb4097134ff3c332f xmlns="b3e394f4-7e1b-40dc-9710-f85171a654f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CAF04E58DDB1147BACE8AD971ACB810" ma:contentTypeVersion="16" ma:contentTypeDescription="Create a new document." ma:contentTypeScope="" ma:versionID="165779e993b81606853fcae254bdc6c6">
  <xsd:schema xmlns:xsd="http://www.w3.org/2001/XMLSchema" xmlns:xs="http://www.w3.org/2001/XMLSchema" xmlns:p="http://schemas.microsoft.com/office/2006/metadata/properties" xmlns:ns2="b3e394f4-7e1b-40dc-9710-f85171a654f0" xmlns:ns3="9c6dacaa-8659-40a6-ae4b-db94d906a001" targetNamespace="http://schemas.microsoft.com/office/2006/metadata/properties" ma:root="true" ma:fieldsID="9ad812ca541bd85cc4953484cbcd9895" ns2:_="" ns3:_="">
    <xsd:import namespace="b3e394f4-7e1b-40dc-9710-f85171a654f0"/>
    <xsd:import namespace="9c6dacaa-8659-40a6-ae4b-db94d906a00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e394f4-7e1b-40dc-9710-f85171a654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3f7c956-802a-45ac-b2ba-cc78506785f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c6dacaa-8659-40a6-ae4b-db94d906a00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ee0e095-a9ee-45a3-ad98-fc47b39f0f4e}" ma:internalName="TaxCatchAll" ma:showField="CatchAllData" ma:web="9c6dacaa-8659-40a6-ae4b-db94d906a0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2C710F-759E-4C7D-B13E-0666645BA1D5}">
  <ds:schemaRefs>
    <ds:schemaRef ds:uri="http://schemas.microsoft.com/sharepoint/v3/contenttype/forms"/>
  </ds:schemaRefs>
</ds:datastoreItem>
</file>

<file path=customXml/itemProps2.xml><?xml version="1.0" encoding="utf-8"?>
<ds:datastoreItem xmlns:ds="http://schemas.openxmlformats.org/officeDocument/2006/customXml" ds:itemID="{2B340C3F-4ADB-459D-9DE6-7F55931614D8}">
  <ds:schemaRefs>
    <ds:schemaRef ds:uri="http://schemas.microsoft.com/office/2006/metadata/properties"/>
    <ds:schemaRef ds:uri="http://purl.org/dc/terms/"/>
    <ds:schemaRef ds:uri="http://purl.org/dc/dcmitype/"/>
    <ds:schemaRef ds:uri="http://purl.org/dc/elements/1.1/"/>
    <ds:schemaRef ds:uri="b3e394f4-7e1b-40dc-9710-f85171a654f0"/>
    <ds:schemaRef ds:uri="http://schemas.microsoft.com/office/2006/documentManagement/types"/>
    <ds:schemaRef ds:uri="http://schemas.microsoft.com/office/infopath/2007/PartnerControls"/>
    <ds:schemaRef ds:uri="http://schemas.openxmlformats.org/package/2006/metadata/core-properties"/>
    <ds:schemaRef ds:uri="9c6dacaa-8659-40a6-ae4b-db94d906a001"/>
    <ds:schemaRef ds:uri="http://www.w3.org/XML/1998/namespace"/>
  </ds:schemaRefs>
</ds:datastoreItem>
</file>

<file path=customXml/itemProps3.xml><?xml version="1.0" encoding="utf-8"?>
<ds:datastoreItem xmlns:ds="http://schemas.openxmlformats.org/officeDocument/2006/customXml" ds:itemID="{298E116E-3A42-4B34-9F40-C9F3B48C7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e394f4-7e1b-40dc-9710-f85171a654f0"/>
    <ds:schemaRef ds:uri="9c6dacaa-8659-40a6-ae4b-db94d906a0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3896</TotalTime>
  <Words>2018</Words>
  <Application>Microsoft Office PowerPoint</Application>
  <PresentationFormat>Custom</PresentationFormat>
  <Paragraphs>113</Paragraphs>
  <Slides>10</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Arial</vt:lpstr>
      <vt:lpstr>Calibri</vt:lpstr>
      <vt:lpstr>Gill Sans</vt:lpstr>
      <vt:lpstr>Gill Sans MT</vt:lpstr>
      <vt:lpstr>Helvetica Light</vt:lpstr>
      <vt:lpstr>Montserrat-Regular</vt:lpstr>
      <vt:lpstr>Montserrat-SemiBold</vt:lpstr>
      <vt:lpstr>PT Sans</vt:lpstr>
      <vt:lpstr>Roboto Regular</vt:lpstr>
      <vt:lpstr>Times New Roman</vt:lpstr>
      <vt:lpstr>Wingdings</vt:lpstr>
      <vt:lpstr>PASSAGES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Handouts Module 5- Assessment</dc:title>
  <dc:creator>Jeannette Cachan</dc:creator>
  <cp:keywords>, docId:124092CC0D53DE63C855DD5F6AB3B641</cp:keywords>
  <cp:lastModifiedBy>Catherine Marie Tier</cp:lastModifiedBy>
  <cp:revision>92</cp:revision>
  <dcterms:created xsi:type="dcterms:W3CDTF">2020-05-22T02:54:17Z</dcterms:created>
  <dcterms:modified xsi:type="dcterms:W3CDTF">2022-09-27T20:31:40Z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1917A194-12D6-4D2B-834C-33DE10FB0861</vt:lpwstr>
  </property>
  <property fmtid="{D5CDD505-2E9C-101B-9397-08002B2CF9AE}" pid="3" name="ArticulatePath">
    <vt:lpwstr>Handouts Module 5 - Scale Up</vt:lpwstr>
  </property>
  <property fmtid="{D5CDD505-2E9C-101B-9397-08002B2CF9AE}" pid="4" name="ContentTypeId">
    <vt:lpwstr>0x0101003CAF04E58DDB1147BACE8AD971ACB810</vt:lpwstr>
  </property>
  <property fmtid="{D5CDD505-2E9C-101B-9397-08002B2CF9AE}" pid="5" name="Order">
    <vt:r8>21700</vt:r8>
  </property>
  <property fmtid="{D5CDD505-2E9C-101B-9397-08002B2CF9AE}" pid="6" name="MediaServiceImageTags">
    <vt:lpwstr/>
  </property>
</Properties>
</file>