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4184" r:id="rId5"/>
    <p:sldId id="4185" r:id="rId6"/>
    <p:sldId id="4176" r:id="rId7"/>
    <p:sldId id="4177" r:id="rId8"/>
    <p:sldId id="4178" r:id="rId9"/>
    <p:sldId id="4179" r:id="rId10"/>
    <p:sldId id="4180" r:id="rId11"/>
    <p:sldId id="4181" r:id="rId12"/>
    <p:sldId id="4182" r:id="rId13"/>
    <p:sldId id="4186" r:id="rId14"/>
    <p:sldId id="266" r:id="rId15"/>
  </p:sldIdLst>
  <p:sldSz cx="7772400" cy="10058400"/>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odule 4 Handouts" id="{77396D6A-D083-488E-A057-A6A94C15159A}">
          <p14:sldIdLst>
            <p14:sldId id="4184"/>
            <p14:sldId id="4185"/>
            <p14:sldId id="4176"/>
            <p14:sldId id="4177"/>
            <p14:sldId id="4178"/>
            <p14:sldId id="4179"/>
            <p14:sldId id="4180"/>
            <p14:sldId id="4181"/>
            <p14:sldId id="4182"/>
            <p14:sldId id="4186"/>
            <p14:sldId id="266"/>
          </p14:sldIdLst>
        </p14:section>
      </p14:sectionLst>
    </p:ex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Jeannette Cachan" initials="WU" lastIdx="79" clrIdx="0"/>
  <p:cmAuthor id="8" name="Sammie Hill" initials="SH" lastIdx="4" clrIdx="1"/>
  <p:cmAuthor id="9" name="Jamie Greenberg" initials="JMG" lastIdx="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B62B"/>
    <a:srgbClr val="FFFFFF"/>
    <a:srgbClr val="CAD8C1"/>
    <a:srgbClr val="F1F1F1"/>
    <a:srgbClr val="D9D9D9"/>
    <a:srgbClr val="393941"/>
    <a:srgbClr val="7A7C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40FC11-6028-D442-B485-4642A600466F}" v="7" dt="2022-09-08T15:14:56.7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3445" autoAdjust="0"/>
  </p:normalViewPr>
  <p:slideViewPr>
    <p:cSldViewPr>
      <p:cViewPr varScale="1">
        <p:scale>
          <a:sx n="52" d="100"/>
          <a:sy n="52" d="100"/>
        </p:scale>
        <p:origin x="2388" y="72"/>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0" d="100"/>
          <a:sy n="70" d="100"/>
        </p:scale>
        <p:origin x="1692"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B5DA85-7FAE-4E4B-BB58-68EDB537E10D}" type="datetimeFigureOut">
              <a:rPr lang="en-US" smtClean="0"/>
              <a:t>9/27/2022</a:t>
            </a:fld>
            <a:endParaRPr lang="en-US" dirty="0"/>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Modifier les styles de texte du maître</a:t>
            </a:r>
          </a:p>
          <a:p>
            <a:pPr lvl="1"/>
            <a:r>
              <a:rPr lang="en-US"/>
              <a:t>Deuxième niveau</a:t>
            </a:r>
          </a:p>
          <a:p>
            <a:pPr lvl="2"/>
            <a:r>
              <a:rPr lang="en-US"/>
              <a:t>Troisième niveau</a:t>
            </a:r>
          </a:p>
          <a:p>
            <a:pPr lvl="3"/>
            <a:r>
              <a:rPr lang="en-US"/>
              <a:t>Quatrième niveau</a:t>
            </a:r>
          </a:p>
          <a:p>
            <a:pPr lvl="4"/>
            <a:r>
              <a:rPr lang="en-US"/>
              <a:t>Cinquième niveau</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38C22C-8ABD-4766-A487-3E0267ED9027}" type="slidenum">
              <a:rPr lang="en-US" smtClean="0"/>
              <a:t>‹#›</a:t>
            </a:fld>
            <a:endParaRPr lang="en-US" dirty="0"/>
          </a:p>
        </p:txBody>
      </p:sp>
    </p:spTree>
    <p:extLst>
      <p:ext uri="{BB962C8B-B14F-4D97-AF65-F5344CB8AC3E}">
        <p14:creationId xmlns:p14="http://schemas.microsoft.com/office/powerpoint/2010/main" val="2085941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38C22C-8ABD-4766-A487-3E0267ED9027}" type="slidenum">
              <a:rPr lang="en-US" smtClean="0"/>
              <a:t>6</a:t>
            </a:fld>
            <a:endParaRPr lang="en-US" dirty="0"/>
          </a:p>
        </p:txBody>
      </p:sp>
    </p:spTree>
    <p:extLst>
      <p:ext uri="{BB962C8B-B14F-4D97-AF65-F5344CB8AC3E}">
        <p14:creationId xmlns:p14="http://schemas.microsoft.com/office/powerpoint/2010/main" val="1599244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Google Shape;400;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401" name="Google Shape;401;p10:notes"/>
          <p:cNvSpPr>
            <a:spLocks noGrp="1" noRot="1" noChangeAspect="1"/>
          </p:cNvSpPr>
          <p:nvPr>
            <p:ph type="sldImg" idx="2"/>
          </p:nvPr>
        </p:nvSpPr>
        <p:spPr>
          <a:xfrm>
            <a:off x="2236788" y="1143000"/>
            <a:ext cx="238442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2472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8.5 x 11 workshop handout ">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8012E62-5E48-47EC-A1EC-8D5838CEC8AE}"/>
              </a:ext>
            </a:extLst>
          </p:cNvPr>
          <p:cNvSpPr txBox="1"/>
          <p:nvPr userDrawn="1"/>
        </p:nvSpPr>
        <p:spPr>
          <a:xfrm>
            <a:off x="7561242" y="968617"/>
            <a:ext cx="24590" cy="13731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2144" tIns="12144" rIns="12144" bIns="12144" numCol="1" spcCol="38100" rtlCol="0" anchor="ctr">
            <a:spAutoFit/>
          </a:bodyPr>
          <a:lstStyle/>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733" b="0" i="0" u="none" strike="noStrike" kern="0" cap="none" spc="0" normalizeH="0" baseline="0" noProof="0" dirty="0">
              <a:ln>
                <a:noFill/>
              </a:ln>
              <a:solidFill>
                <a:srgbClr val="A6A7AC"/>
              </a:solidFill>
              <a:effectLst/>
              <a:uLnTx/>
              <a:uFillTx/>
              <a:latin typeface="PT Sans"/>
              <a:ea typeface="PT Sans"/>
              <a:cs typeface="PT Sans"/>
              <a:sym typeface="PT Sans"/>
            </a:endParaRPr>
          </a:p>
        </p:txBody>
      </p:sp>
      <p:sp>
        <p:nvSpPr>
          <p:cNvPr id="10" name="Text Placeholder 9">
            <a:extLst>
              <a:ext uri="{FF2B5EF4-FFF2-40B4-BE49-F238E27FC236}">
                <a16:creationId xmlns:a16="http://schemas.microsoft.com/office/drawing/2014/main" id="{CB3FEA22-ED8B-4AF5-8134-49D2821E32D7}"/>
              </a:ext>
            </a:extLst>
          </p:cNvPr>
          <p:cNvSpPr>
            <a:spLocks noGrp="1"/>
          </p:cNvSpPr>
          <p:nvPr>
            <p:ph type="body" sz="quarter" idx="10" hasCustomPrompt="1"/>
          </p:nvPr>
        </p:nvSpPr>
        <p:spPr>
          <a:xfrm>
            <a:off x="304800" y="246834"/>
            <a:ext cx="3810000" cy="430742"/>
          </a:xfrm>
          <a:prstGeom prst="rect">
            <a:avLst/>
          </a:prstGeom>
        </p:spPr>
        <p:txBody>
          <a:bodyPr>
            <a:noAutofit/>
          </a:bodyPr>
          <a:lstStyle>
            <a:lvl1pPr>
              <a:defRPr sz="1200">
                <a:solidFill>
                  <a:srgbClr val="7A7C83"/>
                </a:solidFill>
                <a:latin typeface="+mj-lt"/>
              </a:defRPr>
            </a:lvl1pPr>
          </a:lstStyle>
          <a:p>
            <a:pPr lvl="0"/>
            <a:r>
              <a:rPr lang="en-US" dirty="0"/>
              <a:t> MODULE 4 | MONITORING AND EVALUATION</a:t>
            </a:r>
          </a:p>
        </p:txBody>
      </p:sp>
      <p:sp>
        <p:nvSpPr>
          <p:cNvPr id="13" name="Text Placeholder 12">
            <a:extLst>
              <a:ext uri="{FF2B5EF4-FFF2-40B4-BE49-F238E27FC236}">
                <a16:creationId xmlns:a16="http://schemas.microsoft.com/office/drawing/2014/main" id="{F72AAF3E-2DE1-4C55-BC27-FFCA4271B3AD}"/>
              </a:ext>
            </a:extLst>
          </p:cNvPr>
          <p:cNvSpPr>
            <a:spLocks noGrp="1"/>
          </p:cNvSpPr>
          <p:nvPr>
            <p:ph type="body" sz="quarter" idx="11" hasCustomPrompt="1"/>
          </p:nvPr>
        </p:nvSpPr>
        <p:spPr>
          <a:xfrm>
            <a:off x="609600" y="1295400"/>
            <a:ext cx="6477000" cy="533400"/>
          </a:xfrm>
          <a:prstGeom prst="rect">
            <a:avLst/>
          </a:prstGeom>
        </p:spPr>
        <p:txBody>
          <a:bodyPr>
            <a:noAutofit/>
          </a:bodyPr>
          <a:lstStyle>
            <a:lvl1pPr algn="l">
              <a:lnSpc>
                <a:spcPct val="90000"/>
              </a:lnSpc>
              <a:defRPr sz="3188" b="1">
                <a:solidFill>
                  <a:srgbClr val="393941"/>
                </a:solidFill>
              </a:defRPr>
            </a:lvl1pPr>
          </a:lstStyle>
          <a:p>
            <a:r>
              <a:rPr lang="en-US" dirty="0">
                <a:latin typeface="Gill Sans MT" panose="020B0502020104020203" pitchFamily="34" charset="77"/>
              </a:rPr>
              <a:t>Handout Title </a:t>
            </a:r>
          </a:p>
        </p:txBody>
      </p:sp>
      <p:sp>
        <p:nvSpPr>
          <p:cNvPr id="16" name="Text Placeholder 2">
            <a:extLst>
              <a:ext uri="{FF2B5EF4-FFF2-40B4-BE49-F238E27FC236}">
                <a16:creationId xmlns:a16="http://schemas.microsoft.com/office/drawing/2014/main" id="{A06C74C0-5EF2-4011-8523-AAB5547B3CD1}"/>
              </a:ext>
            </a:extLst>
          </p:cNvPr>
          <p:cNvSpPr>
            <a:spLocks noGrp="1"/>
          </p:cNvSpPr>
          <p:nvPr>
            <p:ph type="body" sz="quarter" idx="13" hasCustomPrompt="1"/>
          </p:nvPr>
        </p:nvSpPr>
        <p:spPr>
          <a:xfrm>
            <a:off x="608350" y="2743201"/>
            <a:ext cx="6478249" cy="1905000"/>
          </a:xfrm>
          <a:prstGeom prst="rect">
            <a:avLst/>
          </a:prstGeom>
        </p:spPr>
        <p:txBody>
          <a:bodyPr>
            <a:noAutofit/>
          </a:bodyPr>
          <a:lstStyle>
            <a:lvl1pPr marL="145733" indent="-145733" algn="l">
              <a:spcAft>
                <a:spcPts val="765"/>
              </a:spcAft>
              <a:buFont typeface="Arial" panose="020B0604020202020204" pitchFamily="34" charset="0"/>
              <a:buChar char="•"/>
              <a:defRPr sz="120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a:t>
            </a:r>
          </a:p>
          <a:p>
            <a:pPr lvl="0"/>
            <a:r>
              <a:rPr lang="en-US" dirty="0"/>
              <a:t>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a:t>
            </a:r>
          </a:p>
          <a:p>
            <a:pPr lvl="0"/>
            <a:r>
              <a:rPr lang="en-US" dirty="0"/>
              <a:t>Lorem has survived not only five centuries, but also the leap into electronic typesetting. Lorem Ipsum is simply dummy text of the printing and typesetting industry. </a:t>
            </a:r>
          </a:p>
        </p:txBody>
      </p:sp>
      <p:sp>
        <p:nvSpPr>
          <p:cNvPr id="9" name="Text Placeholder 12">
            <a:extLst>
              <a:ext uri="{FF2B5EF4-FFF2-40B4-BE49-F238E27FC236}">
                <a16:creationId xmlns:a16="http://schemas.microsoft.com/office/drawing/2014/main" id="{319262B4-B65C-4C69-9292-AA3D215ACCFB}"/>
              </a:ext>
            </a:extLst>
          </p:cNvPr>
          <p:cNvSpPr>
            <a:spLocks noGrp="1"/>
          </p:cNvSpPr>
          <p:nvPr>
            <p:ph type="body" sz="quarter" idx="14" hasCustomPrompt="1"/>
          </p:nvPr>
        </p:nvSpPr>
        <p:spPr>
          <a:xfrm>
            <a:off x="609600" y="2286000"/>
            <a:ext cx="6477000" cy="457200"/>
          </a:xfrm>
          <a:prstGeom prst="rect">
            <a:avLst/>
          </a:prstGeom>
        </p:spPr>
        <p:txBody>
          <a:bodyPr>
            <a:noAutofit/>
          </a:bodyPr>
          <a:lstStyle>
            <a:lvl1pPr algn="l">
              <a:lnSpc>
                <a:spcPct val="90000"/>
              </a:lnSpc>
              <a:defRPr sz="2400" b="0">
                <a:solidFill>
                  <a:srgbClr val="393941"/>
                </a:solidFill>
              </a:defRPr>
            </a:lvl1pPr>
          </a:lstStyle>
          <a:p>
            <a:r>
              <a:rPr lang="en-US" dirty="0">
                <a:latin typeface="Gill Sans MT" panose="020B0502020104020203" pitchFamily="34" charset="77"/>
              </a:rPr>
              <a:t>Handout Subtitle </a:t>
            </a:r>
          </a:p>
        </p:txBody>
      </p:sp>
      <p:pic>
        <p:nvPicPr>
          <p:cNvPr id="3" name="Picture 2">
            <a:extLst>
              <a:ext uri="{FF2B5EF4-FFF2-40B4-BE49-F238E27FC236}">
                <a16:creationId xmlns:a16="http://schemas.microsoft.com/office/drawing/2014/main" id="{44BDEEB1-4EEC-4529-9831-CD225537E3F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68361" y="128951"/>
            <a:ext cx="1242871" cy="430742"/>
          </a:xfrm>
          <a:prstGeom prst="rect">
            <a:avLst/>
          </a:prstGeom>
        </p:spPr>
      </p:pic>
    </p:spTree>
    <p:custDataLst>
      <p:tags r:id="rId1"/>
    </p:custDataLst>
    <p:extLst>
      <p:ext uri="{BB962C8B-B14F-4D97-AF65-F5344CB8AC3E}">
        <p14:creationId xmlns:p14="http://schemas.microsoft.com/office/powerpoint/2010/main" val="1308423054"/>
      </p:ext>
    </p:extLst>
  </p:cSld>
  <p:clrMapOvr>
    <a:overrideClrMapping bg1="lt1" tx1="dk1" bg2="lt2" tx2="dk2" accent1="accent1" accent2="accent2" accent3="accent3" accent4="accent4" accent5="accent5" accent6="accent6" hlink="hlink" folHlink="folHlink"/>
  </p:clrMapOvr>
  <p:transition spd="med"/>
  <p:extLst>
    <p:ext uri="{DCECCB84-F9BA-43D5-87BE-67443E8EF086}">
      <p15:sldGuideLst xmlns:p15="http://schemas.microsoft.com/office/powerpoint/2012/main">
        <p15:guide id="1" orient="horz" pos="432" userDrawn="1">
          <p15:clr>
            <a:srgbClr val="FBAE40"/>
          </p15:clr>
        </p15:guide>
        <p15:guide id="2" pos="38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9062D-08B0-9A4A-AB2A-474470FD3C9E}"/>
              </a:ext>
            </a:extLst>
          </p:cNvPr>
          <p:cNvSpPr>
            <a:spLocks noGrp="1"/>
          </p:cNvSpPr>
          <p:nvPr>
            <p:ph type="title" hasCustomPrompt="1"/>
          </p:nvPr>
        </p:nvSpPr>
        <p:spPr>
          <a:xfrm>
            <a:off x="3842924" y="2207507"/>
            <a:ext cx="3089731" cy="1596346"/>
          </a:xfrm>
          <a:prstGeom prst="rect">
            <a:avLst/>
          </a:prstGeom>
        </p:spPr>
        <p:txBody>
          <a:bodyPr>
            <a:noAutofit/>
          </a:bodyPr>
          <a:lstStyle>
            <a:lvl1pPr>
              <a:defRPr sz="2805">
                <a:solidFill>
                  <a:srgbClr val="2CB772"/>
                </a:solidFill>
                <a:latin typeface="+mj-lt"/>
              </a:defRPr>
            </a:lvl1pPr>
          </a:lstStyle>
          <a:p>
            <a:r>
              <a:rPr lang="en-US" dirty="0"/>
              <a:t>Slide Title Slide: Title Slide Title Slide Title Slide </a:t>
            </a:r>
          </a:p>
        </p:txBody>
      </p:sp>
      <p:sp>
        <p:nvSpPr>
          <p:cNvPr id="11" name="Shape 230">
            <a:extLst>
              <a:ext uri="{FF2B5EF4-FFF2-40B4-BE49-F238E27FC236}">
                <a16:creationId xmlns:a16="http://schemas.microsoft.com/office/drawing/2014/main" id="{D8C7B2F6-60A2-43CB-BE11-A610C83AA6FD}"/>
              </a:ext>
            </a:extLst>
          </p:cNvPr>
          <p:cNvSpPr/>
          <p:nvPr userDrawn="1"/>
        </p:nvSpPr>
        <p:spPr>
          <a:xfrm>
            <a:off x="855886" y="-195070"/>
            <a:ext cx="2241068" cy="10253471"/>
          </a:xfrm>
          <a:prstGeom prst="rect">
            <a:avLst/>
          </a:prstGeom>
          <a:solidFill>
            <a:srgbClr val="009457">
              <a:alpha val="68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3" name="Text Placeholder 12">
            <a:extLst>
              <a:ext uri="{FF2B5EF4-FFF2-40B4-BE49-F238E27FC236}">
                <a16:creationId xmlns:a16="http://schemas.microsoft.com/office/drawing/2014/main" id="{B3150F41-858C-46EC-A63A-4BC51C7BD583}"/>
              </a:ext>
            </a:extLst>
          </p:cNvPr>
          <p:cNvSpPr>
            <a:spLocks noGrp="1"/>
          </p:cNvSpPr>
          <p:nvPr>
            <p:ph type="body" sz="quarter" idx="10"/>
          </p:nvPr>
        </p:nvSpPr>
        <p:spPr>
          <a:xfrm>
            <a:off x="3850451" y="4664354"/>
            <a:ext cx="3089732" cy="5074602"/>
          </a:xfrm>
          <a:prstGeom prst="rect">
            <a:avLst/>
          </a:prstGeom>
        </p:spPr>
        <p:txBody>
          <a:bodyPr>
            <a:normAutofit/>
          </a:bodyPr>
          <a:lstStyle>
            <a:lvl1pPr marL="182166" indent="-182166">
              <a:buFont typeface="Arial" panose="020B0604020202020204" pitchFamily="34" charset="0"/>
              <a:buChar char="•"/>
              <a:defRPr sz="1275">
                <a:solidFill>
                  <a:srgbClr val="393941"/>
                </a:solidFill>
                <a:latin typeface="+mj-lt"/>
              </a:defRPr>
            </a:lvl1pPr>
            <a:lvl2pPr marL="182166" indent="-182166">
              <a:buFont typeface="Arial" panose="020B0604020202020204" pitchFamily="34" charset="0"/>
              <a:buChar char="•"/>
              <a:defRPr sz="1275">
                <a:solidFill>
                  <a:srgbClr val="393941"/>
                </a:solidFill>
                <a:latin typeface="+mj-lt"/>
              </a:defRPr>
            </a:lvl2pPr>
            <a:lvl3pPr marL="182166" indent="-182166">
              <a:buFont typeface="Arial" panose="020B0604020202020204" pitchFamily="34" charset="0"/>
              <a:buChar char="•"/>
              <a:defRPr sz="1275">
                <a:solidFill>
                  <a:srgbClr val="393941"/>
                </a:solidFill>
                <a:latin typeface="+mj-lt"/>
              </a:defRPr>
            </a:lvl3pPr>
            <a:lvl4pPr marL="182166" indent="-182166">
              <a:buFont typeface="Arial" panose="020B0604020202020204" pitchFamily="34" charset="0"/>
              <a:buChar char="•"/>
              <a:defRPr sz="1275">
                <a:solidFill>
                  <a:srgbClr val="393941"/>
                </a:solidFill>
                <a:latin typeface="+mj-lt"/>
              </a:defRPr>
            </a:lvl4pPr>
            <a:lvl5pPr marL="182166" indent="-182166">
              <a:buFont typeface="Arial" panose="020B0604020202020204" pitchFamily="34" charset="0"/>
              <a:buChar char="•"/>
              <a:defRPr sz="1275">
                <a:solidFill>
                  <a:srgbClr val="393941"/>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1" name="Text Placeholder 17">
            <a:extLst>
              <a:ext uri="{FF2B5EF4-FFF2-40B4-BE49-F238E27FC236}">
                <a16:creationId xmlns:a16="http://schemas.microsoft.com/office/drawing/2014/main" id="{BAEBC335-A886-4D09-9F28-A423661FBB1C}"/>
              </a:ext>
            </a:extLst>
          </p:cNvPr>
          <p:cNvSpPr>
            <a:spLocks noGrp="1"/>
          </p:cNvSpPr>
          <p:nvPr>
            <p:ph type="body" sz="quarter" idx="12" hasCustomPrompt="1"/>
          </p:nvPr>
        </p:nvSpPr>
        <p:spPr>
          <a:xfrm>
            <a:off x="3842923" y="1570462"/>
            <a:ext cx="1417350" cy="423757"/>
          </a:xfrm>
          <a:prstGeom prst="rect">
            <a:avLst/>
          </a:prstGeom>
        </p:spPr>
        <p:txBody>
          <a:bodyPr/>
          <a:lstStyle>
            <a:lvl1pPr>
              <a:defRPr>
                <a:solidFill>
                  <a:schemeClr val="tx1">
                    <a:lumMod val="75000"/>
                  </a:schemeClr>
                </a:solidFill>
                <a:latin typeface="+mn-lt"/>
              </a:defRPr>
            </a:lvl1pPr>
          </a:lstStyle>
          <a:p>
            <a:pPr lvl="0"/>
            <a:r>
              <a:rPr lang="en-US" dirty="0"/>
              <a:t>PASSAGES PROJECT</a:t>
            </a:r>
          </a:p>
        </p:txBody>
      </p:sp>
      <p:sp>
        <p:nvSpPr>
          <p:cNvPr id="7" name="Shape 230">
            <a:extLst>
              <a:ext uri="{FF2B5EF4-FFF2-40B4-BE49-F238E27FC236}">
                <a16:creationId xmlns:a16="http://schemas.microsoft.com/office/drawing/2014/main" id="{D8C7B2F6-60A2-43CB-BE11-A610C83AA6FD}"/>
              </a:ext>
            </a:extLst>
          </p:cNvPr>
          <p:cNvSpPr/>
          <p:nvPr userDrawn="1"/>
        </p:nvSpPr>
        <p:spPr>
          <a:xfrm>
            <a:off x="713011" y="-195070"/>
            <a:ext cx="2241068" cy="10253471"/>
          </a:xfrm>
          <a:prstGeom prst="rect">
            <a:avLst/>
          </a:prstGeom>
          <a:solidFill>
            <a:srgbClr val="009457">
              <a:alpha val="68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Tree>
    <p:extLst>
      <p:ext uri="{BB962C8B-B14F-4D97-AF65-F5344CB8AC3E}">
        <p14:creationId xmlns:p14="http://schemas.microsoft.com/office/powerpoint/2010/main" val="828839766"/>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21C94-50C5-844B-AA11-A90AD96893F6}"/>
              </a:ext>
            </a:extLst>
          </p:cNvPr>
          <p:cNvSpPr>
            <a:spLocks noGrp="1"/>
          </p:cNvSpPr>
          <p:nvPr>
            <p:ph type="title" hasCustomPrompt="1"/>
          </p:nvPr>
        </p:nvSpPr>
        <p:spPr>
          <a:xfrm>
            <a:off x="676337" y="2627538"/>
            <a:ext cx="5253867" cy="1596346"/>
          </a:xfrm>
          <a:prstGeom prst="rect">
            <a:avLst/>
          </a:prstGeom>
        </p:spPr>
        <p:txBody>
          <a:bodyPr/>
          <a:lstStyle>
            <a:lvl1pPr defTabSz="437198">
              <a:defRPr lang="en-US" sz="3060" dirty="0">
                <a:solidFill>
                  <a:srgbClr val="2BB673"/>
                </a:solidFill>
              </a:defRPr>
            </a:lvl1pPr>
          </a:lstStyle>
          <a:p>
            <a:pPr defTabSz="685800"/>
            <a:r>
              <a:rPr lang="en-US" sz="3188" spc="24" dirty="0">
                <a:solidFill>
                  <a:srgbClr val="009457"/>
                </a:solidFill>
                <a:latin typeface="+mj-lt"/>
              </a:rPr>
              <a:t>Slide Title:</a:t>
            </a:r>
            <a:br>
              <a:rPr lang="en-US" sz="3188" spc="24" dirty="0">
                <a:solidFill>
                  <a:srgbClr val="009457"/>
                </a:solidFill>
                <a:latin typeface="+mj-lt"/>
              </a:rPr>
            </a:br>
            <a:r>
              <a:rPr lang="en-US" sz="3188" spc="24" dirty="0">
                <a:solidFill>
                  <a:srgbClr val="2BB673"/>
                </a:solidFill>
                <a:latin typeface="+mj-lt"/>
              </a:rPr>
              <a:t>Slide Title</a:t>
            </a:r>
            <a:endParaRPr lang="en-US" sz="3188" dirty="0">
              <a:solidFill>
                <a:srgbClr val="2BB673"/>
              </a:solidFill>
              <a:latin typeface="+mj-lt"/>
            </a:endParaRPr>
          </a:p>
        </p:txBody>
      </p:sp>
      <p:sp>
        <p:nvSpPr>
          <p:cNvPr id="8" name="TextBox 7">
            <a:extLst>
              <a:ext uri="{FF2B5EF4-FFF2-40B4-BE49-F238E27FC236}">
                <a16:creationId xmlns:a16="http://schemas.microsoft.com/office/drawing/2014/main" id="{757C64B6-FF27-4B23-A471-958BB09028D6}"/>
              </a:ext>
            </a:extLst>
          </p:cNvPr>
          <p:cNvSpPr txBox="1"/>
          <p:nvPr userDrawn="1"/>
        </p:nvSpPr>
        <p:spPr>
          <a:xfrm>
            <a:off x="7561242" y="3048489"/>
            <a:ext cx="24590" cy="13731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2144" tIns="12144" rIns="12144" bIns="12144" numCol="1" spcCol="38100" rtlCol="0" anchor="ctr">
            <a:spAutoFit/>
          </a:bodyPr>
          <a:lstStyle/>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733" b="0" i="0" u="none" strike="noStrike" kern="0" cap="none" spc="0" normalizeH="0" baseline="0" noProof="0" dirty="0">
              <a:ln>
                <a:noFill/>
              </a:ln>
              <a:solidFill>
                <a:srgbClr val="A6A7AC"/>
              </a:solidFill>
              <a:effectLst/>
              <a:uLnTx/>
              <a:uFillTx/>
              <a:latin typeface="PT Sans"/>
              <a:ea typeface="PT Sans"/>
              <a:cs typeface="PT Sans"/>
              <a:sym typeface="PT Sans"/>
            </a:endParaRPr>
          </a:p>
        </p:txBody>
      </p:sp>
      <p:sp>
        <p:nvSpPr>
          <p:cNvPr id="12" name="Text Placeholder 11">
            <a:extLst>
              <a:ext uri="{FF2B5EF4-FFF2-40B4-BE49-F238E27FC236}">
                <a16:creationId xmlns:a16="http://schemas.microsoft.com/office/drawing/2014/main" id="{403EEF18-9666-4882-88A6-7293B1356371}"/>
              </a:ext>
            </a:extLst>
          </p:cNvPr>
          <p:cNvSpPr>
            <a:spLocks noGrp="1"/>
          </p:cNvSpPr>
          <p:nvPr>
            <p:ph type="body" sz="quarter" idx="11"/>
          </p:nvPr>
        </p:nvSpPr>
        <p:spPr>
          <a:xfrm>
            <a:off x="676037" y="5231766"/>
            <a:ext cx="6666756" cy="4041987"/>
          </a:xfrm>
          <a:prstGeom prst="rect">
            <a:avLst/>
          </a:prstGeom>
        </p:spPr>
        <p:txBody>
          <a:bodyPr/>
          <a:lstStyle>
            <a:lvl1pPr marL="0" marR="0" indent="0" algn="just" defTabSz="109299" rtl="0" eaLnBrk="1" fontAlgn="auto" latinLnBrk="0" hangingPunct="0">
              <a:lnSpc>
                <a:spcPct val="100000"/>
              </a:lnSpc>
              <a:spcBef>
                <a:spcPts val="0"/>
              </a:spcBef>
              <a:spcAft>
                <a:spcPts val="0"/>
              </a:spcAft>
              <a:buClrTx/>
              <a:buSzTx/>
              <a:buFontTx/>
              <a:buNone/>
              <a:tabLst/>
              <a:defRPr/>
            </a:lvl1pPr>
            <a:lvl2pPr marL="271224" marR="0" indent="-161925" algn="just" defTabSz="109299" rtl="0" eaLnBrk="1" fontAlgn="auto" latinLnBrk="0" hangingPunct="0">
              <a:lnSpc>
                <a:spcPct val="100000"/>
              </a:lnSpc>
              <a:spcBef>
                <a:spcPts val="0"/>
              </a:spcBef>
              <a:spcAft>
                <a:spcPts val="383"/>
              </a:spcAft>
              <a:buClrTx/>
              <a:buSzTx/>
              <a:buFont typeface="Wingdings" panose="05000000000000000000" pitchFamily="2" charset="2"/>
              <a:buChar char="ü"/>
              <a:tabLst/>
              <a:defRPr/>
            </a:lvl2pPr>
          </a:lstStyle>
          <a:p>
            <a:pPr marL="0" marR="0" lvl="0" indent="0" algn="just" defTabSz="109299" rtl="0" eaLnBrk="1" fontAlgn="auto" latinLnBrk="0" hangingPunct="0">
              <a:lnSpc>
                <a:spcPct val="100000"/>
              </a:lnSpc>
              <a:spcBef>
                <a:spcPts val="0"/>
              </a:spcBef>
              <a:spcAft>
                <a:spcPts val="0"/>
              </a:spcAft>
              <a:buClrTx/>
              <a:buSzTx/>
              <a:buFontTx/>
              <a:buNone/>
              <a:tabLst/>
              <a:defRPr/>
            </a:pPr>
            <a:endParaRPr kumimoji="0" lang="en-US" sz="893" b="1" i="0" u="none" strike="noStrike" kern="0" cap="none" spc="0" normalizeH="0" baseline="0" noProof="0" dirty="0">
              <a:ln>
                <a:noFill/>
              </a:ln>
              <a:solidFill>
                <a:srgbClr val="53585F"/>
              </a:solidFill>
              <a:effectLst/>
              <a:uLnTx/>
              <a:uFillTx/>
              <a:latin typeface="Gill Sans MT" panose="020B0502020104020203"/>
              <a:sym typeface="PT Sans"/>
            </a:endParaRPr>
          </a:p>
          <a:p>
            <a:pPr marL="271224" marR="0" lvl="1" indent="-161925" algn="just" defTabSz="109299" rtl="0" eaLnBrk="1" fontAlgn="auto" latinLnBrk="0" hangingPunct="0">
              <a:lnSpc>
                <a:spcPct val="100000"/>
              </a:lnSpc>
              <a:spcBef>
                <a:spcPts val="0"/>
              </a:spcBef>
              <a:spcAft>
                <a:spcPts val="383"/>
              </a:spcAft>
              <a:buClrTx/>
              <a:buSzTx/>
              <a:buFont typeface="Wingdings" panose="05000000000000000000" pitchFamily="2" charset="2"/>
              <a:buChar char="ü"/>
              <a:tabLst/>
              <a:defRPr/>
            </a:pPr>
            <a:r>
              <a:rPr kumimoji="0" lang="en-US" sz="1403" b="0" i="0" u="none" strike="noStrike" kern="0" cap="none" spc="0" normalizeH="0" baseline="0" noProof="0" dirty="0">
                <a:ln>
                  <a:noFill/>
                </a:ln>
                <a:solidFill>
                  <a:srgbClr val="53585F"/>
                </a:solidFill>
                <a:effectLst/>
                <a:uLnTx/>
                <a:uFillTx/>
                <a:latin typeface="Gill Sans MT" panose="020B0502020104020203"/>
                <a:cs typeface="Calibri" panose="020F0502020204030204" pitchFamily="34" charset="0"/>
                <a:sym typeface="PT Sans"/>
              </a:rPr>
              <a:t>Slide text here</a:t>
            </a:r>
          </a:p>
        </p:txBody>
      </p:sp>
      <p:sp>
        <p:nvSpPr>
          <p:cNvPr id="13" name="Text Placeholder 17">
            <a:extLst>
              <a:ext uri="{FF2B5EF4-FFF2-40B4-BE49-F238E27FC236}">
                <a16:creationId xmlns:a16="http://schemas.microsoft.com/office/drawing/2014/main" id="{61CF9E58-E6C9-43E7-9AFA-F08FDCFF8DAD}"/>
              </a:ext>
            </a:extLst>
          </p:cNvPr>
          <p:cNvSpPr>
            <a:spLocks noGrp="1"/>
          </p:cNvSpPr>
          <p:nvPr>
            <p:ph type="body" sz="quarter" idx="12" hasCustomPrompt="1"/>
          </p:nvPr>
        </p:nvSpPr>
        <p:spPr>
          <a:xfrm>
            <a:off x="675805" y="1902484"/>
            <a:ext cx="1417350" cy="423757"/>
          </a:xfrm>
          <a:prstGeom prst="rect">
            <a:avLst/>
          </a:prstGeom>
        </p:spPr>
        <p:txBody>
          <a:bodyPr/>
          <a:lstStyle>
            <a:lvl1pPr>
              <a:defRPr>
                <a:solidFill>
                  <a:schemeClr val="tx1">
                    <a:lumMod val="75000"/>
                  </a:schemeClr>
                </a:solidFill>
                <a:latin typeface="+mn-lt"/>
              </a:defRPr>
            </a:lvl1pPr>
          </a:lstStyle>
          <a:p>
            <a:pPr lvl="0"/>
            <a:r>
              <a:rPr lang="en-US" dirty="0"/>
              <a:t>PASSAGES PROJECT</a:t>
            </a:r>
          </a:p>
        </p:txBody>
      </p:sp>
    </p:spTree>
    <p:extLst>
      <p:ext uri="{BB962C8B-B14F-4D97-AF65-F5344CB8AC3E}">
        <p14:creationId xmlns:p14="http://schemas.microsoft.com/office/powerpoint/2010/main" val="3628995906"/>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4">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57C64B6-FF27-4B23-A471-958BB09028D6}"/>
              </a:ext>
            </a:extLst>
          </p:cNvPr>
          <p:cNvSpPr txBox="1"/>
          <p:nvPr userDrawn="1"/>
        </p:nvSpPr>
        <p:spPr>
          <a:xfrm>
            <a:off x="7561242" y="3048489"/>
            <a:ext cx="24590" cy="13731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2144" tIns="12144" rIns="12144" bIns="12144" numCol="1" spcCol="38100" rtlCol="0" anchor="ctr">
            <a:spAutoFit/>
          </a:bodyPr>
          <a:lstStyle/>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733" b="0" i="0" u="none" strike="noStrike" kern="0" cap="none" spc="0" normalizeH="0" baseline="0" noProof="0" dirty="0">
              <a:ln>
                <a:noFill/>
              </a:ln>
              <a:solidFill>
                <a:srgbClr val="A6A7AC"/>
              </a:solidFill>
              <a:effectLst/>
              <a:uLnTx/>
              <a:uFillTx/>
              <a:latin typeface="PT Sans"/>
              <a:ea typeface="PT Sans"/>
              <a:cs typeface="PT Sans"/>
              <a:sym typeface="PT Sans"/>
            </a:endParaRPr>
          </a:p>
        </p:txBody>
      </p:sp>
      <p:sp>
        <p:nvSpPr>
          <p:cNvPr id="10" name="Title 9">
            <a:extLst>
              <a:ext uri="{FF2B5EF4-FFF2-40B4-BE49-F238E27FC236}">
                <a16:creationId xmlns:a16="http://schemas.microsoft.com/office/drawing/2014/main" id="{B2582044-7494-4DA3-8E16-9B8CE03E5E4B}"/>
              </a:ext>
            </a:extLst>
          </p:cNvPr>
          <p:cNvSpPr>
            <a:spLocks noGrp="1"/>
          </p:cNvSpPr>
          <p:nvPr>
            <p:ph type="title" hasCustomPrompt="1"/>
          </p:nvPr>
        </p:nvSpPr>
        <p:spPr>
          <a:xfrm>
            <a:off x="551304" y="2269997"/>
            <a:ext cx="6666756" cy="1596346"/>
          </a:xfrm>
          <a:prstGeom prst="rect">
            <a:avLst/>
          </a:prstGeom>
        </p:spPr>
        <p:txBody>
          <a:bodyPr/>
          <a:lstStyle>
            <a:lvl1pPr algn="ctr">
              <a:defRPr>
                <a:latin typeface="+mj-lt"/>
              </a:defRPr>
            </a:lvl1pPr>
          </a:lstStyle>
          <a:p>
            <a:r>
              <a:rPr lang="en-US" dirty="0"/>
              <a:t>Slide Title Slide Title</a:t>
            </a:r>
          </a:p>
        </p:txBody>
      </p:sp>
      <p:sp>
        <p:nvSpPr>
          <p:cNvPr id="13" name="Content Placeholder 12">
            <a:extLst>
              <a:ext uri="{FF2B5EF4-FFF2-40B4-BE49-F238E27FC236}">
                <a16:creationId xmlns:a16="http://schemas.microsoft.com/office/drawing/2014/main" id="{3A5A2637-7A02-45CB-8E81-6E5948BADD7D}"/>
              </a:ext>
            </a:extLst>
          </p:cNvPr>
          <p:cNvSpPr>
            <a:spLocks noGrp="1"/>
          </p:cNvSpPr>
          <p:nvPr>
            <p:ph sz="quarter" idx="11"/>
          </p:nvPr>
        </p:nvSpPr>
        <p:spPr>
          <a:xfrm>
            <a:off x="551303" y="4587981"/>
            <a:ext cx="6666504" cy="4376102"/>
          </a:xfrm>
          <a:prstGeom prst="rect">
            <a:avLst/>
          </a:prstGeom>
        </p:spPr>
        <p:txBody>
          <a:bodyPr/>
          <a:lstStyle>
            <a:lvl1pPr marL="182166" indent="-182166">
              <a:buFont typeface="Arial" panose="020B0604020202020204" pitchFamily="34" charset="0"/>
              <a:buChar char="•"/>
              <a:defRPr sz="1403"/>
            </a:lvl1pPr>
            <a:lvl2pPr marL="182166" indent="-182166">
              <a:buFont typeface="Arial" panose="020B0604020202020204" pitchFamily="34" charset="0"/>
              <a:buChar char="•"/>
              <a:defRPr sz="1403"/>
            </a:lvl2pPr>
            <a:lvl3pPr marL="182166" indent="-182166">
              <a:buFont typeface="Arial" panose="020B0604020202020204" pitchFamily="34" charset="0"/>
              <a:buChar char="•"/>
              <a:defRPr sz="1403"/>
            </a:lvl3pPr>
            <a:lvl4pPr marL="182166" indent="-182166">
              <a:buFont typeface="Arial" panose="020B0604020202020204" pitchFamily="34" charset="0"/>
              <a:buChar char="•"/>
              <a:defRPr sz="1403"/>
            </a:lvl4pPr>
            <a:lvl5pPr marL="182166" indent="-182166">
              <a:buFont typeface="Arial" panose="020B0604020202020204" pitchFamily="34" charset="0"/>
              <a:buChar char="•"/>
              <a:defRPr sz="1403"/>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69635048"/>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5">
    <p:spTree>
      <p:nvGrpSpPr>
        <p:cNvPr id="1" name=""/>
        <p:cNvGrpSpPr/>
        <p:nvPr/>
      </p:nvGrpSpPr>
      <p:grpSpPr>
        <a:xfrm>
          <a:off x="0" y="0"/>
          <a:ext cx="0" cy="0"/>
          <a:chOff x="0" y="0"/>
          <a:chExt cx="0" cy="0"/>
        </a:xfrm>
      </p:grpSpPr>
      <p:sp>
        <p:nvSpPr>
          <p:cNvPr id="14" name="Shape 126">
            <a:extLst>
              <a:ext uri="{FF2B5EF4-FFF2-40B4-BE49-F238E27FC236}">
                <a16:creationId xmlns:a16="http://schemas.microsoft.com/office/drawing/2014/main" id="{C140B6B4-5317-49A3-8FF8-F0537A5A80D2}"/>
              </a:ext>
            </a:extLst>
          </p:cNvPr>
          <p:cNvSpPr/>
          <p:nvPr userDrawn="1"/>
        </p:nvSpPr>
        <p:spPr>
          <a:xfrm>
            <a:off x="0" y="1"/>
            <a:ext cx="3173763" cy="1007106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998" y="0"/>
                </a:lnTo>
                <a:lnTo>
                  <a:pt x="21600" y="21600"/>
                </a:lnTo>
                <a:lnTo>
                  <a:pt x="0" y="21600"/>
                </a:lnTo>
                <a:lnTo>
                  <a:pt x="0" y="0"/>
                </a:lnTo>
                <a:close/>
              </a:path>
            </a:pathLst>
          </a:cu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26" name="Picture Placeholder 25">
            <a:extLst>
              <a:ext uri="{FF2B5EF4-FFF2-40B4-BE49-F238E27FC236}">
                <a16:creationId xmlns:a16="http://schemas.microsoft.com/office/drawing/2014/main" id="{33175102-C313-4727-BDD2-5291AF8274F6}"/>
              </a:ext>
            </a:extLst>
          </p:cNvPr>
          <p:cNvSpPr>
            <a:spLocks noGrp="1"/>
          </p:cNvSpPr>
          <p:nvPr>
            <p:ph type="pic" sz="quarter" idx="12"/>
          </p:nvPr>
        </p:nvSpPr>
        <p:spPr>
          <a:xfrm>
            <a:off x="315754" y="2397020"/>
            <a:ext cx="3006745" cy="5795222"/>
          </a:xfrm>
          <a:prstGeom prst="rect">
            <a:avLst/>
          </a:prstGeom>
        </p:spPr>
        <p:txBody>
          <a:bodyPr/>
          <a:lstStyle/>
          <a:p>
            <a:endParaRPr lang="en-US" dirty="0"/>
          </a:p>
        </p:txBody>
      </p:sp>
      <p:sp>
        <p:nvSpPr>
          <p:cNvPr id="12" name="Picture Placeholder 8">
            <a:extLst>
              <a:ext uri="{FF2B5EF4-FFF2-40B4-BE49-F238E27FC236}">
                <a16:creationId xmlns:a16="http://schemas.microsoft.com/office/drawing/2014/main" id="{B88ECEEA-13D8-4302-93BB-E5FBB55EF400}"/>
              </a:ext>
            </a:extLst>
          </p:cNvPr>
          <p:cNvSpPr>
            <a:spLocks noGrp="1"/>
          </p:cNvSpPr>
          <p:nvPr>
            <p:ph type="pic" sz="quarter" idx="10"/>
          </p:nvPr>
        </p:nvSpPr>
        <p:spPr>
          <a:xfrm>
            <a:off x="315754" y="2397020"/>
            <a:ext cx="3006745" cy="5795222"/>
          </a:xfrm>
          <a:prstGeom prst="rect">
            <a:avLst/>
          </a:prstGeom>
          <a:solidFill>
            <a:schemeClr val="tx1"/>
          </a:solidFill>
        </p:spPr>
        <p:txBody>
          <a:bodyPr/>
          <a:lstStyle/>
          <a:p>
            <a:endParaRPr lang="en-US" dirty="0"/>
          </a:p>
        </p:txBody>
      </p:sp>
      <p:sp>
        <p:nvSpPr>
          <p:cNvPr id="5" name="Text Placeholder 4">
            <a:extLst>
              <a:ext uri="{FF2B5EF4-FFF2-40B4-BE49-F238E27FC236}">
                <a16:creationId xmlns:a16="http://schemas.microsoft.com/office/drawing/2014/main" id="{7A8C1358-246A-4A6F-8AD4-62E977DFEDD1}"/>
              </a:ext>
            </a:extLst>
          </p:cNvPr>
          <p:cNvSpPr>
            <a:spLocks noGrp="1"/>
          </p:cNvSpPr>
          <p:nvPr>
            <p:ph type="body" sz="quarter" idx="11"/>
          </p:nvPr>
        </p:nvSpPr>
        <p:spPr>
          <a:xfrm>
            <a:off x="4060269" y="5489048"/>
            <a:ext cx="3173730" cy="3739303"/>
          </a:xfrm>
          <a:prstGeom prst="rect">
            <a:avLst/>
          </a:prstGeom>
        </p:spPr>
        <p:txBody>
          <a:bodyPr>
            <a:normAutofit/>
          </a:bodyPr>
          <a:lstStyle>
            <a:lvl1pPr marL="145733" indent="-109299">
              <a:spcAft>
                <a:spcPts val="574"/>
              </a:spcAft>
              <a:buClr>
                <a:srgbClr val="2CB772"/>
              </a:buClr>
              <a:buFont typeface="Wingdings" panose="05000000000000000000" pitchFamily="2" charset="2"/>
              <a:buChar char="ü"/>
              <a:defRPr sz="1403">
                <a:solidFill>
                  <a:srgbClr val="393941"/>
                </a:solidFill>
                <a:latin typeface="+mj-lt"/>
              </a:defRPr>
            </a:lvl1pPr>
            <a:lvl2pPr marL="145733" indent="-109299">
              <a:spcAft>
                <a:spcPts val="574"/>
              </a:spcAft>
              <a:buClr>
                <a:srgbClr val="2CB772"/>
              </a:buClr>
              <a:buFont typeface="Wingdings" panose="05000000000000000000" pitchFamily="2" charset="2"/>
              <a:buChar char="ü"/>
              <a:defRPr sz="1403">
                <a:solidFill>
                  <a:srgbClr val="393941"/>
                </a:solidFill>
                <a:latin typeface="+mj-lt"/>
              </a:defRPr>
            </a:lvl2pPr>
            <a:lvl3pPr marL="145733" indent="-109299">
              <a:spcAft>
                <a:spcPts val="574"/>
              </a:spcAft>
              <a:buClr>
                <a:srgbClr val="2CB772"/>
              </a:buClr>
              <a:buFont typeface="Wingdings" panose="05000000000000000000" pitchFamily="2" charset="2"/>
              <a:buChar char="ü"/>
              <a:defRPr sz="1403">
                <a:solidFill>
                  <a:srgbClr val="393941"/>
                </a:solidFill>
                <a:latin typeface="+mj-lt"/>
              </a:defRPr>
            </a:lvl3pPr>
            <a:lvl4pPr marL="145733" indent="-109299">
              <a:spcAft>
                <a:spcPts val="574"/>
              </a:spcAft>
              <a:buClr>
                <a:srgbClr val="2CB772"/>
              </a:buClr>
              <a:buFont typeface="Wingdings" panose="05000000000000000000" pitchFamily="2" charset="2"/>
              <a:buChar char="ü"/>
              <a:defRPr sz="1403">
                <a:solidFill>
                  <a:srgbClr val="393941"/>
                </a:solidFill>
                <a:latin typeface="+mj-lt"/>
              </a:defRPr>
            </a:lvl4pPr>
            <a:lvl5pPr marL="145733" indent="-109299">
              <a:spcAft>
                <a:spcPts val="574"/>
              </a:spcAft>
              <a:buClr>
                <a:srgbClr val="2CB772"/>
              </a:buClr>
              <a:buFont typeface="Wingdings" panose="05000000000000000000" pitchFamily="2" charset="2"/>
              <a:buChar char="ü"/>
              <a:defRPr sz="1403">
                <a:solidFill>
                  <a:srgbClr val="393941"/>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7" name="Text Placeholder 17">
            <a:extLst>
              <a:ext uri="{FF2B5EF4-FFF2-40B4-BE49-F238E27FC236}">
                <a16:creationId xmlns:a16="http://schemas.microsoft.com/office/drawing/2014/main" id="{B1C0D5D0-3589-4A57-8E25-B596DABF7C86}"/>
              </a:ext>
            </a:extLst>
          </p:cNvPr>
          <p:cNvSpPr>
            <a:spLocks noGrp="1"/>
          </p:cNvSpPr>
          <p:nvPr>
            <p:ph type="body" sz="quarter" idx="13" hasCustomPrompt="1"/>
          </p:nvPr>
        </p:nvSpPr>
        <p:spPr>
          <a:xfrm>
            <a:off x="4053359" y="1557410"/>
            <a:ext cx="1417350" cy="423757"/>
          </a:xfrm>
          <a:prstGeom prst="rect">
            <a:avLst/>
          </a:prstGeom>
        </p:spPr>
        <p:txBody>
          <a:bodyPr/>
          <a:lstStyle>
            <a:lvl1pPr>
              <a:defRPr>
                <a:solidFill>
                  <a:schemeClr val="tx1">
                    <a:lumMod val="75000"/>
                  </a:schemeClr>
                </a:solidFill>
                <a:latin typeface="+mn-lt"/>
              </a:defRPr>
            </a:lvl1pPr>
          </a:lstStyle>
          <a:p>
            <a:pPr lvl="0"/>
            <a:r>
              <a:rPr lang="en-US" dirty="0"/>
              <a:t>PASSAGES PROJECT</a:t>
            </a:r>
          </a:p>
        </p:txBody>
      </p:sp>
      <p:sp>
        <p:nvSpPr>
          <p:cNvPr id="28" name="Title 9">
            <a:extLst>
              <a:ext uri="{FF2B5EF4-FFF2-40B4-BE49-F238E27FC236}">
                <a16:creationId xmlns:a16="http://schemas.microsoft.com/office/drawing/2014/main" id="{1FFE476B-AF84-4645-9931-B90DCAAAF5BC}"/>
              </a:ext>
            </a:extLst>
          </p:cNvPr>
          <p:cNvSpPr>
            <a:spLocks noGrp="1"/>
          </p:cNvSpPr>
          <p:nvPr>
            <p:ph type="title" hasCustomPrompt="1"/>
          </p:nvPr>
        </p:nvSpPr>
        <p:spPr>
          <a:xfrm>
            <a:off x="4053359" y="2533840"/>
            <a:ext cx="2894299" cy="1596346"/>
          </a:xfrm>
          <a:prstGeom prst="rect">
            <a:avLst/>
          </a:prstGeom>
        </p:spPr>
        <p:txBody>
          <a:bodyPr/>
          <a:lstStyle>
            <a:lvl1pPr algn="l">
              <a:defRPr sz="3825">
                <a:solidFill>
                  <a:srgbClr val="009457"/>
                </a:solidFill>
                <a:latin typeface="+mj-lt"/>
              </a:defRPr>
            </a:lvl1pPr>
          </a:lstStyle>
          <a:p>
            <a:r>
              <a:rPr lang="en-US" dirty="0"/>
              <a:t>Slide Title Slide Title</a:t>
            </a:r>
            <a:br>
              <a:rPr lang="en-US" dirty="0"/>
            </a:br>
            <a:endParaRPr lang="en-US" dirty="0"/>
          </a:p>
        </p:txBody>
      </p:sp>
    </p:spTree>
    <p:extLst>
      <p:ext uri="{BB962C8B-B14F-4D97-AF65-F5344CB8AC3E}">
        <p14:creationId xmlns:p14="http://schemas.microsoft.com/office/powerpoint/2010/main" val="2850927029"/>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6">
    <p:spTree>
      <p:nvGrpSpPr>
        <p:cNvPr id="1" name=""/>
        <p:cNvGrpSpPr/>
        <p:nvPr/>
      </p:nvGrpSpPr>
      <p:grpSpPr>
        <a:xfrm>
          <a:off x="0" y="0"/>
          <a:ext cx="0" cy="0"/>
          <a:chOff x="0" y="0"/>
          <a:chExt cx="0" cy="0"/>
        </a:xfrm>
      </p:grpSpPr>
      <p:sp>
        <p:nvSpPr>
          <p:cNvPr id="37" name="Title 1">
            <a:extLst>
              <a:ext uri="{FF2B5EF4-FFF2-40B4-BE49-F238E27FC236}">
                <a16:creationId xmlns:a16="http://schemas.microsoft.com/office/drawing/2014/main" id="{84844500-D618-4B14-9CEC-1687B5E00D8A}"/>
              </a:ext>
            </a:extLst>
          </p:cNvPr>
          <p:cNvSpPr>
            <a:spLocks noGrp="1"/>
          </p:cNvSpPr>
          <p:nvPr>
            <p:ph type="title" hasCustomPrompt="1"/>
          </p:nvPr>
        </p:nvSpPr>
        <p:spPr>
          <a:xfrm>
            <a:off x="544767" y="2648849"/>
            <a:ext cx="1417412" cy="1596346"/>
          </a:xfrm>
          <a:prstGeom prst="rect">
            <a:avLst/>
          </a:prstGeom>
        </p:spPr>
        <p:txBody>
          <a:bodyPr/>
          <a:lstStyle>
            <a:lvl1pPr>
              <a:defRPr>
                <a:latin typeface="+mj-lt"/>
              </a:defRPr>
            </a:lvl1pPr>
          </a:lstStyle>
          <a:p>
            <a:r>
              <a:rPr lang="en-US" dirty="0"/>
              <a:t>Slide Title </a:t>
            </a:r>
          </a:p>
        </p:txBody>
      </p:sp>
      <p:sp>
        <p:nvSpPr>
          <p:cNvPr id="38" name="Text Placeholder 17">
            <a:extLst>
              <a:ext uri="{FF2B5EF4-FFF2-40B4-BE49-F238E27FC236}">
                <a16:creationId xmlns:a16="http://schemas.microsoft.com/office/drawing/2014/main" id="{00685F81-E8C6-4EB8-9DA0-C1884C991FAC}"/>
              </a:ext>
            </a:extLst>
          </p:cNvPr>
          <p:cNvSpPr>
            <a:spLocks noGrp="1"/>
          </p:cNvSpPr>
          <p:nvPr>
            <p:ph type="body" sz="quarter" idx="12" hasCustomPrompt="1"/>
          </p:nvPr>
        </p:nvSpPr>
        <p:spPr>
          <a:xfrm>
            <a:off x="544766" y="2011681"/>
            <a:ext cx="1417350" cy="423757"/>
          </a:xfrm>
          <a:prstGeom prst="rect">
            <a:avLst/>
          </a:prstGeom>
        </p:spPr>
        <p:txBody>
          <a:bodyPr/>
          <a:lstStyle>
            <a:lvl1pPr>
              <a:defRPr>
                <a:solidFill>
                  <a:schemeClr val="tx1">
                    <a:lumMod val="75000"/>
                  </a:schemeClr>
                </a:solidFill>
                <a:latin typeface="+mn-lt"/>
              </a:defRPr>
            </a:lvl1pPr>
          </a:lstStyle>
          <a:p>
            <a:pPr lvl="0"/>
            <a:r>
              <a:rPr lang="en-US" dirty="0"/>
              <a:t>PASSAGES PROJECT</a:t>
            </a:r>
          </a:p>
        </p:txBody>
      </p:sp>
      <p:sp>
        <p:nvSpPr>
          <p:cNvPr id="40" name="Content Placeholder 39">
            <a:extLst>
              <a:ext uri="{FF2B5EF4-FFF2-40B4-BE49-F238E27FC236}">
                <a16:creationId xmlns:a16="http://schemas.microsoft.com/office/drawing/2014/main" id="{59D599B7-AEE8-43BE-918C-2425D21EF5CB}"/>
              </a:ext>
            </a:extLst>
          </p:cNvPr>
          <p:cNvSpPr>
            <a:spLocks noGrp="1"/>
          </p:cNvSpPr>
          <p:nvPr>
            <p:ph sz="quarter" idx="13"/>
          </p:nvPr>
        </p:nvSpPr>
        <p:spPr>
          <a:xfrm>
            <a:off x="2308949" y="2011681"/>
            <a:ext cx="5044976" cy="7252759"/>
          </a:xfrm>
          <a:prstGeom prst="rect">
            <a:avLst/>
          </a:prstGeom>
        </p:spPr>
        <p:txBody>
          <a:bodyPr/>
          <a:lstStyle>
            <a:lvl1pPr marL="182166" indent="-182166">
              <a:buFont typeface="Arial" panose="020B0604020202020204" pitchFamily="34" charset="0"/>
              <a:buChar char="•"/>
              <a:defRPr sz="1403"/>
            </a:lvl1pPr>
            <a:lvl2pPr marL="182166" indent="-182166">
              <a:buFont typeface="Arial" panose="020B0604020202020204" pitchFamily="34" charset="0"/>
              <a:buChar char="•"/>
              <a:defRPr sz="1403"/>
            </a:lvl2pPr>
            <a:lvl3pPr marL="182166" indent="-182166">
              <a:buFont typeface="Arial" panose="020B0604020202020204" pitchFamily="34" charset="0"/>
              <a:buChar char="•"/>
              <a:defRPr sz="1403"/>
            </a:lvl3pPr>
            <a:lvl4pPr marL="182166" indent="-182166">
              <a:buFont typeface="Arial" panose="020B0604020202020204" pitchFamily="34" charset="0"/>
              <a:buChar char="•"/>
              <a:defRPr sz="1403"/>
            </a:lvl4pPr>
            <a:lvl5pPr marL="182166" indent="-182166">
              <a:buFont typeface="Arial" panose="020B0604020202020204" pitchFamily="34" charset="0"/>
              <a:buChar char="•"/>
              <a:defRPr sz="1403"/>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47272691"/>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roup 2">
    <p:spTree>
      <p:nvGrpSpPr>
        <p:cNvPr id="1" name=""/>
        <p:cNvGrpSpPr/>
        <p:nvPr/>
      </p:nvGrpSpPr>
      <p:grpSpPr>
        <a:xfrm>
          <a:off x="0" y="0"/>
          <a:ext cx="0" cy="0"/>
          <a:chOff x="0" y="0"/>
          <a:chExt cx="0" cy="0"/>
        </a:xfrm>
      </p:grpSpPr>
      <p:sp>
        <p:nvSpPr>
          <p:cNvPr id="16" name="Shape 16"/>
          <p:cNvSpPr>
            <a:spLocks noGrp="1"/>
          </p:cNvSpPr>
          <p:nvPr>
            <p:ph type="sldNum" sz="quarter" idx="2"/>
          </p:nvPr>
        </p:nvSpPr>
        <p:spPr>
          <a:xfrm>
            <a:off x="3786900" y="8451851"/>
            <a:ext cx="195566" cy="194669"/>
          </a:xfrm>
          <a:prstGeom prst="rect">
            <a:avLst/>
          </a:prstGeom>
        </p:spPr>
        <p:txBody>
          <a:bodyPr wrap="none"/>
          <a:lstStyle>
            <a:lvl1pPr algn="ctr">
              <a:defRPr sz="765" cap="none" spc="0">
                <a:solidFill>
                  <a:srgbClr val="FFFFFF"/>
                </a:solidFill>
                <a:latin typeface="Roboto Regular"/>
                <a:ea typeface="Roboto Regular"/>
                <a:cs typeface="Roboto Regular"/>
                <a:sym typeface="Roboto Regular"/>
              </a:defRPr>
            </a:lvl1pPr>
          </a:lstStyle>
          <a:p>
            <a:pPr defTabSz="263128" hangingPunct="0"/>
            <a:fld id="{86CB4B4D-7CA3-9044-876B-883B54F8677D}" type="slidenum">
              <a:rPr lang="en-US" kern="0" smtClean="0"/>
              <a:pPr defTabSz="263128" hangingPunct="0"/>
              <a:t>‹#›</a:t>
            </a:fld>
            <a:endParaRPr lang="en-US" kern="0" dirty="0"/>
          </a:p>
        </p:txBody>
      </p:sp>
      <p:sp>
        <p:nvSpPr>
          <p:cNvPr id="3" name="Shape 194">
            <a:extLst>
              <a:ext uri="{FF2B5EF4-FFF2-40B4-BE49-F238E27FC236}">
                <a16:creationId xmlns:a16="http://schemas.microsoft.com/office/drawing/2014/main" id="{B0853DB5-54A1-4802-AD66-1601B4B57B71}"/>
              </a:ext>
            </a:extLst>
          </p:cNvPr>
          <p:cNvSpPr txBox="1">
            <a:spLocks/>
          </p:cNvSpPr>
          <p:nvPr userDrawn="1"/>
        </p:nvSpPr>
        <p:spPr>
          <a:xfrm>
            <a:off x="3815793" y="8451850"/>
            <a:ext cx="137779" cy="220861"/>
          </a:xfrm>
          <a:prstGeom prst="rect">
            <a:avLst/>
          </a:prstGeom>
          <a:ln w="3175">
            <a:miter lim="400000"/>
          </a:ln>
          <a:extLst>
            <a:ext uri="{C572A759-6A51-4108-AA02-DFA0A04FC94B}">
              <ma14:wrappingTextBoxFlag xmlns="" xmlns:ma14="http://schemas.microsoft.com/office/mac/drawingml/2011/main" val="1"/>
            </a:ext>
          </a:extLst>
        </p:spPr>
        <p:txBody>
          <a:bodyPr lIns="12144" tIns="12144" rIns="12144" bIns="12144">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000" b="0" i="0" u="none" strike="noStrike" cap="all" spc="400" normalizeH="0" baseline="0">
                <a:ln>
                  <a:noFill/>
                </a:ln>
                <a:solidFill>
                  <a:srgbClr val="393941"/>
                </a:solidFill>
                <a:effectLst/>
                <a:uFillTx/>
                <a:latin typeface="+mn-lt"/>
                <a:ea typeface="+mn-ea"/>
                <a:cs typeface="+mn-cs"/>
                <a:sym typeface="Montserrat-Regular"/>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a:lstStyle>
          <a:p>
            <a:pPr marL="0" marR="0" lvl="0" indent="0" algn="l" defTabSz="263128" rtl="0" eaLnBrk="1" fontAlgn="auto" latinLnBrk="0" hangingPunct="0">
              <a:lnSpc>
                <a:spcPct val="100000"/>
              </a:lnSpc>
              <a:spcBef>
                <a:spcPts val="0"/>
              </a:spcBef>
              <a:spcAft>
                <a:spcPts val="0"/>
              </a:spcAft>
              <a:buClrTx/>
              <a:buSzTx/>
              <a:buFontTx/>
              <a:buNone/>
              <a:tabLst/>
              <a:defRPr/>
            </a:pPr>
            <a:fld id="{86CB4B4D-7CA3-9044-876B-883B54F8677D}" type="slidenum">
              <a:rPr kumimoji="0" lang="en-US" sz="638" b="0" i="0" u="none" strike="noStrike" kern="0" cap="all" spc="127" normalizeH="0" baseline="0" noProof="0" smtClean="0">
                <a:ln>
                  <a:noFill/>
                </a:ln>
                <a:solidFill>
                  <a:srgbClr val="393941"/>
                </a:solidFill>
                <a:effectLst/>
                <a:uLnTx/>
                <a:uFillTx/>
                <a:latin typeface="Gill Sans MT" panose="020B0502020104020203"/>
                <a:ea typeface="+mn-ea"/>
                <a:cs typeface="+mn-cs"/>
                <a:sym typeface="Montserrat-Regular"/>
              </a:rPr>
              <a:pPr marL="0" marR="0" lvl="0" indent="0" algn="l" defTabSz="263128" rtl="0" eaLnBrk="1" fontAlgn="auto" latinLnBrk="0" hangingPunct="0">
                <a:lnSpc>
                  <a:spcPct val="100000"/>
                </a:lnSpc>
                <a:spcBef>
                  <a:spcPts val="0"/>
                </a:spcBef>
                <a:spcAft>
                  <a:spcPts val="0"/>
                </a:spcAft>
                <a:buClrTx/>
                <a:buSzTx/>
                <a:buFontTx/>
                <a:buNone/>
                <a:tabLst/>
                <a:defRPr/>
              </a:pPr>
              <a:t>‹#›</a:t>
            </a:fld>
            <a:endParaRPr kumimoji="0" lang="en-US" sz="638" b="0" i="0" u="none" strike="noStrike" kern="0" cap="all" spc="127" normalizeH="0" baseline="0" noProof="0" dirty="0">
              <a:ln>
                <a:noFill/>
              </a:ln>
              <a:solidFill>
                <a:srgbClr val="393941"/>
              </a:solidFill>
              <a:effectLst/>
              <a:uLnTx/>
              <a:uFillTx/>
              <a:latin typeface="Gill Sans MT" panose="020B0502020104020203"/>
              <a:ea typeface="+mn-ea"/>
              <a:cs typeface="+mn-cs"/>
              <a:sym typeface="Montserrat-Regular"/>
            </a:endParaRPr>
          </a:p>
        </p:txBody>
      </p:sp>
      <p:sp>
        <p:nvSpPr>
          <p:cNvPr id="6" name="Shape 196">
            <a:extLst>
              <a:ext uri="{FF2B5EF4-FFF2-40B4-BE49-F238E27FC236}">
                <a16:creationId xmlns:a16="http://schemas.microsoft.com/office/drawing/2014/main" id="{8AF48CC2-277E-488A-B20D-068B2841B924}"/>
              </a:ext>
            </a:extLst>
          </p:cNvPr>
          <p:cNvSpPr/>
          <p:nvPr/>
        </p:nvSpPr>
        <p:spPr>
          <a:xfrm>
            <a:off x="911640" y="3314870"/>
            <a:ext cx="901125" cy="2073176"/>
          </a:xfrm>
          <a:prstGeom prst="ellipse">
            <a:avLst/>
          </a:prstGeom>
          <a:solidFill>
            <a:srgbClr val="009457"/>
          </a:solidFill>
          <a:ln w="3175" cap="flat">
            <a:noFill/>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Gill Sans MT" panose="020B0502020104020203"/>
              <a:sym typeface="Helvetica Light"/>
            </a:endParaRPr>
          </a:p>
        </p:txBody>
      </p:sp>
      <p:sp>
        <p:nvSpPr>
          <p:cNvPr id="9" name="Shape 204">
            <a:extLst>
              <a:ext uri="{FF2B5EF4-FFF2-40B4-BE49-F238E27FC236}">
                <a16:creationId xmlns:a16="http://schemas.microsoft.com/office/drawing/2014/main" id="{A3C168B0-E208-4FFB-AA94-A31364F0DEFC}"/>
              </a:ext>
            </a:extLst>
          </p:cNvPr>
          <p:cNvSpPr/>
          <p:nvPr userDrawn="1"/>
        </p:nvSpPr>
        <p:spPr>
          <a:xfrm>
            <a:off x="5959636" y="3370749"/>
            <a:ext cx="901124" cy="2073174"/>
          </a:xfrm>
          <a:prstGeom prst="ellipse">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2" name="Shape 211">
            <a:extLst>
              <a:ext uri="{FF2B5EF4-FFF2-40B4-BE49-F238E27FC236}">
                <a16:creationId xmlns:a16="http://schemas.microsoft.com/office/drawing/2014/main" id="{ED52C6BC-12E0-4CC7-ACBE-1E65D58FBBDA}"/>
              </a:ext>
            </a:extLst>
          </p:cNvPr>
          <p:cNvSpPr/>
          <p:nvPr userDrawn="1"/>
        </p:nvSpPr>
        <p:spPr>
          <a:xfrm>
            <a:off x="2594306" y="3370749"/>
            <a:ext cx="901124" cy="2073174"/>
          </a:xfrm>
          <a:prstGeom prst="ellipse">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5" name="Shape 218">
            <a:extLst>
              <a:ext uri="{FF2B5EF4-FFF2-40B4-BE49-F238E27FC236}">
                <a16:creationId xmlns:a16="http://schemas.microsoft.com/office/drawing/2014/main" id="{490C8B31-7A70-4677-8703-50FAB0CECA57}"/>
              </a:ext>
            </a:extLst>
          </p:cNvPr>
          <p:cNvSpPr/>
          <p:nvPr userDrawn="1"/>
        </p:nvSpPr>
        <p:spPr>
          <a:xfrm>
            <a:off x="4276970" y="3370749"/>
            <a:ext cx="901125" cy="2073174"/>
          </a:xfrm>
          <a:prstGeom prst="ellipse">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24" name="Picture Placeholder 23">
            <a:extLst>
              <a:ext uri="{FF2B5EF4-FFF2-40B4-BE49-F238E27FC236}">
                <a16:creationId xmlns:a16="http://schemas.microsoft.com/office/drawing/2014/main" id="{A7481150-B5F1-4BD6-B2E3-C5DDD7DAB3EA}"/>
              </a:ext>
            </a:extLst>
          </p:cNvPr>
          <p:cNvSpPr>
            <a:spLocks noGrp="1"/>
          </p:cNvSpPr>
          <p:nvPr>
            <p:ph type="pic" sz="quarter" idx="10"/>
          </p:nvPr>
        </p:nvSpPr>
        <p:spPr>
          <a:xfrm>
            <a:off x="911841" y="3370264"/>
            <a:ext cx="900708" cy="2073381"/>
          </a:xfrm>
          <a:prstGeom prst="rect">
            <a:avLst/>
          </a:prstGeom>
        </p:spPr>
        <p:txBody>
          <a:bodyPr/>
          <a:lstStyle/>
          <a:p>
            <a:endParaRPr lang="en-US" dirty="0"/>
          </a:p>
        </p:txBody>
      </p:sp>
      <p:sp>
        <p:nvSpPr>
          <p:cNvPr id="25" name="Picture Placeholder 23">
            <a:extLst>
              <a:ext uri="{FF2B5EF4-FFF2-40B4-BE49-F238E27FC236}">
                <a16:creationId xmlns:a16="http://schemas.microsoft.com/office/drawing/2014/main" id="{A483E938-0C48-4B1F-9B8F-D7072BBA9344}"/>
              </a:ext>
            </a:extLst>
          </p:cNvPr>
          <p:cNvSpPr>
            <a:spLocks noGrp="1"/>
          </p:cNvSpPr>
          <p:nvPr>
            <p:ph type="pic" sz="quarter" idx="11"/>
          </p:nvPr>
        </p:nvSpPr>
        <p:spPr>
          <a:xfrm>
            <a:off x="2594722" y="3370264"/>
            <a:ext cx="900708" cy="2073381"/>
          </a:xfrm>
          <a:prstGeom prst="rect">
            <a:avLst/>
          </a:prstGeom>
        </p:spPr>
        <p:txBody>
          <a:bodyPr/>
          <a:lstStyle/>
          <a:p>
            <a:endParaRPr lang="en-US" dirty="0"/>
          </a:p>
        </p:txBody>
      </p:sp>
      <p:sp>
        <p:nvSpPr>
          <p:cNvPr id="26" name="Picture Placeholder 23">
            <a:extLst>
              <a:ext uri="{FF2B5EF4-FFF2-40B4-BE49-F238E27FC236}">
                <a16:creationId xmlns:a16="http://schemas.microsoft.com/office/drawing/2014/main" id="{A8D47B36-88BE-492B-9221-811685707E43}"/>
              </a:ext>
            </a:extLst>
          </p:cNvPr>
          <p:cNvSpPr>
            <a:spLocks noGrp="1"/>
          </p:cNvSpPr>
          <p:nvPr>
            <p:ph type="pic" sz="quarter" idx="12"/>
          </p:nvPr>
        </p:nvSpPr>
        <p:spPr>
          <a:xfrm>
            <a:off x="4277387" y="3370264"/>
            <a:ext cx="900708" cy="2073381"/>
          </a:xfrm>
          <a:prstGeom prst="rect">
            <a:avLst/>
          </a:prstGeom>
        </p:spPr>
        <p:txBody>
          <a:bodyPr/>
          <a:lstStyle/>
          <a:p>
            <a:endParaRPr lang="en-US" dirty="0"/>
          </a:p>
        </p:txBody>
      </p:sp>
      <p:sp>
        <p:nvSpPr>
          <p:cNvPr id="27" name="Picture Placeholder 23">
            <a:extLst>
              <a:ext uri="{FF2B5EF4-FFF2-40B4-BE49-F238E27FC236}">
                <a16:creationId xmlns:a16="http://schemas.microsoft.com/office/drawing/2014/main" id="{B87F483A-6F82-4510-9AF2-701457CBA7DE}"/>
              </a:ext>
            </a:extLst>
          </p:cNvPr>
          <p:cNvSpPr>
            <a:spLocks noGrp="1"/>
          </p:cNvSpPr>
          <p:nvPr>
            <p:ph type="pic" sz="quarter" idx="13"/>
          </p:nvPr>
        </p:nvSpPr>
        <p:spPr>
          <a:xfrm>
            <a:off x="5959636" y="3370264"/>
            <a:ext cx="900708" cy="2073381"/>
          </a:xfrm>
          <a:prstGeom prst="rect">
            <a:avLst/>
          </a:prstGeom>
        </p:spPr>
        <p:txBody>
          <a:bodyPr/>
          <a:lstStyle/>
          <a:p>
            <a:endParaRPr lang="en-US" dirty="0"/>
          </a:p>
        </p:txBody>
      </p:sp>
      <p:sp>
        <p:nvSpPr>
          <p:cNvPr id="29" name="Text Placeholder 28">
            <a:extLst>
              <a:ext uri="{FF2B5EF4-FFF2-40B4-BE49-F238E27FC236}">
                <a16:creationId xmlns:a16="http://schemas.microsoft.com/office/drawing/2014/main" id="{21BA1116-41B6-4179-A4B6-D3A7532FAAB1}"/>
              </a:ext>
            </a:extLst>
          </p:cNvPr>
          <p:cNvSpPr>
            <a:spLocks noGrp="1"/>
          </p:cNvSpPr>
          <p:nvPr>
            <p:ph type="body" sz="quarter" idx="14"/>
          </p:nvPr>
        </p:nvSpPr>
        <p:spPr>
          <a:xfrm>
            <a:off x="687103" y="6529306"/>
            <a:ext cx="1350183" cy="3165403"/>
          </a:xfrm>
          <a:prstGeom prst="rect">
            <a:avLst/>
          </a:prstGeom>
        </p:spPr>
        <p:txBody>
          <a:bodyPr>
            <a:normAutofit/>
          </a:bodyPr>
          <a:lstStyle>
            <a:lvl1pPr indent="0" algn="ctr">
              <a:defRPr sz="1275">
                <a:latin typeface="+mn-lt"/>
              </a:defRPr>
            </a:lvl1pPr>
            <a:lvl2pPr indent="0" algn="ctr">
              <a:defRPr sz="1275">
                <a:latin typeface="+mn-lt"/>
              </a:defRPr>
            </a:lvl2pPr>
            <a:lvl3pPr indent="0" algn="ctr">
              <a:defRPr sz="1275">
                <a:latin typeface="+mn-lt"/>
              </a:defRPr>
            </a:lvl3pPr>
            <a:lvl4pPr indent="0" algn="ctr">
              <a:defRPr sz="1275">
                <a:latin typeface="+mn-lt"/>
              </a:defRPr>
            </a:lvl4pPr>
            <a:lvl5pPr indent="0" algn="ctr">
              <a:defRPr sz="1275">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0" name="Text Placeholder 28">
            <a:extLst>
              <a:ext uri="{FF2B5EF4-FFF2-40B4-BE49-F238E27FC236}">
                <a16:creationId xmlns:a16="http://schemas.microsoft.com/office/drawing/2014/main" id="{6D7AC951-9666-4378-9479-2849ECC96E8C}"/>
              </a:ext>
            </a:extLst>
          </p:cNvPr>
          <p:cNvSpPr>
            <a:spLocks noGrp="1"/>
          </p:cNvSpPr>
          <p:nvPr>
            <p:ph type="body" sz="quarter" idx="15"/>
          </p:nvPr>
        </p:nvSpPr>
        <p:spPr>
          <a:xfrm>
            <a:off x="2369776" y="6529306"/>
            <a:ext cx="1350183" cy="3165403"/>
          </a:xfrm>
          <a:prstGeom prst="rect">
            <a:avLst/>
          </a:prstGeom>
        </p:spPr>
        <p:txBody>
          <a:bodyPr>
            <a:normAutofit/>
          </a:bodyPr>
          <a:lstStyle>
            <a:lvl1pPr indent="0" algn="ctr">
              <a:defRPr sz="1275">
                <a:latin typeface="+mn-lt"/>
              </a:defRPr>
            </a:lvl1pPr>
            <a:lvl2pPr indent="0" algn="ctr">
              <a:defRPr sz="1275">
                <a:latin typeface="+mn-lt"/>
              </a:defRPr>
            </a:lvl2pPr>
            <a:lvl3pPr indent="0" algn="ctr">
              <a:defRPr sz="1275">
                <a:latin typeface="+mn-lt"/>
              </a:defRPr>
            </a:lvl3pPr>
            <a:lvl4pPr indent="0" algn="ctr">
              <a:defRPr sz="1275">
                <a:latin typeface="+mn-lt"/>
              </a:defRPr>
            </a:lvl4pPr>
            <a:lvl5pPr indent="0" algn="ctr">
              <a:defRPr sz="1275">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2" name="Text Placeholder 28">
            <a:extLst>
              <a:ext uri="{FF2B5EF4-FFF2-40B4-BE49-F238E27FC236}">
                <a16:creationId xmlns:a16="http://schemas.microsoft.com/office/drawing/2014/main" id="{9616D93D-218E-4861-A680-26D7BB995507}"/>
              </a:ext>
            </a:extLst>
          </p:cNvPr>
          <p:cNvSpPr>
            <a:spLocks noGrp="1"/>
          </p:cNvSpPr>
          <p:nvPr>
            <p:ph type="body" sz="quarter" idx="16"/>
          </p:nvPr>
        </p:nvSpPr>
        <p:spPr>
          <a:xfrm>
            <a:off x="4052442" y="6529306"/>
            <a:ext cx="1350183" cy="3165403"/>
          </a:xfrm>
          <a:prstGeom prst="rect">
            <a:avLst/>
          </a:prstGeom>
        </p:spPr>
        <p:txBody>
          <a:bodyPr>
            <a:normAutofit/>
          </a:bodyPr>
          <a:lstStyle>
            <a:lvl1pPr indent="0" algn="ctr">
              <a:defRPr sz="1275">
                <a:latin typeface="+mn-lt"/>
              </a:defRPr>
            </a:lvl1pPr>
            <a:lvl2pPr indent="0" algn="ctr">
              <a:defRPr sz="1275">
                <a:latin typeface="+mn-lt"/>
              </a:defRPr>
            </a:lvl2pPr>
            <a:lvl3pPr indent="0" algn="ctr">
              <a:defRPr sz="1275">
                <a:latin typeface="+mn-lt"/>
              </a:defRPr>
            </a:lvl3pPr>
            <a:lvl4pPr indent="0" algn="ctr">
              <a:defRPr sz="1275">
                <a:latin typeface="+mn-lt"/>
              </a:defRPr>
            </a:lvl4pPr>
            <a:lvl5pPr indent="0" algn="ctr">
              <a:defRPr sz="1275">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3" name="Text Placeholder 28">
            <a:extLst>
              <a:ext uri="{FF2B5EF4-FFF2-40B4-BE49-F238E27FC236}">
                <a16:creationId xmlns:a16="http://schemas.microsoft.com/office/drawing/2014/main" id="{9D890629-CD5F-4905-AAD7-9B6FBD7EF891}"/>
              </a:ext>
            </a:extLst>
          </p:cNvPr>
          <p:cNvSpPr>
            <a:spLocks noGrp="1"/>
          </p:cNvSpPr>
          <p:nvPr>
            <p:ph type="body" sz="quarter" idx="17"/>
          </p:nvPr>
        </p:nvSpPr>
        <p:spPr>
          <a:xfrm>
            <a:off x="5735114" y="6529306"/>
            <a:ext cx="1350183" cy="3165403"/>
          </a:xfrm>
          <a:prstGeom prst="rect">
            <a:avLst/>
          </a:prstGeom>
        </p:spPr>
        <p:txBody>
          <a:bodyPr>
            <a:normAutofit/>
          </a:bodyPr>
          <a:lstStyle>
            <a:lvl1pPr indent="0" algn="ctr">
              <a:defRPr sz="1275">
                <a:latin typeface="+mn-lt"/>
              </a:defRPr>
            </a:lvl1pPr>
            <a:lvl2pPr indent="0" algn="ctr">
              <a:defRPr sz="1275">
                <a:latin typeface="+mn-lt"/>
              </a:defRPr>
            </a:lvl2pPr>
            <a:lvl3pPr indent="0" algn="ctr">
              <a:defRPr sz="1275">
                <a:latin typeface="+mn-lt"/>
              </a:defRPr>
            </a:lvl3pPr>
            <a:lvl4pPr indent="0" algn="ctr">
              <a:defRPr sz="1275">
                <a:latin typeface="+mn-lt"/>
              </a:defRPr>
            </a:lvl4pPr>
            <a:lvl5pPr indent="0" algn="ctr">
              <a:defRPr sz="1275">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7">
            <a:extLst>
              <a:ext uri="{FF2B5EF4-FFF2-40B4-BE49-F238E27FC236}">
                <a16:creationId xmlns:a16="http://schemas.microsoft.com/office/drawing/2014/main" id="{A1F9B834-19C6-4494-8F8A-3315B3FB1C59}"/>
              </a:ext>
            </a:extLst>
          </p:cNvPr>
          <p:cNvSpPr>
            <a:spLocks noGrp="1"/>
          </p:cNvSpPr>
          <p:nvPr>
            <p:ph type="body" sz="quarter" idx="18" hasCustomPrompt="1"/>
          </p:nvPr>
        </p:nvSpPr>
        <p:spPr>
          <a:xfrm>
            <a:off x="687103" y="5881573"/>
            <a:ext cx="1350183" cy="370083"/>
          </a:xfrm>
          <a:prstGeom prst="rect">
            <a:avLst/>
          </a:prstGeom>
        </p:spPr>
        <p:txBody>
          <a:bodyPr>
            <a:normAutofit/>
          </a:bodyPr>
          <a:lstStyle>
            <a:lvl1pPr algn="ctr">
              <a:defRPr sz="1020" b="1" spc="96">
                <a:solidFill>
                  <a:srgbClr val="393941"/>
                </a:solidFill>
                <a:latin typeface="+mj-lt"/>
              </a:defRPr>
            </a:lvl1pPr>
          </a:lstStyle>
          <a:p>
            <a:pPr lvl="0"/>
            <a:r>
              <a:rPr lang="en-US" dirty="0"/>
              <a:t>HEADING</a:t>
            </a:r>
          </a:p>
        </p:txBody>
      </p:sp>
      <p:sp>
        <p:nvSpPr>
          <p:cNvPr id="35" name="Text Placeholder 37">
            <a:extLst>
              <a:ext uri="{FF2B5EF4-FFF2-40B4-BE49-F238E27FC236}">
                <a16:creationId xmlns:a16="http://schemas.microsoft.com/office/drawing/2014/main" id="{EAF9EBA4-4684-40D9-9CE8-A63C2A11A102}"/>
              </a:ext>
            </a:extLst>
          </p:cNvPr>
          <p:cNvSpPr>
            <a:spLocks noGrp="1"/>
          </p:cNvSpPr>
          <p:nvPr>
            <p:ph type="body" sz="quarter" idx="19" hasCustomPrompt="1"/>
          </p:nvPr>
        </p:nvSpPr>
        <p:spPr>
          <a:xfrm>
            <a:off x="2369776" y="5881573"/>
            <a:ext cx="1350183" cy="370083"/>
          </a:xfrm>
          <a:prstGeom prst="rect">
            <a:avLst/>
          </a:prstGeom>
        </p:spPr>
        <p:txBody>
          <a:bodyPr>
            <a:normAutofit/>
          </a:bodyPr>
          <a:lstStyle>
            <a:lvl1pPr algn="ctr">
              <a:defRPr sz="1020" b="1" spc="96">
                <a:solidFill>
                  <a:srgbClr val="393941"/>
                </a:solidFill>
                <a:latin typeface="+mj-lt"/>
              </a:defRPr>
            </a:lvl1pPr>
          </a:lstStyle>
          <a:p>
            <a:pPr lvl="0"/>
            <a:r>
              <a:rPr lang="en-US" dirty="0"/>
              <a:t>HEADING</a:t>
            </a:r>
          </a:p>
        </p:txBody>
      </p:sp>
      <p:sp>
        <p:nvSpPr>
          <p:cNvPr id="36" name="Text Placeholder 37">
            <a:extLst>
              <a:ext uri="{FF2B5EF4-FFF2-40B4-BE49-F238E27FC236}">
                <a16:creationId xmlns:a16="http://schemas.microsoft.com/office/drawing/2014/main" id="{3431E518-49BB-495E-B130-5187AFFC1CBF}"/>
              </a:ext>
            </a:extLst>
          </p:cNvPr>
          <p:cNvSpPr>
            <a:spLocks noGrp="1"/>
          </p:cNvSpPr>
          <p:nvPr>
            <p:ph type="body" sz="quarter" idx="20" hasCustomPrompt="1"/>
          </p:nvPr>
        </p:nvSpPr>
        <p:spPr>
          <a:xfrm>
            <a:off x="4052442" y="5881573"/>
            <a:ext cx="1350183" cy="370083"/>
          </a:xfrm>
          <a:prstGeom prst="rect">
            <a:avLst/>
          </a:prstGeom>
        </p:spPr>
        <p:txBody>
          <a:bodyPr>
            <a:normAutofit/>
          </a:bodyPr>
          <a:lstStyle>
            <a:lvl1pPr algn="ctr">
              <a:defRPr sz="1020" b="1" spc="96">
                <a:solidFill>
                  <a:srgbClr val="393941"/>
                </a:solidFill>
                <a:latin typeface="+mj-lt"/>
              </a:defRPr>
            </a:lvl1pPr>
          </a:lstStyle>
          <a:p>
            <a:pPr lvl="0"/>
            <a:r>
              <a:rPr lang="en-US" dirty="0"/>
              <a:t>HEADING</a:t>
            </a:r>
          </a:p>
        </p:txBody>
      </p:sp>
      <p:sp>
        <p:nvSpPr>
          <p:cNvPr id="37" name="Text Placeholder 37">
            <a:extLst>
              <a:ext uri="{FF2B5EF4-FFF2-40B4-BE49-F238E27FC236}">
                <a16:creationId xmlns:a16="http://schemas.microsoft.com/office/drawing/2014/main" id="{DCF1CD93-03CD-488A-A804-AA8F42849644}"/>
              </a:ext>
            </a:extLst>
          </p:cNvPr>
          <p:cNvSpPr>
            <a:spLocks noGrp="1"/>
          </p:cNvSpPr>
          <p:nvPr>
            <p:ph type="body" sz="quarter" idx="21" hasCustomPrompt="1"/>
          </p:nvPr>
        </p:nvSpPr>
        <p:spPr>
          <a:xfrm>
            <a:off x="5734898" y="5881573"/>
            <a:ext cx="1350183" cy="370083"/>
          </a:xfrm>
          <a:prstGeom prst="rect">
            <a:avLst/>
          </a:prstGeom>
        </p:spPr>
        <p:txBody>
          <a:bodyPr>
            <a:normAutofit/>
          </a:bodyPr>
          <a:lstStyle>
            <a:lvl1pPr algn="ctr">
              <a:defRPr sz="1020" b="1" spc="96">
                <a:solidFill>
                  <a:srgbClr val="393941"/>
                </a:solidFill>
                <a:latin typeface="+mj-lt"/>
              </a:defRPr>
            </a:lvl1pPr>
          </a:lstStyle>
          <a:p>
            <a:pPr lvl="0"/>
            <a:r>
              <a:rPr lang="en-US" dirty="0"/>
              <a:t>HEADING</a:t>
            </a:r>
          </a:p>
        </p:txBody>
      </p:sp>
      <p:sp>
        <p:nvSpPr>
          <p:cNvPr id="38" name="Title 1">
            <a:extLst>
              <a:ext uri="{FF2B5EF4-FFF2-40B4-BE49-F238E27FC236}">
                <a16:creationId xmlns:a16="http://schemas.microsoft.com/office/drawing/2014/main" id="{24271CA5-8E97-4139-8F02-8814D1D82B9A}"/>
              </a:ext>
            </a:extLst>
          </p:cNvPr>
          <p:cNvSpPr>
            <a:spLocks noGrp="1"/>
          </p:cNvSpPr>
          <p:nvPr>
            <p:ph type="title" hasCustomPrompt="1"/>
          </p:nvPr>
        </p:nvSpPr>
        <p:spPr>
          <a:xfrm>
            <a:off x="676337" y="1766428"/>
            <a:ext cx="6184424" cy="1054913"/>
          </a:xfrm>
          <a:prstGeom prst="rect">
            <a:avLst/>
          </a:prstGeom>
        </p:spPr>
        <p:txBody>
          <a:bodyPr/>
          <a:lstStyle>
            <a:lvl1pPr marL="0" marR="0" indent="0" algn="l" defTabSz="218599" rtl="0" eaLnBrk="1" fontAlgn="auto" latinLnBrk="0" hangingPunct="0">
              <a:lnSpc>
                <a:spcPct val="80000"/>
              </a:lnSpc>
              <a:spcBef>
                <a:spcPts val="0"/>
              </a:spcBef>
              <a:spcAft>
                <a:spcPts val="0"/>
              </a:spcAft>
              <a:buClrTx/>
              <a:buSzTx/>
              <a:buFontTx/>
              <a:buNone/>
              <a:tabLst/>
              <a:defRPr/>
            </a:lvl1pPr>
          </a:lstStyle>
          <a:p>
            <a:pPr marL="0" marR="0" lvl="0" indent="0" algn="l" defTabSz="218599" rtl="0" eaLnBrk="1" fontAlgn="auto" latinLnBrk="0" hangingPunct="0">
              <a:lnSpc>
                <a:spcPct val="80000"/>
              </a:lnSpc>
              <a:spcBef>
                <a:spcPts val="0"/>
              </a:spcBef>
              <a:spcAft>
                <a:spcPts val="0"/>
              </a:spcAft>
              <a:buClrTx/>
              <a:buSzTx/>
              <a:buFontTx/>
              <a:buNone/>
              <a:tabLst/>
              <a:defRPr/>
            </a:pPr>
            <a:r>
              <a:rPr kumimoji="0" lang="en-GB" sz="3188" b="1" i="0" u="none" strike="noStrike" kern="0" cap="none" spc="24" normalizeH="0" baseline="0" noProof="0" dirty="0">
                <a:ln>
                  <a:noFill/>
                </a:ln>
                <a:solidFill>
                  <a:srgbClr val="53585F"/>
                </a:solidFill>
                <a:effectLst/>
                <a:uLnTx/>
                <a:uFillTx/>
                <a:latin typeface="Gill Sans MT" panose="020B0502020104020203"/>
                <a:ea typeface="Gill Sans MT" charset="0"/>
                <a:cs typeface="Gill Sans MT" charset="0"/>
                <a:sym typeface="Montserrat-SemiBold"/>
              </a:rPr>
              <a:t>Slide Title Slide Title </a:t>
            </a:r>
          </a:p>
        </p:txBody>
      </p:sp>
    </p:spTree>
    <p:extLst>
      <p:ext uri="{BB962C8B-B14F-4D97-AF65-F5344CB8AC3E}">
        <p14:creationId xmlns:p14="http://schemas.microsoft.com/office/powerpoint/2010/main" val="4247945708"/>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roup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9062D-08B0-9A4A-AB2A-474470FD3C9E}"/>
              </a:ext>
            </a:extLst>
          </p:cNvPr>
          <p:cNvSpPr>
            <a:spLocks noGrp="1"/>
          </p:cNvSpPr>
          <p:nvPr>
            <p:ph type="title" hasCustomPrompt="1"/>
          </p:nvPr>
        </p:nvSpPr>
        <p:spPr>
          <a:xfrm>
            <a:off x="676337" y="1671570"/>
            <a:ext cx="5253867" cy="1596346"/>
          </a:xfrm>
          <a:prstGeom prst="rect">
            <a:avLst/>
          </a:prstGeom>
        </p:spPr>
        <p:txBody>
          <a:bodyPr/>
          <a:lstStyle>
            <a:lvl1pPr marL="0" marR="0" indent="0" algn="l" defTabSz="218599" rtl="0" eaLnBrk="1" fontAlgn="auto" latinLnBrk="0" hangingPunct="0">
              <a:lnSpc>
                <a:spcPct val="80000"/>
              </a:lnSpc>
              <a:spcBef>
                <a:spcPts val="0"/>
              </a:spcBef>
              <a:spcAft>
                <a:spcPts val="0"/>
              </a:spcAft>
              <a:buClrTx/>
              <a:buSzTx/>
              <a:buFontTx/>
              <a:buNone/>
              <a:tabLst/>
              <a:defRPr/>
            </a:lvl1pPr>
          </a:lstStyle>
          <a:p>
            <a:pPr marL="0" marR="0" lvl="0" indent="0" algn="l" defTabSz="218599" rtl="0" eaLnBrk="1" fontAlgn="auto" latinLnBrk="0" hangingPunct="0">
              <a:lnSpc>
                <a:spcPct val="80000"/>
              </a:lnSpc>
              <a:spcBef>
                <a:spcPts val="0"/>
              </a:spcBef>
              <a:spcAft>
                <a:spcPts val="0"/>
              </a:spcAft>
              <a:buClrTx/>
              <a:buSzTx/>
              <a:buFontTx/>
              <a:buNone/>
              <a:tabLst/>
              <a:defRPr/>
            </a:pPr>
            <a:r>
              <a:rPr kumimoji="0" lang="en-GB" sz="3188" b="1" i="0" u="none" strike="noStrike" kern="0" cap="none" spc="24" normalizeH="0" baseline="0" noProof="0" dirty="0">
                <a:ln>
                  <a:noFill/>
                </a:ln>
                <a:solidFill>
                  <a:srgbClr val="53585F"/>
                </a:solidFill>
                <a:effectLst/>
                <a:uLnTx/>
                <a:uFillTx/>
                <a:latin typeface="Gill Sans MT" panose="020B0502020104020203"/>
                <a:ea typeface="Gill Sans MT" charset="0"/>
                <a:cs typeface="Gill Sans MT" charset="0"/>
                <a:sym typeface="Montserrat-SemiBold"/>
              </a:rPr>
              <a:t>Slide Title Slide Title </a:t>
            </a:r>
          </a:p>
        </p:txBody>
      </p:sp>
      <p:grpSp>
        <p:nvGrpSpPr>
          <p:cNvPr id="5" name="Group 142">
            <a:extLst>
              <a:ext uri="{FF2B5EF4-FFF2-40B4-BE49-F238E27FC236}">
                <a16:creationId xmlns:a16="http://schemas.microsoft.com/office/drawing/2014/main" id="{0BFD2755-CD3F-42B5-AF2F-D025DE67592E}"/>
              </a:ext>
            </a:extLst>
          </p:cNvPr>
          <p:cNvGrpSpPr/>
          <p:nvPr userDrawn="1"/>
        </p:nvGrpSpPr>
        <p:grpSpPr>
          <a:xfrm>
            <a:off x="837214" y="3328329"/>
            <a:ext cx="2716291" cy="6271536"/>
            <a:chOff x="0" y="0"/>
            <a:chExt cx="6186406" cy="8552092"/>
          </a:xfrm>
        </p:grpSpPr>
        <p:sp>
          <p:nvSpPr>
            <p:cNvPr id="7" name="Shape 136">
              <a:extLst>
                <a:ext uri="{FF2B5EF4-FFF2-40B4-BE49-F238E27FC236}">
                  <a16:creationId xmlns:a16="http://schemas.microsoft.com/office/drawing/2014/main" id="{A38032B0-A6E6-4AA6-B1B5-9C8A1AB11A15}"/>
                </a:ext>
              </a:extLst>
            </p:cNvPr>
            <p:cNvSpPr/>
            <p:nvPr/>
          </p:nvSpPr>
          <p:spPr>
            <a:xfrm>
              <a:off x="0" y="0"/>
              <a:ext cx="6186406" cy="8552092"/>
            </a:xfrm>
            <a:prstGeom prst="rect">
              <a:avLst/>
            </a:prstGeom>
            <a:noFill/>
            <a:ln w="50800" cap="flat">
              <a:solidFill>
                <a:srgbClr val="009457"/>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9" name="Shape 137">
              <a:extLst>
                <a:ext uri="{FF2B5EF4-FFF2-40B4-BE49-F238E27FC236}">
                  <a16:creationId xmlns:a16="http://schemas.microsoft.com/office/drawing/2014/main" id="{6557AE7E-C1B0-4FB6-971E-B07976E24416}"/>
                </a:ext>
              </a:extLst>
            </p:cNvPr>
            <p:cNvSpPr/>
            <p:nvPr/>
          </p:nvSpPr>
          <p:spPr>
            <a:xfrm>
              <a:off x="435030" y="1016862"/>
              <a:ext cx="5103661" cy="790601"/>
            </a:xfrm>
            <a:prstGeom prst="roundRect">
              <a:avLst>
                <a:gd name="adj" fmla="val 50000"/>
              </a:avLst>
            </a:prstGeom>
            <a:solidFill>
              <a:srgbClr val="009457"/>
            </a:solidFill>
            <a:ln w="38100" cap="flat">
              <a:solidFill>
                <a:srgbClr val="009457"/>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grpSp>
      <p:grpSp>
        <p:nvGrpSpPr>
          <p:cNvPr id="11" name="Group 150">
            <a:extLst>
              <a:ext uri="{FF2B5EF4-FFF2-40B4-BE49-F238E27FC236}">
                <a16:creationId xmlns:a16="http://schemas.microsoft.com/office/drawing/2014/main" id="{0F50CA4E-B8FF-45E3-A00F-A7E90488E0A5}"/>
              </a:ext>
            </a:extLst>
          </p:cNvPr>
          <p:cNvGrpSpPr/>
          <p:nvPr userDrawn="1"/>
        </p:nvGrpSpPr>
        <p:grpSpPr>
          <a:xfrm>
            <a:off x="3915910" y="3267917"/>
            <a:ext cx="2716291" cy="6271536"/>
            <a:chOff x="0" y="0"/>
            <a:chExt cx="6186406" cy="8552092"/>
          </a:xfrm>
        </p:grpSpPr>
        <p:sp>
          <p:nvSpPr>
            <p:cNvPr id="13" name="Shape 145">
              <a:extLst>
                <a:ext uri="{FF2B5EF4-FFF2-40B4-BE49-F238E27FC236}">
                  <a16:creationId xmlns:a16="http://schemas.microsoft.com/office/drawing/2014/main" id="{7A145CD8-5478-4972-94A4-28622FE0408E}"/>
                </a:ext>
              </a:extLst>
            </p:cNvPr>
            <p:cNvSpPr/>
            <p:nvPr/>
          </p:nvSpPr>
          <p:spPr>
            <a:xfrm>
              <a:off x="0" y="0"/>
              <a:ext cx="6186406" cy="8552092"/>
            </a:xfrm>
            <a:prstGeom prst="rect">
              <a:avLst/>
            </a:prstGeom>
            <a:noFill/>
            <a:ln w="50800" cap="flat">
              <a:solidFill>
                <a:srgbClr val="393941"/>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5" name="Shape 146">
              <a:extLst>
                <a:ext uri="{FF2B5EF4-FFF2-40B4-BE49-F238E27FC236}">
                  <a16:creationId xmlns:a16="http://schemas.microsoft.com/office/drawing/2014/main" id="{651E32B9-B79D-4BFD-86F2-02934964727B}"/>
                </a:ext>
              </a:extLst>
            </p:cNvPr>
            <p:cNvSpPr/>
            <p:nvPr/>
          </p:nvSpPr>
          <p:spPr>
            <a:xfrm>
              <a:off x="647715" y="1066832"/>
              <a:ext cx="4890976" cy="790601"/>
            </a:xfrm>
            <a:prstGeom prst="roundRect">
              <a:avLst>
                <a:gd name="adj" fmla="val 50000"/>
              </a:avLst>
            </a:prstGeom>
            <a:solidFill>
              <a:srgbClr val="393941"/>
            </a:solidFill>
            <a:ln w="38100" cap="flat">
              <a:solidFill>
                <a:srgbClr val="393941"/>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grpSp>
      <p:sp>
        <p:nvSpPr>
          <p:cNvPr id="20" name="Text Placeholder 19">
            <a:extLst>
              <a:ext uri="{FF2B5EF4-FFF2-40B4-BE49-F238E27FC236}">
                <a16:creationId xmlns:a16="http://schemas.microsoft.com/office/drawing/2014/main" id="{A756E2D1-02C4-4D50-B04C-1FBD59E9B152}"/>
              </a:ext>
            </a:extLst>
          </p:cNvPr>
          <p:cNvSpPr>
            <a:spLocks noGrp="1"/>
          </p:cNvSpPr>
          <p:nvPr>
            <p:ph type="body" sz="quarter" idx="10" hasCustomPrompt="1"/>
          </p:nvPr>
        </p:nvSpPr>
        <p:spPr>
          <a:xfrm>
            <a:off x="4200305" y="5219042"/>
            <a:ext cx="2147501" cy="3852228"/>
          </a:xfrm>
          <a:prstGeom prst="rect">
            <a:avLst/>
          </a:prstGeom>
        </p:spPr>
        <p:txBody>
          <a:bodyPr/>
          <a:lstStyle>
            <a:lvl2pPr marL="72866" marR="0" indent="-72866" algn="l" defTabSz="340043" rtl="0" eaLnBrk="1" fontAlgn="auto" latinLnBrk="0" hangingPunct="0">
              <a:lnSpc>
                <a:spcPct val="90000"/>
              </a:lnSpc>
              <a:spcBef>
                <a:spcPct val="0"/>
              </a:spcBef>
              <a:spcAft>
                <a:spcPct val="15000"/>
              </a:spcAft>
              <a:buClrTx/>
              <a:buSzTx/>
              <a:buFontTx/>
              <a:buChar char="•"/>
              <a:tabLst/>
              <a:defRPr/>
            </a:lvl2pPr>
          </a:lstStyle>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b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br>
            <a:endParaRPr kumimoji="0" lang="en-US" sz="1148" b="0" i="0" u="none" strike="noStrike" kern="1200" cap="none" spc="0" normalizeH="0" baseline="0" noProof="0" dirty="0">
              <a:ln>
                <a:noFill/>
              </a:ln>
              <a:solidFill>
                <a:srgbClr val="53585F"/>
              </a:solidFill>
              <a:effectLst/>
              <a:uLnTx/>
              <a:uFillTx/>
              <a:latin typeface="PT Sans"/>
              <a:sym typeface="PT Sans"/>
            </a:endParaRPr>
          </a:p>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b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br>
            <a:endPar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endParaRPr>
          </a:p>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p>
        </p:txBody>
      </p:sp>
      <p:sp>
        <p:nvSpPr>
          <p:cNvPr id="21" name="Text Placeholder 19">
            <a:extLst>
              <a:ext uri="{FF2B5EF4-FFF2-40B4-BE49-F238E27FC236}">
                <a16:creationId xmlns:a16="http://schemas.microsoft.com/office/drawing/2014/main" id="{5E9A1071-EF93-45BE-B608-8F05979EC6DA}"/>
              </a:ext>
            </a:extLst>
          </p:cNvPr>
          <p:cNvSpPr>
            <a:spLocks noGrp="1"/>
          </p:cNvSpPr>
          <p:nvPr>
            <p:ph type="body" sz="quarter" idx="11" hasCustomPrompt="1"/>
          </p:nvPr>
        </p:nvSpPr>
        <p:spPr>
          <a:xfrm>
            <a:off x="1099056" y="5200720"/>
            <a:ext cx="2147501" cy="3852228"/>
          </a:xfrm>
          <a:prstGeom prst="rect">
            <a:avLst/>
          </a:prstGeom>
        </p:spPr>
        <p:txBody>
          <a:bodyPr/>
          <a:lstStyle>
            <a:lvl2pPr marL="72866" marR="0" indent="-72866" algn="l" defTabSz="340043" rtl="0" eaLnBrk="1" fontAlgn="auto" latinLnBrk="0" hangingPunct="0">
              <a:lnSpc>
                <a:spcPct val="90000"/>
              </a:lnSpc>
              <a:spcBef>
                <a:spcPct val="0"/>
              </a:spcBef>
              <a:spcAft>
                <a:spcPct val="15000"/>
              </a:spcAft>
              <a:buClrTx/>
              <a:buSzTx/>
              <a:buFontTx/>
              <a:buChar char="•"/>
              <a:tabLst/>
              <a:defRPr/>
            </a:lvl2pPr>
          </a:lstStyle>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b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br>
            <a:endParaRPr kumimoji="0" lang="en-US" sz="1148" b="0" i="0" u="none" strike="noStrike" kern="1200" cap="none" spc="0" normalizeH="0" baseline="0" noProof="0" dirty="0">
              <a:ln>
                <a:noFill/>
              </a:ln>
              <a:solidFill>
                <a:srgbClr val="53585F"/>
              </a:solidFill>
              <a:effectLst/>
              <a:uLnTx/>
              <a:uFillTx/>
              <a:latin typeface="PT Sans"/>
              <a:sym typeface="PT Sans"/>
            </a:endParaRPr>
          </a:p>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b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br>
            <a:endPar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endParaRPr>
          </a:p>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p>
        </p:txBody>
      </p:sp>
      <p:sp>
        <p:nvSpPr>
          <p:cNvPr id="22" name="Text Placeholder 37">
            <a:extLst>
              <a:ext uri="{FF2B5EF4-FFF2-40B4-BE49-F238E27FC236}">
                <a16:creationId xmlns:a16="http://schemas.microsoft.com/office/drawing/2014/main" id="{B96815F7-6121-4EE8-A1EE-8B9619B593EA}"/>
              </a:ext>
            </a:extLst>
          </p:cNvPr>
          <p:cNvSpPr>
            <a:spLocks noGrp="1"/>
          </p:cNvSpPr>
          <p:nvPr>
            <p:ph type="body" sz="quarter" idx="16" hasCustomPrompt="1"/>
          </p:nvPr>
        </p:nvSpPr>
        <p:spPr>
          <a:xfrm>
            <a:off x="1248569" y="4178874"/>
            <a:ext cx="1848475" cy="370083"/>
          </a:xfrm>
          <a:prstGeom prst="rect">
            <a:avLst/>
          </a:prstGeom>
        </p:spPr>
        <p:txBody>
          <a:bodyPr>
            <a:normAutofit/>
          </a:bodyPr>
          <a:lstStyle>
            <a:lvl1pPr algn="ctr">
              <a:defRPr sz="1020" b="1" spc="96">
                <a:solidFill>
                  <a:srgbClr val="FFFEFF"/>
                </a:solidFill>
                <a:latin typeface="+mj-lt"/>
              </a:defRPr>
            </a:lvl1pPr>
          </a:lstStyle>
          <a:p>
            <a:pPr lvl="0"/>
            <a:r>
              <a:rPr lang="en-US" dirty="0"/>
              <a:t>HEADING</a:t>
            </a:r>
          </a:p>
        </p:txBody>
      </p:sp>
      <p:sp>
        <p:nvSpPr>
          <p:cNvPr id="23" name="Text Placeholder 37">
            <a:extLst>
              <a:ext uri="{FF2B5EF4-FFF2-40B4-BE49-F238E27FC236}">
                <a16:creationId xmlns:a16="http://schemas.microsoft.com/office/drawing/2014/main" id="{E55F6E35-30B5-48C9-9BAC-53128597733D}"/>
              </a:ext>
            </a:extLst>
          </p:cNvPr>
          <p:cNvSpPr>
            <a:spLocks noGrp="1"/>
          </p:cNvSpPr>
          <p:nvPr>
            <p:ph type="body" sz="quarter" idx="17" hasCustomPrompt="1"/>
          </p:nvPr>
        </p:nvSpPr>
        <p:spPr>
          <a:xfrm>
            <a:off x="4349818" y="4211483"/>
            <a:ext cx="1848475" cy="370083"/>
          </a:xfrm>
          <a:prstGeom prst="rect">
            <a:avLst/>
          </a:prstGeom>
        </p:spPr>
        <p:txBody>
          <a:bodyPr>
            <a:normAutofit/>
          </a:bodyPr>
          <a:lstStyle>
            <a:lvl1pPr algn="ctr">
              <a:defRPr sz="1020" b="1" spc="96">
                <a:solidFill>
                  <a:srgbClr val="FFFEFF"/>
                </a:solidFill>
                <a:latin typeface="+mj-lt"/>
              </a:defRPr>
            </a:lvl1pPr>
          </a:lstStyle>
          <a:p>
            <a:pPr lvl="0"/>
            <a:r>
              <a:rPr lang="en-US" dirty="0"/>
              <a:t>HEADING</a:t>
            </a:r>
          </a:p>
        </p:txBody>
      </p:sp>
    </p:spTree>
    <p:extLst>
      <p:ext uri="{BB962C8B-B14F-4D97-AF65-F5344CB8AC3E}">
        <p14:creationId xmlns:p14="http://schemas.microsoft.com/office/powerpoint/2010/main" val="616269930"/>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Group 5">
    <p:spTree>
      <p:nvGrpSpPr>
        <p:cNvPr id="1" name=""/>
        <p:cNvGrpSpPr/>
        <p:nvPr/>
      </p:nvGrpSpPr>
      <p:grpSpPr>
        <a:xfrm>
          <a:off x="0" y="0"/>
          <a:ext cx="0" cy="0"/>
          <a:chOff x="0" y="0"/>
          <a:chExt cx="0" cy="0"/>
        </a:xfrm>
      </p:grpSpPr>
      <p:sp>
        <p:nvSpPr>
          <p:cNvPr id="3" name="Picture Placeholder 1">
            <a:extLst>
              <a:ext uri="{FF2B5EF4-FFF2-40B4-BE49-F238E27FC236}">
                <a16:creationId xmlns:a16="http://schemas.microsoft.com/office/drawing/2014/main" id="{7256C2B7-ABE9-4654-B268-7FC5B5BD2BC7}"/>
              </a:ext>
            </a:extLst>
          </p:cNvPr>
          <p:cNvSpPr>
            <a:spLocks noGrp="1"/>
          </p:cNvSpPr>
          <p:nvPr>
            <p:ph type="pic" sz="quarter" idx="10"/>
          </p:nvPr>
        </p:nvSpPr>
        <p:spPr>
          <a:xfrm>
            <a:off x="683333" y="3934142"/>
            <a:ext cx="1968188" cy="3489759"/>
          </a:xfrm>
          <a:prstGeom prst="rect">
            <a:avLst/>
          </a:prstGeom>
          <a:solidFill>
            <a:schemeClr val="tx1"/>
          </a:solidFill>
        </p:spPr>
      </p:sp>
      <p:sp>
        <p:nvSpPr>
          <p:cNvPr id="4" name="Picture Placeholder 4">
            <a:extLst>
              <a:ext uri="{FF2B5EF4-FFF2-40B4-BE49-F238E27FC236}">
                <a16:creationId xmlns:a16="http://schemas.microsoft.com/office/drawing/2014/main" id="{DAF314C4-6B5A-4A23-823E-7EA687CBA9D2}"/>
              </a:ext>
            </a:extLst>
          </p:cNvPr>
          <p:cNvSpPr>
            <a:spLocks noGrp="1"/>
          </p:cNvSpPr>
          <p:nvPr>
            <p:ph type="pic" sz="quarter" idx="11"/>
          </p:nvPr>
        </p:nvSpPr>
        <p:spPr>
          <a:xfrm>
            <a:off x="2901599" y="3934140"/>
            <a:ext cx="1966001" cy="3489759"/>
          </a:xfrm>
          <a:prstGeom prst="rect">
            <a:avLst/>
          </a:prstGeom>
          <a:solidFill>
            <a:schemeClr val="tx1"/>
          </a:solidFill>
        </p:spPr>
      </p:sp>
      <p:sp>
        <p:nvSpPr>
          <p:cNvPr id="5" name="Picture Placeholder 5">
            <a:extLst>
              <a:ext uri="{FF2B5EF4-FFF2-40B4-BE49-F238E27FC236}">
                <a16:creationId xmlns:a16="http://schemas.microsoft.com/office/drawing/2014/main" id="{BC703053-7A23-4E5B-A292-26C8837779CA}"/>
              </a:ext>
            </a:extLst>
          </p:cNvPr>
          <p:cNvSpPr>
            <a:spLocks noGrp="1"/>
          </p:cNvSpPr>
          <p:nvPr>
            <p:ph type="pic" sz="quarter" idx="12"/>
          </p:nvPr>
        </p:nvSpPr>
        <p:spPr>
          <a:xfrm>
            <a:off x="5129084" y="3934140"/>
            <a:ext cx="1971918" cy="3489759"/>
          </a:xfrm>
          <a:prstGeom prst="rect">
            <a:avLst/>
          </a:prstGeom>
          <a:solidFill>
            <a:schemeClr val="tx1"/>
          </a:solidFill>
        </p:spPr>
      </p:sp>
      <p:sp>
        <p:nvSpPr>
          <p:cNvPr id="8" name="Shape 106">
            <a:extLst>
              <a:ext uri="{FF2B5EF4-FFF2-40B4-BE49-F238E27FC236}">
                <a16:creationId xmlns:a16="http://schemas.microsoft.com/office/drawing/2014/main" id="{DD814868-CB68-45DD-909D-1B0D50C91A6B}"/>
              </a:ext>
            </a:extLst>
          </p:cNvPr>
          <p:cNvSpPr/>
          <p:nvPr userDrawn="1"/>
        </p:nvSpPr>
        <p:spPr>
          <a:xfrm>
            <a:off x="683333" y="3242170"/>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10" name="Shape 111">
            <a:extLst>
              <a:ext uri="{FF2B5EF4-FFF2-40B4-BE49-F238E27FC236}">
                <a16:creationId xmlns:a16="http://schemas.microsoft.com/office/drawing/2014/main" id="{30420FDF-8C99-4F4C-A50D-D77EC29DB227}"/>
              </a:ext>
            </a:extLst>
          </p:cNvPr>
          <p:cNvSpPr/>
          <p:nvPr userDrawn="1"/>
        </p:nvSpPr>
        <p:spPr>
          <a:xfrm>
            <a:off x="5131829" y="3934139"/>
            <a:ext cx="1971918" cy="3489759"/>
          </a:xfrm>
          <a:prstGeom prst="rect">
            <a:avLst/>
          </a:prstGeom>
          <a:solidFill>
            <a:srgbClr val="2CB772">
              <a:alpha val="80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6" name="Text Placeholder 15">
            <a:extLst>
              <a:ext uri="{FF2B5EF4-FFF2-40B4-BE49-F238E27FC236}">
                <a16:creationId xmlns:a16="http://schemas.microsoft.com/office/drawing/2014/main" id="{78B6A215-4808-4A24-8E82-D9DCF4F21AD6}"/>
              </a:ext>
            </a:extLst>
          </p:cNvPr>
          <p:cNvSpPr>
            <a:spLocks noGrp="1"/>
          </p:cNvSpPr>
          <p:nvPr>
            <p:ph type="body" sz="quarter" idx="13" hasCustomPrompt="1"/>
          </p:nvPr>
        </p:nvSpPr>
        <p:spPr>
          <a:xfrm>
            <a:off x="675805" y="2090016"/>
            <a:ext cx="4574450" cy="1821921"/>
          </a:xfrm>
          <a:prstGeom prst="rect">
            <a:avLst/>
          </a:prstGeom>
        </p:spPr>
        <p:txBody>
          <a:bodyPr>
            <a:normAutofit/>
          </a:bodyPr>
          <a:lstStyle>
            <a:lvl1pPr algn="l">
              <a:defRPr lang="en-US" sz="3188" b="1" dirty="0">
                <a:solidFill>
                  <a:srgbClr val="393941"/>
                </a:solidFill>
              </a:defRPr>
            </a:lvl1pPr>
          </a:lstStyle>
          <a:p>
            <a:r>
              <a:rPr lang="en-US" dirty="0">
                <a:latin typeface="+mj-lt"/>
              </a:rPr>
              <a:t>Slide Title Slide Title</a:t>
            </a:r>
          </a:p>
        </p:txBody>
      </p:sp>
      <p:sp>
        <p:nvSpPr>
          <p:cNvPr id="18" name="Text Placeholder 17">
            <a:extLst>
              <a:ext uri="{FF2B5EF4-FFF2-40B4-BE49-F238E27FC236}">
                <a16:creationId xmlns:a16="http://schemas.microsoft.com/office/drawing/2014/main" id="{8A82C35C-C79F-4804-B86C-78F0F442A518}"/>
              </a:ext>
            </a:extLst>
          </p:cNvPr>
          <p:cNvSpPr>
            <a:spLocks noGrp="1"/>
          </p:cNvSpPr>
          <p:nvPr>
            <p:ph type="body" sz="quarter" idx="14" hasCustomPrompt="1"/>
          </p:nvPr>
        </p:nvSpPr>
        <p:spPr>
          <a:xfrm>
            <a:off x="668447" y="7703834"/>
            <a:ext cx="1968401" cy="942976"/>
          </a:xfrm>
          <a:prstGeom prst="rect">
            <a:avLst/>
          </a:prstGeom>
        </p:spPr>
        <p:txBody>
          <a:bodyPr>
            <a:noAutofit/>
          </a:bodyPr>
          <a:lstStyle>
            <a:lvl1pPr algn="ctr">
              <a:defRPr lang="en-US" sz="1020" dirty="0"/>
            </a:lvl1pPr>
            <a:lvl2pPr>
              <a:defRPr/>
            </a:lvl2pPr>
            <a:lvl3pPr>
              <a:defRPr/>
            </a:lvl3pPr>
            <a:lvl4pPr>
              <a:defRPr/>
            </a:lvl4pPr>
            <a:lvl5pPr>
              <a:defRPr/>
            </a:lvl5pPr>
          </a:lstStyle>
          <a:p>
            <a:r>
              <a:rPr lang="en-US" dirty="0">
                <a:latin typeface="+mn-lt"/>
              </a:rPr>
              <a:t>Lorem Ipsum is simply dummy text of the printing and typesetting industry. Lorem Ipsum</a:t>
            </a:r>
          </a:p>
        </p:txBody>
      </p:sp>
      <p:sp>
        <p:nvSpPr>
          <p:cNvPr id="19" name="Text Placeholder 17">
            <a:extLst>
              <a:ext uri="{FF2B5EF4-FFF2-40B4-BE49-F238E27FC236}">
                <a16:creationId xmlns:a16="http://schemas.microsoft.com/office/drawing/2014/main" id="{E661EC2B-5FD9-42EC-93F3-C776C24D0BC1}"/>
              </a:ext>
            </a:extLst>
          </p:cNvPr>
          <p:cNvSpPr>
            <a:spLocks noGrp="1"/>
          </p:cNvSpPr>
          <p:nvPr>
            <p:ph type="body" sz="quarter" idx="15" hasCustomPrompt="1"/>
          </p:nvPr>
        </p:nvSpPr>
        <p:spPr>
          <a:xfrm>
            <a:off x="2899199" y="7703834"/>
            <a:ext cx="1968401" cy="942976"/>
          </a:xfrm>
          <a:prstGeom prst="rect">
            <a:avLst/>
          </a:prstGeom>
        </p:spPr>
        <p:txBody>
          <a:bodyPr>
            <a:noAutofit/>
          </a:bodyPr>
          <a:lstStyle>
            <a:lvl1pPr algn="ctr">
              <a:defRPr lang="en-US" sz="1020" dirty="0"/>
            </a:lvl1pPr>
            <a:lvl2pPr>
              <a:defRPr/>
            </a:lvl2pPr>
            <a:lvl3pPr>
              <a:defRPr/>
            </a:lvl3pPr>
            <a:lvl4pPr>
              <a:defRPr/>
            </a:lvl4pPr>
            <a:lvl5pPr>
              <a:defRPr/>
            </a:lvl5pPr>
          </a:lstStyle>
          <a:p>
            <a:r>
              <a:rPr lang="en-US" dirty="0">
                <a:latin typeface="+mn-lt"/>
              </a:rPr>
              <a:t>Lorem Ipsum is simply dummy text of the printing and typesetting industry. Lorem Ipsum</a:t>
            </a:r>
          </a:p>
        </p:txBody>
      </p:sp>
      <p:sp>
        <p:nvSpPr>
          <p:cNvPr id="20" name="Text Placeholder 17">
            <a:extLst>
              <a:ext uri="{FF2B5EF4-FFF2-40B4-BE49-F238E27FC236}">
                <a16:creationId xmlns:a16="http://schemas.microsoft.com/office/drawing/2014/main" id="{2D2E0F51-AE59-45D9-9139-F1780082E36C}"/>
              </a:ext>
            </a:extLst>
          </p:cNvPr>
          <p:cNvSpPr>
            <a:spLocks noGrp="1"/>
          </p:cNvSpPr>
          <p:nvPr>
            <p:ph type="body" sz="quarter" idx="16" hasCustomPrompt="1"/>
          </p:nvPr>
        </p:nvSpPr>
        <p:spPr>
          <a:xfrm>
            <a:off x="5129085" y="7703834"/>
            <a:ext cx="1968401" cy="942976"/>
          </a:xfrm>
          <a:prstGeom prst="rect">
            <a:avLst/>
          </a:prstGeom>
        </p:spPr>
        <p:txBody>
          <a:bodyPr>
            <a:noAutofit/>
          </a:bodyPr>
          <a:lstStyle>
            <a:lvl1pPr algn="ctr">
              <a:defRPr lang="en-US" sz="1020" dirty="0"/>
            </a:lvl1pPr>
            <a:lvl2pPr>
              <a:defRPr/>
            </a:lvl2pPr>
            <a:lvl3pPr>
              <a:defRPr/>
            </a:lvl3pPr>
            <a:lvl4pPr>
              <a:defRPr/>
            </a:lvl4pPr>
            <a:lvl5pPr>
              <a:defRPr/>
            </a:lvl5pPr>
          </a:lstStyle>
          <a:p>
            <a:r>
              <a:rPr lang="en-US" dirty="0">
                <a:latin typeface="+mn-lt"/>
              </a:rPr>
              <a:t>Lorem Ipsum is simply dummy text of the printing and typesetting industry. Lorem Ipsum</a:t>
            </a:r>
          </a:p>
        </p:txBody>
      </p:sp>
      <p:sp>
        <p:nvSpPr>
          <p:cNvPr id="21" name="Text Placeholder 17">
            <a:extLst>
              <a:ext uri="{FF2B5EF4-FFF2-40B4-BE49-F238E27FC236}">
                <a16:creationId xmlns:a16="http://schemas.microsoft.com/office/drawing/2014/main" id="{48EA6C98-3E94-4814-B75C-DBA721D07A9B}"/>
              </a:ext>
            </a:extLst>
          </p:cNvPr>
          <p:cNvSpPr>
            <a:spLocks noGrp="1"/>
          </p:cNvSpPr>
          <p:nvPr>
            <p:ph type="body" sz="quarter" idx="17" hasCustomPrompt="1"/>
          </p:nvPr>
        </p:nvSpPr>
        <p:spPr>
          <a:xfrm>
            <a:off x="668447" y="1443280"/>
            <a:ext cx="1417350" cy="423757"/>
          </a:xfrm>
          <a:prstGeom prst="rect">
            <a:avLst/>
          </a:prstGeom>
        </p:spPr>
        <p:txBody>
          <a:bodyPr/>
          <a:lstStyle>
            <a:lvl1pPr>
              <a:defRPr>
                <a:solidFill>
                  <a:schemeClr val="tx1">
                    <a:lumMod val="75000"/>
                  </a:schemeClr>
                </a:solidFill>
                <a:latin typeface="+mn-lt"/>
              </a:defRPr>
            </a:lvl1pPr>
          </a:lstStyle>
          <a:p>
            <a:pPr lvl="0"/>
            <a:r>
              <a:rPr lang="en-US" dirty="0"/>
              <a:t>PASSAGES PROJECT</a:t>
            </a:r>
          </a:p>
        </p:txBody>
      </p:sp>
    </p:spTree>
    <p:extLst>
      <p:ext uri="{BB962C8B-B14F-4D97-AF65-F5344CB8AC3E}">
        <p14:creationId xmlns:p14="http://schemas.microsoft.com/office/powerpoint/2010/main" val="3965611356"/>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Heavy Group">
    <p:spTree>
      <p:nvGrpSpPr>
        <p:cNvPr id="1" name=""/>
        <p:cNvGrpSpPr/>
        <p:nvPr/>
      </p:nvGrpSpPr>
      <p:grpSpPr>
        <a:xfrm>
          <a:off x="0" y="0"/>
          <a:ext cx="0" cy="0"/>
          <a:chOff x="0" y="0"/>
          <a:chExt cx="0" cy="0"/>
        </a:xfrm>
      </p:grpSpPr>
      <p:sp>
        <p:nvSpPr>
          <p:cNvPr id="5" name="Shape 136">
            <a:extLst>
              <a:ext uri="{FF2B5EF4-FFF2-40B4-BE49-F238E27FC236}">
                <a16:creationId xmlns:a16="http://schemas.microsoft.com/office/drawing/2014/main" id="{A169A340-98F0-4CA3-9C7C-C84370F5DF83}"/>
              </a:ext>
            </a:extLst>
          </p:cNvPr>
          <p:cNvSpPr/>
          <p:nvPr/>
        </p:nvSpPr>
        <p:spPr>
          <a:xfrm>
            <a:off x="687699" y="1893433"/>
            <a:ext cx="1971918" cy="6271536"/>
          </a:xfrm>
          <a:prstGeom prst="rect">
            <a:avLst/>
          </a:prstGeom>
          <a:noFill/>
          <a:ln w="50800" cap="flat">
            <a:solidFill>
              <a:srgbClr val="2CB772"/>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9" name="Shape 137">
            <a:extLst>
              <a:ext uri="{FF2B5EF4-FFF2-40B4-BE49-F238E27FC236}">
                <a16:creationId xmlns:a16="http://schemas.microsoft.com/office/drawing/2014/main" id="{F06FB9C4-F7E8-447C-95B6-26434ED2F1C7}"/>
              </a:ext>
            </a:extLst>
          </p:cNvPr>
          <p:cNvSpPr/>
          <p:nvPr/>
        </p:nvSpPr>
        <p:spPr>
          <a:xfrm>
            <a:off x="1182375" y="6825160"/>
            <a:ext cx="982567" cy="579775"/>
          </a:xfrm>
          <a:prstGeom prst="roundRect">
            <a:avLst>
              <a:gd name="adj" fmla="val 50000"/>
            </a:avLst>
          </a:prstGeom>
          <a:solidFill>
            <a:srgbClr val="2CB772"/>
          </a:solidFill>
          <a:ln w="38100" cap="flat">
            <a:solidFill>
              <a:srgbClr val="009457"/>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4" name="Shape 145">
            <a:extLst>
              <a:ext uri="{FF2B5EF4-FFF2-40B4-BE49-F238E27FC236}">
                <a16:creationId xmlns:a16="http://schemas.microsoft.com/office/drawing/2014/main" id="{09A81C45-E0F7-4295-AA90-CDE7EAD148DB}"/>
              </a:ext>
            </a:extLst>
          </p:cNvPr>
          <p:cNvSpPr/>
          <p:nvPr/>
        </p:nvSpPr>
        <p:spPr>
          <a:xfrm>
            <a:off x="2900242" y="1893433"/>
            <a:ext cx="1971918" cy="6271536"/>
          </a:xfrm>
          <a:prstGeom prst="rect">
            <a:avLst/>
          </a:prstGeom>
          <a:noFill/>
          <a:ln w="50800" cap="flat">
            <a:solidFill>
              <a:srgbClr val="393941"/>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7" name="Shape 146">
            <a:extLst>
              <a:ext uri="{FF2B5EF4-FFF2-40B4-BE49-F238E27FC236}">
                <a16:creationId xmlns:a16="http://schemas.microsoft.com/office/drawing/2014/main" id="{E6BA8FC6-FC14-4936-9204-800889A8C808}"/>
              </a:ext>
            </a:extLst>
          </p:cNvPr>
          <p:cNvSpPr/>
          <p:nvPr/>
        </p:nvSpPr>
        <p:spPr>
          <a:xfrm>
            <a:off x="3394917" y="6825160"/>
            <a:ext cx="982567" cy="579775"/>
          </a:xfrm>
          <a:prstGeom prst="roundRect">
            <a:avLst>
              <a:gd name="adj" fmla="val 50000"/>
            </a:avLst>
          </a:prstGeom>
          <a:solidFill>
            <a:srgbClr val="393941"/>
          </a:solidFill>
          <a:ln w="38100" cap="flat">
            <a:solidFill>
              <a:srgbClr val="393941"/>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22" name="Shape 153">
            <a:extLst>
              <a:ext uri="{FF2B5EF4-FFF2-40B4-BE49-F238E27FC236}">
                <a16:creationId xmlns:a16="http://schemas.microsoft.com/office/drawing/2014/main" id="{C5175499-90BB-4927-A25B-BA45E7B3599F}"/>
              </a:ext>
            </a:extLst>
          </p:cNvPr>
          <p:cNvSpPr/>
          <p:nvPr/>
        </p:nvSpPr>
        <p:spPr>
          <a:xfrm>
            <a:off x="5112784" y="1893433"/>
            <a:ext cx="1971918" cy="6271536"/>
          </a:xfrm>
          <a:prstGeom prst="rect">
            <a:avLst/>
          </a:prstGeom>
          <a:noFill/>
          <a:ln w="50800" cap="flat">
            <a:solidFill>
              <a:srgbClr val="2CB772"/>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25" name="Shape 154">
            <a:extLst>
              <a:ext uri="{FF2B5EF4-FFF2-40B4-BE49-F238E27FC236}">
                <a16:creationId xmlns:a16="http://schemas.microsoft.com/office/drawing/2014/main" id="{32FB78FA-B697-46B1-8320-328060B31067}"/>
              </a:ext>
            </a:extLst>
          </p:cNvPr>
          <p:cNvSpPr/>
          <p:nvPr/>
        </p:nvSpPr>
        <p:spPr>
          <a:xfrm>
            <a:off x="5607459" y="6825160"/>
            <a:ext cx="982567" cy="579775"/>
          </a:xfrm>
          <a:prstGeom prst="roundRect">
            <a:avLst>
              <a:gd name="adj" fmla="val 50000"/>
            </a:avLst>
          </a:prstGeom>
          <a:solidFill>
            <a:srgbClr val="2CB772"/>
          </a:solidFill>
          <a:ln w="38100" cap="flat">
            <a:solidFill>
              <a:srgbClr val="009457"/>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31" name="Picture Placeholder 30">
            <a:extLst>
              <a:ext uri="{FF2B5EF4-FFF2-40B4-BE49-F238E27FC236}">
                <a16:creationId xmlns:a16="http://schemas.microsoft.com/office/drawing/2014/main" id="{D586004B-7A53-4E1E-B323-81976015C0B1}"/>
              </a:ext>
            </a:extLst>
          </p:cNvPr>
          <p:cNvSpPr>
            <a:spLocks noGrp="1"/>
          </p:cNvSpPr>
          <p:nvPr>
            <p:ph type="pic" sz="quarter" idx="10"/>
          </p:nvPr>
        </p:nvSpPr>
        <p:spPr>
          <a:xfrm>
            <a:off x="1432036" y="2487467"/>
            <a:ext cx="483245" cy="1111779"/>
          </a:xfrm>
          <a:prstGeom prst="rect">
            <a:avLst/>
          </a:prstGeom>
        </p:spPr>
        <p:txBody>
          <a:bodyPr/>
          <a:lstStyle/>
          <a:p>
            <a:endParaRPr lang="en-US" dirty="0"/>
          </a:p>
        </p:txBody>
      </p:sp>
      <p:sp>
        <p:nvSpPr>
          <p:cNvPr id="32" name="Picture Placeholder 30">
            <a:extLst>
              <a:ext uri="{FF2B5EF4-FFF2-40B4-BE49-F238E27FC236}">
                <a16:creationId xmlns:a16="http://schemas.microsoft.com/office/drawing/2014/main" id="{ACB62061-0057-4636-A980-832BFE9251EF}"/>
              </a:ext>
            </a:extLst>
          </p:cNvPr>
          <p:cNvSpPr>
            <a:spLocks noGrp="1"/>
          </p:cNvSpPr>
          <p:nvPr>
            <p:ph type="pic" sz="quarter" idx="11"/>
          </p:nvPr>
        </p:nvSpPr>
        <p:spPr>
          <a:xfrm>
            <a:off x="3644578" y="2487467"/>
            <a:ext cx="483245" cy="1111779"/>
          </a:xfrm>
          <a:prstGeom prst="rect">
            <a:avLst/>
          </a:prstGeom>
        </p:spPr>
        <p:txBody>
          <a:bodyPr/>
          <a:lstStyle/>
          <a:p>
            <a:endParaRPr lang="en-US" dirty="0"/>
          </a:p>
        </p:txBody>
      </p:sp>
      <p:sp>
        <p:nvSpPr>
          <p:cNvPr id="33" name="Picture Placeholder 30">
            <a:extLst>
              <a:ext uri="{FF2B5EF4-FFF2-40B4-BE49-F238E27FC236}">
                <a16:creationId xmlns:a16="http://schemas.microsoft.com/office/drawing/2014/main" id="{2730496F-5748-43FD-AD00-84D55AAB0A17}"/>
              </a:ext>
            </a:extLst>
          </p:cNvPr>
          <p:cNvSpPr>
            <a:spLocks noGrp="1"/>
          </p:cNvSpPr>
          <p:nvPr>
            <p:ph type="pic" sz="quarter" idx="12"/>
          </p:nvPr>
        </p:nvSpPr>
        <p:spPr>
          <a:xfrm>
            <a:off x="5861169" y="2487467"/>
            <a:ext cx="483245" cy="1111779"/>
          </a:xfrm>
          <a:prstGeom prst="rect">
            <a:avLst/>
          </a:prstGeom>
        </p:spPr>
        <p:txBody>
          <a:bodyPr/>
          <a:lstStyle/>
          <a:p>
            <a:endParaRPr lang="en-US" dirty="0"/>
          </a:p>
        </p:txBody>
      </p:sp>
      <p:sp>
        <p:nvSpPr>
          <p:cNvPr id="35" name="Text Placeholder 34">
            <a:extLst>
              <a:ext uri="{FF2B5EF4-FFF2-40B4-BE49-F238E27FC236}">
                <a16:creationId xmlns:a16="http://schemas.microsoft.com/office/drawing/2014/main" id="{8C1E87B2-99CB-4B2D-BE7E-EC9DC00C004D}"/>
              </a:ext>
            </a:extLst>
          </p:cNvPr>
          <p:cNvSpPr>
            <a:spLocks noGrp="1"/>
          </p:cNvSpPr>
          <p:nvPr>
            <p:ph type="body" sz="quarter" idx="13" hasCustomPrompt="1"/>
          </p:nvPr>
        </p:nvSpPr>
        <p:spPr>
          <a:xfrm>
            <a:off x="1284279" y="6947406"/>
            <a:ext cx="778758" cy="335280"/>
          </a:xfrm>
          <a:prstGeom prst="rect">
            <a:avLst/>
          </a:prstGeom>
        </p:spPr>
        <p:txBody>
          <a:bodyPr>
            <a:noAutofit/>
          </a:bodyPr>
          <a:lstStyle>
            <a:lvl1pPr algn="ctr">
              <a:defRPr sz="893" spc="191">
                <a:solidFill>
                  <a:srgbClr val="FFFEFF"/>
                </a:solidFill>
                <a:latin typeface="+mn-lt"/>
              </a:defRPr>
            </a:lvl1pPr>
          </a:lstStyle>
          <a:p>
            <a:pPr lvl="0"/>
            <a:r>
              <a:rPr lang="en-US" dirty="0"/>
              <a:t>LINK</a:t>
            </a:r>
          </a:p>
        </p:txBody>
      </p:sp>
      <p:sp>
        <p:nvSpPr>
          <p:cNvPr id="36" name="Text Placeholder 34">
            <a:extLst>
              <a:ext uri="{FF2B5EF4-FFF2-40B4-BE49-F238E27FC236}">
                <a16:creationId xmlns:a16="http://schemas.microsoft.com/office/drawing/2014/main" id="{1DD5E2CD-7F53-4B59-B45B-1C3C29A15E76}"/>
              </a:ext>
            </a:extLst>
          </p:cNvPr>
          <p:cNvSpPr>
            <a:spLocks noGrp="1"/>
          </p:cNvSpPr>
          <p:nvPr>
            <p:ph type="body" sz="quarter" idx="14" hasCustomPrompt="1"/>
          </p:nvPr>
        </p:nvSpPr>
        <p:spPr>
          <a:xfrm>
            <a:off x="3496822" y="6953352"/>
            <a:ext cx="778758" cy="335280"/>
          </a:xfrm>
          <a:prstGeom prst="rect">
            <a:avLst/>
          </a:prstGeom>
        </p:spPr>
        <p:txBody>
          <a:bodyPr>
            <a:noAutofit/>
          </a:bodyPr>
          <a:lstStyle>
            <a:lvl1pPr algn="ctr">
              <a:defRPr sz="893" spc="191">
                <a:solidFill>
                  <a:srgbClr val="FFFEFF"/>
                </a:solidFill>
                <a:latin typeface="+mn-lt"/>
              </a:defRPr>
            </a:lvl1pPr>
          </a:lstStyle>
          <a:p>
            <a:pPr lvl="0"/>
            <a:r>
              <a:rPr lang="en-US" dirty="0"/>
              <a:t>LINK</a:t>
            </a:r>
          </a:p>
        </p:txBody>
      </p:sp>
      <p:sp>
        <p:nvSpPr>
          <p:cNvPr id="37" name="Text Placeholder 34">
            <a:extLst>
              <a:ext uri="{FF2B5EF4-FFF2-40B4-BE49-F238E27FC236}">
                <a16:creationId xmlns:a16="http://schemas.microsoft.com/office/drawing/2014/main" id="{D0FE65DD-C616-41C9-8095-378C264E8BAC}"/>
              </a:ext>
            </a:extLst>
          </p:cNvPr>
          <p:cNvSpPr>
            <a:spLocks noGrp="1"/>
          </p:cNvSpPr>
          <p:nvPr>
            <p:ph type="body" sz="quarter" idx="15" hasCustomPrompt="1"/>
          </p:nvPr>
        </p:nvSpPr>
        <p:spPr>
          <a:xfrm>
            <a:off x="5709364" y="6947406"/>
            <a:ext cx="778758" cy="335280"/>
          </a:xfrm>
          <a:prstGeom prst="rect">
            <a:avLst/>
          </a:prstGeom>
        </p:spPr>
        <p:txBody>
          <a:bodyPr>
            <a:noAutofit/>
          </a:bodyPr>
          <a:lstStyle>
            <a:lvl1pPr algn="ctr">
              <a:defRPr sz="893" spc="191">
                <a:solidFill>
                  <a:srgbClr val="FFFEFF"/>
                </a:solidFill>
                <a:latin typeface="+mn-lt"/>
              </a:defRPr>
            </a:lvl1pPr>
          </a:lstStyle>
          <a:p>
            <a:pPr lvl="0"/>
            <a:r>
              <a:rPr lang="en-US" dirty="0"/>
              <a:t>LINK</a:t>
            </a:r>
          </a:p>
        </p:txBody>
      </p:sp>
      <p:sp>
        <p:nvSpPr>
          <p:cNvPr id="39" name="Text Placeholder 38">
            <a:extLst>
              <a:ext uri="{FF2B5EF4-FFF2-40B4-BE49-F238E27FC236}">
                <a16:creationId xmlns:a16="http://schemas.microsoft.com/office/drawing/2014/main" id="{9D5E193B-C3FD-4490-A3E9-D6EFF0555620}"/>
              </a:ext>
            </a:extLst>
          </p:cNvPr>
          <p:cNvSpPr>
            <a:spLocks noGrp="1"/>
          </p:cNvSpPr>
          <p:nvPr>
            <p:ph type="body" sz="quarter" idx="16" hasCustomPrompt="1"/>
          </p:nvPr>
        </p:nvSpPr>
        <p:spPr>
          <a:xfrm>
            <a:off x="894159" y="4161592"/>
            <a:ext cx="1484144" cy="363873"/>
          </a:xfrm>
          <a:prstGeom prst="rect">
            <a:avLst/>
          </a:prstGeom>
        </p:spPr>
        <p:txBody>
          <a:bodyPr>
            <a:normAutofit/>
          </a:bodyPr>
          <a:lstStyle>
            <a:lvl1pPr algn="ctr">
              <a:defRPr lang="en-US" sz="956" b="1" dirty="0">
                <a:solidFill>
                  <a:schemeClr val="bg2">
                    <a:lumMod val="75000"/>
                  </a:schemeClr>
                </a:solidFill>
              </a:defRPr>
            </a:lvl1pPr>
          </a:lstStyle>
          <a:p>
            <a:r>
              <a:rPr lang="en-US" dirty="0">
                <a:latin typeface="+mj-lt"/>
              </a:rPr>
              <a:t>Heading </a:t>
            </a:r>
          </a:p>
        </p:txBody>
      </p:sp>
      <p:sp>
        <p:nvSpPr>
          <p:cNvPr id="41" name="Text Placeholder 40">
            <a:extLst>
              <a:ext uri="{FF2B5EF4-FFF2-40B4-BE49-F238E27FC236}">
                <a16:creationId xmlns:a16="http://schemas.microsoft.com/office/drawing/2014/main" id="{30923AA4-CF2C-4F77-8F29-AAC5D2C9CFAB}"/>
              </a:ext>
            </a:extLst>
          </p:cNvPr>
          <p:cNvSpPr>
            <a:spLocks noGrp="1"/>
          </p:cNvSpPr>
          <p:nvPr>
            <p:ph type="body" sz="quarter" idx="17" hasCustomPrompt="1"/>
          </p:nvPr>
        </p:nvSpPr>
        <p:spPr>
          <a:xfrm>
            <a:off x="856732" y="4721456"/>
            <a:ext cx="1558999" cy="1541357"/>
          </a:xfrm>
          <a:prstGeom prst="rect">
            <a:avLst/>
          </a:prstGeom>
        </p:spPr>
        <p:txBody>
          <a:bodyPr/>
          <a:lstStyle>
            <a:lvl1pPr algn="ctr">
              <a:defRPr lang="en-US" dirty="0"/>
            </a:lvl1pPr>
          </a:lstStyle>
          <a:p>
            <a:r>
              <a:rPr lang="en-US" dirty="0">
                <a:latin typeface="+mn-lt"/>
              </a:rPr>
              <a:t>Lorem Ipsum is simply dummy text of the printing and typesetting industry. </a:t>
            </a:r>
          </a:p>
        </p:txBody>
      </p:sp>
      <p:sp>
        <p:nvSpPr>
          <p:cNvPr id="42" name="Text Placeholder 38">
            <a:extLst>
              <a:ext uri="{FF2B5EF4-FFF2-40B4-BE49-F238E27FC236}">
                <a16:creationId xmlns:a16="http://schemas.microsoft.com/office/drawing/2014/main" id="{223CABDE-AE4F-48E6-AC0A-E68731B947F7}"/>
              </a:ext>
            </a:extLst>
          </p:cNvPr>
          <p:cNvSpPr>
            <a:spLocks noGrp="1"/>
          </p:cNvSpPr>
          <p:nvPr>
            <p:ph type="body" sz="quarter" idx="18" hasCustomPrompt="1"/>
          </p:nvPr>
        </p:nvSpPr>
        <p:spPr>
          <a:xfrm>
            <a:off x="3144129" y="4161592"/>
            <a:ext cx="1484144" cy="363873"/>
          </a:xfrm>
          <a:prstGeom prst="rect">
            <a:avLst/>
          </a:prstGeom>
        </p:spPr>
        <p:txBody>
          <a:bodyPr>
            <a:normAutofit/>
          </a:bodyPr>
          <a:lstStyle>
            <a:lvl1pPr algn="ctr">
              <a:defRPr lang="en-US" sz="956" b="1" dirty="0">
                <a:solidFill>
                  <a:schemeClr val="bg2">
                    <a:lumMod val="75000"/>
                  </a:schemeClr>
                </a:solidFill>
              </a:defRPr>
            </a:lvl1pPr>
          </a:lstStyle>
          <a:p>
            <a:r>
              <a:rPr lang="en-US" dirty="0">
                <a:latin typeface="+mj-lt"/>
              </a:rPr>
              <a:t>Heading </a:t>
            </a:r>
          </a:p>
        </p:txBody>
      </p:sp>
      <p:sp>
        <p:nvSpPr>
          <p:cNvPr id="43" name="Text Placeholder 40">
            <a:extLst>
              <a:ext uri="{FF2B5EF4-FFF2-40B4-BE49-F238E27FC236}">
                <a16:creationId xmlns:a16="http://schemas.microsoft.com/office/drawing/2014/main" id="{F7982E2C-F530-4A2B-832F-B87BF72E7705}"/>
              </a:ext>
            </a:extLst>
          </p:cNvPr>
          <p:cNvSpPr>
            <a:spLocks noGrp="1"/>
          </p:cNvSpPr>
          <p:nvPr>
            <p:ph type="body" sz="quarter" idx="19" hasCustomPrompt="1"/>
          </p:nvPr>
        </p:nvSpPr>
        <p:spPr>
          <a:xfrm>
            <a:off x="3106701" y="4721456"/>
            <a:ext cx="1558999" cy="1541357"/>
          </a:xfrm>
          <a:prstGeom prst="rect">
            <a:avLst/>
          </a:prstGeom>
        </p:spPr>
        <p:txBody>
          <a:bodyPr/>
          <a:lstStyle>
            <a:lvl1pPr algn="ctr">
              <a:defRPr lang="en-US" dirty="0"/>
            </a:lvl1pPr>
          </a:lstStyle>
          <a:p>
            <a:r>
              <a:rPr lang="en-US" dirty="0">
                <a:latin typeface="+mn-lt"/>
              </a:rPr>
              <a:t>Lorem Ipsum is simply dummy text of the printing and typesetting industry. </a:t>
            </a:r>
          </a:p>
        </p:txBody>
      </p:sp>
      <p:sp>
        <p:nvSpPr>
          <p:cNvPr id="44" name="Text Placeholder 38">
            <a:extLst>
              <a:ext uri="{FF2B5EF4-FFF2-40B4-BE49-F238E27FC236}">
                <a16:creationId xmlns:a16="http://schemas.microsoft.com/office/drawing/2014/main" id="{A9FFB075-EF1A-4083-9F7D-EC1D559C180D}"/>
              </a:ext>
            </a:extLst>
          </p:cNvPr>
          <p:cNvSpPr>
            <a:spLocks noGrp="1"/>
          </p:cNvSpPr>
          <p:nvPr>
            <p:ph type="body" sz="quarter" idx="20" hasCustomPrompt="1"/>
          </p:nvPr>
        </p:nvSpPr>
        <p:spPr>
          <a:xfrm>
            <a:off x="5356671" y="4161592"/>
            <a:ext cx="1484144" cy="363873"/>
          </a:xfrm>
          <a:prstGeom prst="rect">
            <a:avLst/>
          </a:prstGeom>
        </p:spPr>
        <p:txBody>
          <a:bodyPr>
            <a:normAutofit/>
          </a:bodyPr>
          <a:lstStyle>
            <a:lvl1pPr algn="ctr">
              <a:defRPr lang="en-US" sz="956" b="1" dirty="0">
                <a:solidFill>
                  <a:schemeClr val="bg2">
                    <a:lumMod val="75000"/>
                  </a:schemeClr>
                </a:solidFill>
              </a:defRPr>
            </a:lvl1pPr>
          </a:lstStyle>
          <a:p>
            <a:r>
              <a:rPr lang="en-US" dirty="0">
                <a:latin typeface="+mj-lt"/>
              </a:rPr>
              <a:t>Heading </a:t>
            </a:r>
          </a:p>
        </p:txBody>
      </p:sp>
      <p:sp>
        <p:nvSpPr>
          <p:cNvPr id="45" name="Text Placeholder 40">
            <a:extLst>
              <a:ext uri="{FF2B5EF4-FFF2-40B4-BE49-F238E27FC236}">
                <a16:creationId xmlns:a16="http://schemas.microsoft.com/office/drawing/2014/main" id="{994A53E6-77AB-4C8A-8CA6-0CF129524D0A}"/>
              </a:ext>
            </a:extLst>
          </p:cNvPr>
          <p:cNvSpPr>
            <a:spLocks noGrp="1"/>
          </p:cNvSpPr>
          <p:nvPr>
            <p:ph type="body" sz="quarter" idx="21" hasCustomPrompt="1"/>
          </p:nvPr>
        </p:nvSpPr>
        <p:spPr>
          <a:xfrm>
            <a:off x="5319243" y="4721456"/>
            <a:ext cx="1558999" cy="1541357"/>
          </a:xfrm>
          <a:prstGeom prst="rect">
            <a:avLst/>
          </a:prstGeom>
        </p:spPr>
        <p:txBody>
          <a:bodyPr/>
          <a:lstStyle>
            <a:lvl1pPr algn="ctr">
              <a:defRPr lang="en-US" dirty="0"/>
            </a:lvl1pPr>
          </a:lstStyle>
          <a:p>
            <a:r>
              <a:rPr lang="en-US" dirty="0">
                <a:latin typeface="+mn-lt"/>
              </a:rPr>
              <a:t>Lorem Ipsum is simply dummy text of the printing and typesetting industry. </a:t>
            </a:r>
          </a:p>
        </p:txBody>
      </p:sp>
    </p:spTree>
    <p:extLst>
      <p:ext uri="{BB962C8B-B14F-4D97-AF65-F5344CB8AC3E}">
        <p14:creationId xmlns:p14="http://schemas.microsoft.com/office/powerpoint/2010/main" val="521305250"/>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Heavy 2">
    <p:spTree>
      <p:nvGrpSpPr>
        <p:cNvPr id="1" name=""/>
        <p:cNvGrpSpPr/>
        <p:nvPr/>
      </p:nvGrpSpPr>
      <p:grpSpPr>
        <a:xfrm>
          <a:off x="0" y="0"/>
          <a:ext cx="0" cy="0"/>
          <a:chOff x="0" y="0"/>
          <a:chExt cx="0" cy="0"/>
        </a:xfrm>
      </p:grpSpPr>
      <p:sp>
        <p:nvSpPr>
          <p:cNvPr id="6" name="Shape 65">
            <a:extLst>
              <a:ext uri="{FF2B5EF4-FFF2-40B4-BE49-F238E27FC236}">
                <a16:creationId xmlns:a16="http://schemas.microsoft.com/office/drawing/2014/main" id="{7360D2C5-89C9-4BB1-B235-A8C7577B37E7}"/>
              </a:ext>
            </a:extLst>
          </p:cNvPr>
          <p:cNvSpPr/>
          <p:nvPr userDrawn="1"/>
        </p:nvSpPr>
        <p:spPr>
          <a:xfrm>
            <a:off x="2462174" y="4304071"/>
            <a:ext cx="256689" cy="1"/>
          </a:xfrm>
          <a:prstGeom prst="line">
            <a:avLst/>
          </a:prstGeom>
          <a:ln w="50800">
            <a:solidFill>
              <a:srgbClr val="009457"/>
            </a:solidFill>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7" name="TextBox 6">
            <a:extLst>
              <a:ext uri="{FF2B5EF4-FFF2-40B4-BE49-F238E27FC236}">
                <a16:creationId xmlns:a16="http://schemas.microsoft.com/office/drawing/2014/main" id="{78012E62-5E48-47EC-A1EC-8D5838CEC8AE}"/>
              </a:ext>
            </a:extLst>
          </p:cNvPr>
          <p:cNvSpPr txBox="1"/>
          <p:nvPr userDrawn="1"/>
        </p:nvSpPr>
        <p:spPr>
          <a:xfrm>
            <a:off x="7561242" y="968617"/>
            <a:ext cx="24590" cy="13731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2144" tIns="12144" rIns="12144" bIns="12144" numCol="1" spcCol="38100" rtlCol="0" anchor="ctr">
            <a:spAutoFit/>
          </a:bodyPr>
          <a:lstStyle/>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733" b="0" i="0" u="none" strike="noStrike" kern="0" cap="none" spc="0" normalizeH="0" baseline="0" noProof="0" dirty="0">
              <a:ln>
                <a:noFill/>
              </a:ln>
              <a:solidFill>
                <a:srgbClr val="A6A7AC"/>
              </a:solidFill>
              <a:effectLst/>
              <a:uLnTx/>
              <a:uFillTx/>
              <a:latin typeface="PT Sans"/>
              <a:ea typeface="PT Sans"/>
              <a:cs typeface="PT Sans"/>
              <a:sym typeface="PT Sans"/>
            </a:endParaRPr>
          </a:p>
        </p:txBody>
      </p:sp>
      <p:sp>
        <p:nvSpPr>
          <p:cNvPr id="10" name="Text Placeholder 9">
            <a:extLst>
              <a:ext uri="{FF2B5EF4-FFF2-40B4-BE49-F238E27FC236}">
                <a16:creationId xmlns:a16="http://schemas.microsoft.com/office/drawing/2014/main" id="{CB3FEA22-ED8B-4AF5-8134-49D2821E32D7}"/>
              </a:ext>
            </a:extLst>
          </p:cNvPr>
          <p:cNvSpPr>
            <a:spLocks noGrp="1"/>
          </p:cNvSpPr>
          <p:nvPr>
            <p:ph type="body" sz="quarter" idx="10" hasCustomPrompt="1"/>
          </p:nvPr>
        </p:nvSpPr>
        <p:spPr>
          <a:xfrm>
            <a:off x="683333" y="1561148"/>
            <a:ext cx="1138535" cy="430742"/>
          </a:xfrm>
          <a:prstGeom prst="rect">
            <a:avLst/>
          </a:prstGeom>
        </p:spPr>
        <p:txBody>
          <a:bodyPr>
            <a:normAutofit/>
          </a:bodyPr>
          <a:lstStyle>
            <a:lvl1pPr>
              <a:defRPr sz="765">
                <a:solidFill>
                  <a:schemeClr val="tx1">
                    <a:lumMod val="50000"/>
                  </a:schemeClr>
                </a:solidFill>
                <a:latin typeface="+mj-lt"/>
              </a:defRPr>
            </a:lvl1pPr>
          </a:lstStyle>
          <a:p>
            <a:pPr lvl="0"/>
            <a:r>
              <a:rPr lang="en-US" dirty="0"/>
              <a:t>PASSAGES PROJECT</a:t>
            </a:r>
          </a:p>
        </p:txBody>
      </p:sp>
      <p:sp>
        <p:nvSpPr>
          <p:cNvPr id="13" name="Text Placeholder 12">
            <a:extLst>
              <a:ext uri="{FF2B5EF4-FFF2-40B4-BE49-F238E27FC236}">
                <a16:creationId xmlns:a16="http://schemas.microsoft.com/office/drawing/2014/main" id="{F72AAF3E-2DE1-4C55-BC27-FFCA4271B3AD}"/>
              </a:ext>
            </a:extLst>
          </p:cNvPr>
          <p:cNvSpPr>
            <a:spLocks noGrp="1"/>
          </p:cNvSpPr>
          <p:nvPr>
            <p:ph type="body" sz="quarter" idx="11" hasCustomPrompt="1"/>
          </p:nvPr>
        </p:nvSpPr>
        <p:spPr>
          <a:xfrm>
            <a:off x="683334" y="2201441"/>
            <a:ext cx="2035530" cy="1631627"/>
          </a:xfrm>
          <a:prstGeom prst="rect">
            <a:avLst/>
          </a:prstGeom>
        </p:spPr>
        <p:txBody>
          <a:bodyPr>
            <a:noAutofit/>
          </a:bodyPr>
          <a:lstStyle>
            <a:lvl1pPr algn="l">
              <a:lnSpc>
                <a:spcPct val="70000"/>
              </a:lnSpc>
              <a:defRPr sz="3188" b="1">
                <a:solidFill>
                  <a:srgbClr val="393941"/>
                </a:solidFill>
              </a:defRPr>
            </a:lvl1pPr>
          </a:lstStyle>
          <a:p>
            <a:r>
              <a:rPr lang="en-US" dirty="0">
                <a:latin typeface="Gill Sans MT" panose="020B0502020104020203" pitchFamily="34" charset="77"/>
              </a:rPr>
              <a:t>Slide Title Slide Title</a:t>
            </a:r>
          </a:p>
        </p:txBody>
      </p:sp>
      <p:sp>
        <p:nvSpPr>
          <p:cNvPr id="23" name="Shape 71">
            <a:extLst>
              <a:ext uri="{FF2B5EF4-FFF2-40B4-BE49-F238E27FC236}">
                <a16:creationId xmlns:a16="http://schemas.microsoft.com/office/drawing/2014/main" id="{84D53195-9B10-42EC-9D0B-E6E17D59BB12}"/>
              </a:ext>
            </a:extLst>
          </p:cNvPr>
          <p:cNvSpPr/>
          <p:nvPr userDrawn="1"/>
        </p:nvSpPr>
        <p:spPr>
          <a:xfrm>
            <a:off x="1705402" y="13456556"/>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24" name="Shape 72">
            <a:extLst>
              <a:ext uri="{FF2B5EF4-FFF2-40B4-BE49-F238E27FC236}">
                <a16:creationId xmlns:a16="http://schemas.microsoft.com/office/drawing/2014/main" id="{09A538CA-7F28-4D2D-8E3B-55BE49F721E0}"/>
              </a:ext>
            </a:extLst>
          </p:cNvPr>
          <p:cNvSpPr/>
          <p:nvPr userDrawn="1"/>
        </p:nvSpPr>
        <p:spPr>
          <a:xfrm>
            <a:off x="3132425" y="8514146"/>
            <a:ext cx="2683359" cy="1544255"/>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3" name="Text Placeholder 2">
            <a:extLst>
              <a:ext uri="{FF2B5EF4-FFF2-40B4-BE49-F238E27FC236}">
                <a16:creationId xmlns:a16="http://schemas.microsoft.com/office/drawing/2014/main" id="{64A48686-B284-43D9-8EE8-712459AB4B13}"/>
              </a:ext>
            </a:extLst>
          </p:cNvPr>
          <p:cNvSpPr>
            <a:spLocks noGrp="1"/>
          </p:cNvSpPr>
          <p:nvPr>
            <p:ph type="body" sz="quarter" idx="13" hasCustomPrompt="1"/>
          </p:nvPr>
        </p:nvSpPr>
        <p:spPr>
          <a:xfrm>
            <a:off x="3132425" y="1991891"/>
            <a:ext cx="2683359" cy="9526315"/>
          </a:xfrm>
          <a:prstGeom prst="rect">
            <a:avLst/>
          </a:prstGeom>
        </p:spPr>
        <p:txBody>
          <a:bodyPr>
            <a:normAutofit/>
          </a:bodyPr>
          <a:lstStyle>
            <a:lvl1pPr>
              <a:defRPr sz="102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 industry's standard dummy text ever since the 1500s, when an unknown printer took a Lorem Ipsum has been the industry's standard dummy text ever since the 1500s, when an unknown printer took a</a:t>
            </a:r>
          </a:p>
        </p:txBody>
      </p:sp>
    </p:spTree>
    <p:extLst>
      <p:ext uri="{BB962C8B-B14F-4D97-AF65-F5344CB8AC3E}">
        <p14:creationId xmlns:p14="http://schemas.microsoft.com/office/powerpoint/2010/main" val="25927395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1">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CF92989-4D76-4C1B-BE09-28ECC3D586FA}"/>
              </a:ext>
            </a:extLst>
          </p:cNvPr>
          <p:cNvSpPr/>
          <p:nvPr userDrawn="1"/>
        </p:nvSpPr>
        <p:spPr>
          <a:xfrm>
            <a:off x="0" y="8668885"/>
            <a:ext cx="7772400" cy="171617"/>
          </a:xfrm>
          <a:prstGeom prst="rect">
            <a:avLst/>
          </a:prstGeom>
          <a:solidFill>
            <a:srgbClr val="FFFEFF"/>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2144" tIns="12144" rIns="12144" bIns="12144" numCol="1" spcCol="38100" rtlCol="0" anchor="ctr">
            <a:spAutoFit/>
          </a:bodyP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956" b="0" i="0" u="none" strike="noStrike" kern="0" cap="none" spc="0" normalizeH="0" baseline="0" noProof="0" dirty="0">
              <a:ln>
                <a:noFill/>
              </a:ln>
              <a:solidFill>
                <a:srgbClr val="FFFFFF"/>
              </a:solidFill>
              <a:effectLst/>
              <a:uLnTx/>
              <a:uFillTx/>
              <a:latin typeface="Helvetica Light"/>
              <a:ea typeface="Helvetica Light"/>
              <a:cs typeface="Helvetica Light"/>
              <a:sym typeface="Helvetica Light"/>
            </a:endParaRPr>
          </a:p>
        </p:txBody>
      </p:sp>
      <p:pic>
        <p:nvPicPr>
          <p:cNvPr id="8" name="Picture 7">
            <a:extLst>
              <a:ext uri="{FF2B5EF4-FFF2-40B4-BE49-F238E27FC236}">
                <a16:creationId xmlns:a16="http://schemas.microsoft.com/office/drawing/2014/main" id="{EE7D9E7F-A8A5-40A7-A44B-B17F8296BE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42829" y="7450983"/>
            <a:ext cx="3777789" cy="2607417"/>
          </a:xfrm>
          <a:prstGeom prst="rect">
            <a:avLst/>
          </a:prstGeom>
        </p:spPr>
      </p:pic>
      <p:sp>
        <p:nvSpPr>
          <p:cNvPr id="10" name="Title 9">
            <a:extLst>
              <a:ext uri="{FF2B5EF4-FFF2-40B4-BE49-F238E27FC236}">
                <a16:creationId xmlns:a16="http://schemas.microsoft.com/office/drawing/2014/main" id="{898313A3-E47E-4D96-84FB-418B0C5CE3C5}"/>
              </a:ext>
            </a:extLst>
          </p:cNvPr>
          <p:cNvSpPr>
            <a:spLocks noGrp="1"/>
          </p:cNvSpPr>
          <p:nvPr>
            <p:ph type="title" hasCustomPrompt="1"/>
          </p:nvPr>
        </p:nvSpPr>
        <p:spPr>
          <a:xfrm>
            <a:off x="1259267" y="2548502"/>
            <a:ext cx="5253867" cy="1596346"/>
          </a:xfrm>
          <a:prstGeom prst="rect">
            <a:avLst/>
          </a:prstGeom>
        </p:spPr>
        <p:txBody>
          <a:bodyPr>
            <a:noAutofit/>
          </a:bodyPr>
          <a:lstStyle>
            <a:lvl1pPr algn="ctr">
              <a:defRPr sz="4590">
                <a:solidFill>
                  <a:srgbClr val="FFFEFF"/>
                </a:solidFill>
                <a:latin typeface="+mj-lt"/>
              </a:defRPr>
            </a:lvl1pPr>
          </a:lstStyle>
          <a:p>
            <a:r>
              <a:rPr lang="en-US" dirty="0"/>
              <a:t>Presentation Title Presentation Title</a:t>
            </a:r>
          </a:p>
        </p:txBody>
      </p:sp>
      <p:sp>
        <p:nvSpPr>
          <p:cNvPr id="13" name="Text Placeholder 12">
            <a:extLst>
              <a:ext uri="{FF2B5EF4-FFF2-40B4-BE49-F238E27FC236}">
                <a16:creationId xmlns:a16="http://schemas.microsoft.com/office/drawing/2014/main" id="{25D46153-06E3-46AB-A73B-E63268AD6CD6}"/>
              </a:ext>
            </a:extLst>
          </p:cNvPr>
          <p:cNvSpPr>
            <a:spLocks noGrp="1"/>
          </p:cNvSpPr>
          <p:nvPr>
            <p:ph type="body" sz="quarter" idx="11" hasCustomPrompt="1"/>
          </p:nvPr>
        </p:nvSpPr>
        <p:spPr>
          <a:xfrm>
            <a:off x="1343472" y="5456232"/>
            <a:ext cx="5085457" cy="683367"/>
          </a:xfrm>
          <a:prstGeom prst="rect">
            <a:avLst/>
          </a:prstGeom>
        </p:spPr>
        <p:txBody>
          <a:bodyPr>
            <a:normAutofit/>
          </a:bodyPr>
          <a:lstStyle>
            <a:lvl1pPr algn="ctr">
              <a:defRPr sz="1020" spc="96">
                <a:solidFill>
                  <a:srgbClr val="FFFEFF"/>
                </a:solidFill>
                <a:latin typeface="+mj-lt"/>
              </a:defRPr>
            </a:lvl1pPr>
          </a:lstStyle>
          <a:p>
            <a:pPr lvl="0"/>
            <a:r>
              <a:rPr lang="en-US" dirty="0"/>
              <a:t>PRESENTER NAME, ORGANIZATION</a:t>
            </a:r>
          </a:p>
        </p:txBody>
      </p:sp>
    </p:spTree>
    <p:extLst>
      <p:ext uri="{BB962C8B-B14F-4D97-AF65-F5344CB8AC3E}">
        <p14:creationId xmlns:p14="http://schemas.microsoft.com/office/powerpoint/2010/main" val="3795946866"/>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Heavy 3">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8012E62-5E48-47EC-A1EC-8D5838CEC8AE}"/>
              </a:ext>
            </a:extLst>
          </p:cNvPr>
          <p:cNvSpPr txBox="1"/>
          <p:nvPr userDrawn="1"/>
        </p:nvSpPr>
        <p:spPr>
          <a:xfrm>
            <a:off x="7561242" y="968617"/>
            <a:ext cx="24590" cy="13731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2144" tIns="12144" rIns="12144" bIns="12144" numCol="1" spcCol="38100" rtlCol="0" anchor="ctr">
            <a:spAutoFit/>
          </a:bodyPr>
          <a:lstStyle/>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733" b="0" i="0" u="none" strike="noStrike" kern="0" cap="none" spc="0" normalizeH="0" baseline="0" noProof="0" dirty="0">
              <a:ln>
                <a:noFill/>
              </a:ln>
              <a:solidFill>
                <a:srgbClr val="A6A7AC"/>
              </a:solidFill>
              <a:effectLst/>
              <a:uLnTx/>
              <a:uFillTx/>
              <a:latin typeface="PT Sans"/>
              <a:ea typeface="PT Sans"/>
              <a:cs typeface="PT Sans"/>
              <a:sym typeface="PT Sans"/>
            </a:endParaRPr>
          </a:p>
        </p:txBody>
      </p:sp>
      <p:sp>
        <p:nvSpPr>
          <p:cNvPr id="10" name="Text Placeholder 9">
            <a:extLst>
              <a:ext uri="{FF2B5EF4-FFF2-40B4-BE49-F238E27FC236}">
                <a16:creationId xmlns:a16="http://schemas.microsoft.com/office/drawing/2014/main" id="{CB3FEA22-ED8B-4AF5-8134-49D2821E32D7}"/>
              </a:ext>
            </a:extLst>
          </p:cNvPr>
          <p:cNvSpPr>
            <a:spLocks noGrp="1"/>
          </p:cNvSpPr>
          <p:nvPr>
            <p:ph type="body" sz="quarter" idx="10" hasCustomPrompt="1"/>
          </p:nvPr>
        </p:nvSpPr>
        <p:spPr>
          <a:xfrm>
            <a:off x="683333" y="1561148"/>
            <a:ext cx="1138535" cy="430742"/>
          </a:xfrm>
          <a:prstGeom prst="rect">
            <a:avLst/>
          </a:prstGeom>
        </p:spPr>
        <p:txBody>
          <a:bodyPr>
            <a:normAutofit/>
          </a:bodyPr>
          <a:lstStyle>
            <a:lvl1pPr>
              <a:defRPr sz="765">
                <a:latin typeface="+mj-lt"/>
              </a:defRPr>
            </a:lvl1pPr>
          </a:lstStyle>
          <a:p>
            <a:pPr lvl="0"/>
            <a:r>
              <a:rPr lang="en-US" dirty="0"/>
              <a:t>PASSAGES PROJECT</a:t>
            </a:r>
          </a:p>
        </p:txBody>
      </p:sp>
      <p:sp>
        <p:nvSpPr>
          <p:cNvPr id="24" name="Shape 72">
            <a:extLst>
              <a:ext uri="{FF2B5EF4-FFF2-40B4-BE49-F238E27FC236}">
                <a16:creationId xmlns:a16="http://schemas.microsoft.com/office/drawing/2014/main" id="{09A538CA-7F28-4D2D-8E3B-55BE49F721E0}"/>
              </a:ext>
            </a:extLst>
          </p:cNvPr>
          <p:cNvSpPr/>
          <p:nvPr userDrawn="1"/>
        </p:nvSpPr>
        <p:spPr>
          <a:xfrm>
            <a:off x="3132425" y="0"/>
            <a:ext cx="2683359" cy="10058400"/>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3" name="Text Placeholder 2">
            <a:extLst>
              <a:ext uri="{FF2B5EF4-FFF2-40B4-BE49-F238E27FC236}">
                <a16:creationId xmlns:a16="http://schemas.microsoft.com/office/drawing/2014/main" id="{64A48686-B284-43D9-8EE8-712459AB4B13}"/>
              </a:ext>
            </a:extLst>
          </p:cNvPr>
          <p:cNvSpPr>
            <a:spLocks noGrp="1"/>
          </p:cNvSpPr>
          <p:nvPr>
            <p:ph type="body" sz="quarter" idx="13" hasCustomPrompt="1"/>
          </p:nvPr>
        </p:nvSpPr>
        <p:spPr>
          <a:xfrm>
            <a:off x="683333" y="2472245"/>
            <a:ext cx="2192966" cy="7491295"/>
          </a:xfrm>
          <a:prstGeom prst="rect">
            <a:avLst/>
          </a:prstGeom>
        </p:spPr>
        <p:txBody>
          <a:bodyPr>
            <a:normAutofit/>
          </a:bodyPr>
          <a:lstStyle>
            <a:lvl1pPr>
              <a:defRPr sz="102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 industry's standard dummy text ever since the 1500s, </a:t>
            </a:r>
          </a:p>
        </p:txBody>
      </p:sp>
      <p:sp>
        <p:nvSpPr>
          <p:cNvPr id="16" name="Shape 79">
            <a:extLst>
              <a:ext uri="{FF2B5EF4-FFF2-40B4-BE49-F238E27FC236}">
                <a16:creationId xmlns:a16="http://schemas.microsoft.com/office/drawing/2014/main" id="{49514578-1651-4169-9500-B04B73A26C3B}"/>
              </a:ext>
            </a:extLst>
          </p:cNvPr>
          <p:cNvSpPr/>
          <p:nvPr userDrawn="1"/>
        </p:nvSpPr>
        <p:spPr>
          <a:xfrm flipH="1">
            <a:off x="372923" y="8041648"/>
            <a:ext cx="1" cy="1921892"/>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4" name="Picture Placeholder 3">
            <a:extLst>
              <a:ext uri="{FF2B5EF4-FFF2-40B4-BE49-F238E27FC236}">
                <a16:creationId xmlns:a16="http://schemas.microsoft.com/office/drawing/2014/main" id="{FAD16273-2DCD-4C71-BE14-58EE0B5DC770}"/>
              </a:ext>
            </a:extLst>
          </p:cNvPr>
          <p:cNvSpPr>
            <a:spLocks noGrp="1"/>
          </p:cNvSpPr>
          <p:nvPr>
            <p:ph type="pic" sz="quarter" idx="14"/>
          </p:nvPr>
        </p:nvSpPr>
        <p:spPr>
          <a:xfrm>
            <a:off x="4155455" y="2788180"/>
            <a:ext cx="2311479" cy="5317913"/>
          </a:xfrm>
          <a:prstGeom prst="rect">
            <a:avLst/>
          </a:prstGeom>
        </p:spPr>
        <p:txBody>
          <a:bodyPr/>
          <a:lstStyle/>
          <a:p>
            <a:endParaRPr lang="en-US" dirty="0"/>
          </a:p>
        </p:txBody>
      </p:sp>
    </p:spTree>
    <p:extLst>
      <p:ext uri="{BB962C8B-B14F-4D97-AF65-F5344CB8AC3E}">
        <p14:creationId xmlns:p14="http://schemas.microsoft.com/office/powerpoint/2010/main" val="3351559320"/>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Heavy 4">
    <p:spTree>
      <p:nvGrpSpPr>
        <p:cNvPr id="1" name=""/>
        <p:cNvGrpSpPr/>
        <p:nvPr/>
      </p:nvGrpSpPr>
      <p:grpSpPr>
        <a:xfrm>
          <a:off x="0" y="0"/>
          <a:ext cx="0" cy="0"/>
          <a:chOff x="0" y="0"/>
          <a:chExt cx="0" cy="0"/>
        </a:xfrm>
      </p:grpSpPr>
      <p:sp>
        <p:nvSpPr>
          <p:cNvPr id="7" name="Shape 230">
            <a:extLst>
              <a:ext uri="{FF2B5EF4-FFF2-40B4-BE49-F238E27FC236}">
                <a16:creationId xmlns:a16="http://schemas.microsoft.com/office/drawing/2014/main" id="{F3E9F252-CD47-4379-AB5A-C38CA2B2551B}"/>
              </a:ext>
            </a:extLst>
          </p:cNvPr>
          <p:cNvSpPr/>
          <p:nvPr userDrawn="1"/>
        </p:nvSpPr>
        <p:spPr>
          <a:xfrm>
            <a:off x="753015" y="-11927"/>
            <a:ext cx="2241068" cy="10082254"/>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1" name="Text Placeholder 9">
            <a:extLst>
              <a:ext uri="{FF2B5EF4-FFF2-40B4-BE49-F238E27FC236}">
                <a16:creationId xmlns:a16="http://schemas.microsoft.com/office/drawing/2014/main" id="{E82981CF-74E9-4855-854F-0EC500DD975C}"/>
              </a:ext>
            </a:extLst>
          </p:cNvPr>
          <p:cNvSpPr>
            <a:spLocks noGrp="1"/>
          </p:cNvSpPr>
          <p:nvPr>
            <p:ph type="body" sz="quarter" idx="10" hasCustomPrompt="1"/>
          </p:nvPr>
        </p:nvSpPr>
        <p:spPr>
          <a:xfrm>
            <a:off x="3357768" y="1476301"/>
            <a:ext cx="1138535" cy="430742"/>
          </a:xfrm>
          <a:prstGeom prst="rect">
            <a:avLst/>
          </a:prstGeom>
        </p:spPr>
        <p:txBody>
          <a:bodyPr>
            <a:normAutofit/>
          </a:bodyPr>
          <a:lstStyle>
            <a:lvl1pPr>
              <a:defRPr sz="765">
                <a:latin typeface="+mj-lt"/>
              </a:defRPr>
            </a:lvl1pPr>
          </a:lstStyle>
          <a:p>
            <a:pPr lvl="0"/>
            <a:r>
              <a:rPr lang="en-US" dirty="0"/>
              <a:t>SECTION NAME</a:t>
            </a:r>
          </a:p>
        </p:txBody>
      </p:sp>
      <p:sp>
        <p:nvSpPr>
          <p:cNvPr id="12" name="Text Placeholder 12">
            <a:extLst>
              <a:ext uri="{FF2B5EF4-FFF2-40B4-BE49-F238E27FC236}">
                <a16:creationId xmlns:a16="http://schemas.microsoft.com/office/drawing/2014/main" id="{4CF006FC-F175-4DE2-9BD7-AA9B98C6BDD1}"/>
              </a:ext>
            </a:extLst>
          </p:cNvPr>
          <p:cNvSpPr>
            <a:spLocks noGrp="1"/>
          </p:cNvSpPr>
          <p:nvPr>
            <p:ph type="body" sz="quarter" idx="11" hasCustomPrompt="1"/>
          </p:nvPr>
        </p:nvSpPr>
        <p:spPr>
          <a:xfrm>
            <a:off x="3357768" y="2035841"/>
            <a:ext cx="3781455" cy="1631627"/>
          </a:xfrm>
          <a:prstGeom prst="rect">
            <a:avLst/>
          </a:prstGeom>
        </p:spPr>
        <p:txBody>
          <a:bodyPr>
            <a:noAutofit/>
          </a:bodyPr>
          <a:lstStyle>
            <a:lvl1pPr algn="l">
              <a:lnSpc>
                <a:spcPct val="70000"/>
              </a:lnSpc>
              <a:defRPr sz="3188" b="1">
                <a:solidFill>
                  <a:srgbClr val="393941"/>
                </a:solidFill>
              </a:defRPr>
            </a:lvl1pPr>
          </a:lstStyle>
          <a:p>
            <a:r>
              <a:rPr lang="en-US" dirty="0">
                <a:latin typeface="Gill Sans MT" panose="020B0502020104020203" pitchFamily="34" charset="77"/>
              </a:rPr>
              <a:t>Slide Title Slide Title</a:t>
            </a:r>
          </a:p>
        </p:txBody>
      </p:sp>
      <p:sp>
        <p:nvSpPr>
          <p:cNvPr id="15" name="Text Placeholder 14">
            <a:extLst>
              <a:ext uri="{FF2B5EF4-FFF2-40B4-BE49-F238E27FC236}">
                <a16:creationId xmlns:a16="http://schemas.microsoft.com/office/drawing/2014/main" id="{13577C93-60BD-43D3-BD61-DB23CE88DAA1}"/>
              </a:ext>
            </a:extLst>
          </p:cNvPr>
          <p:cNvSpPr>
            <a:spLocks noGrp="1"/>
          </p:cNvSpPr>
          <p:nvPr>
            <p:ph type="body" sz="quarter" idx="12" hasCustomPrompt="1"/>
          </p:nvPr>
        </p:nvSpPr>
        <p:spPr>
          <a:xfrm>
            <a:off x="3357796" y="4639827"/>
            <a:ext cx="3581232" cy="3834766"/>
          </a:xfrm>
          <a:prstGeom prst="rect">
            <a:avLst/>
          </a:prstGeom>
        </p:spPr>
        <p:txBody>
          <a:bodyPr>
            <a:normAutofit/>
          </a:bodyPr>
          <a:lstStyle>
            <a:lvl1pPr>
              <a:defRPr sz="102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a:t>
            </a:r>
          </a:p>
        </p:txBody>
      </p:sp>
      <p:sp>
        <p:nvSpPr>
          <p:cNvPr id="17" name="Picture Placeholder 16">
            <a:extLst>
              <a:ext uri="{FF2B5EF4-FFF2-40B4-BE49-F238E27FC236}">
                <a16:creationId xmlns:a16="http://schemas.microsoft.com/office/drawing/2014/main" id="{B04D196C-214F-4AB5-A770-0B8FD3A432F1}"/>
              </a:ext>
            </a:extLst>
          </p:cNvPr>
          <p:cNvSpPr>
            <a:spLocks noGrp="1"/>
          </p:cNvSpPr>
          <p:nvPr>
            <p:ph type="pic" sz="quarter" idx="13"/>
          </p:nvPr>
        </p:nvSpPr>
        <p:spPr>
          <a:xfrm>
            <a:off x="752952" y="1"/>
            <a:ext cx="2241143" cy="10081683"/>
          </a:xfrm>
          <a:prstGeom prst="rect">
            <a:avLst/>
          </a:prstGeom>
        </p:spPr>
        <p:txBody>
          <a:bodyPr/>
          <a:lstStyle/>
          <a:p>
            <a:endParaRPr lang="en-US" dirty="0"/>
          </a:p>
        </p:txBody>
      </p:sp>
    </p:spTree>
    <p:extLst>
      <p:ext uri="{BB962C8B-B14F-4D97-AF65-F5344CB8AC3E}">
        <p14:creationId xmlns:p14="http://schemas.microsoft.com/office/powerpoint/2010/main" val="1857491055"/>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Heavy 5">
    <p:spTree>
      <p:nvGrpSpPr>
        <p:cNvPr id="1" name=""/>
        <p:cNvGrpSpPr/>
        <p:nvPr/>
      </p:nvGrpSpPr>
      <p:grpSpPr>
        <a:xfrm>
          <a:off x="0" y="0"/>
          <a:ext cx="0" cy="0"/>
          <a:chOff x="0" y="0"/>
          <a:chExt cx="0" cy="0"/>
        </a:xfrm>
      </p:grpSpPr>
      <p:sp>
        <p:nvSpPr>
          <p:cNvPr id="7" name="Shape 230">
            <a:extLst>
              <a:ext uri="{FF2B5EF4-FFF2-40B4-BE49-F238E27FC236}">
                <a16:creationId xmlns:a16="http://schemas.microsoft.com/office/drawing/2014/main" id="{F3E9F252-CD47-4379-AB5A-C38CA2B2551B}"/>
              </a:ext>
            </a:extLst>
          </p:cNvPr>
          <p:cNvSpPr/>
          <p:nvPr userDrawn="1"/>
        </p:nvSpPr>
        <p:spPr>
          <a:xfrm>
            <a:off x="753015" y="-11927"/>
            <a:ext cx="2241068" cy="10082254"/>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0" name="Shape 65">
            <a:extLst>
              <a:ext uri="{FF2B5EF4-FFF2-40B4-BE49-F238E27FC236}">
                <a16:creationId xmlns:a16="http://schemas.microsoft.com/office/drawing/2014/main" id="{6853A924-B17A-471F-8AF5-CDD2A20D4323}"/>
              </a:ext>
            </a:extLst>
          </p:cNvPr>
          <p:cNvSpPr/>
          <p:nvPr userDrawn="1"/>
        </p:nvSpPr>
        <p:spPr>
          <a:xfrm>
            <a:off x="3357768" y="4281408"/>
            <a:ext cx="256689" cy="1"/>
          </a:xfrm>
          <a:prstGeom prst="line">
            <a:avLst/>
          </a:prstGeom>
          <a:ln w="50800">
            <a:solidFill>
              <a:srgbClr val="009457"/>
            </a:solidFill>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11" name="Text Placeholder 9">
            <a:extLst>
              <a:ext uri="{FF2B5EF4-FFF2-40B4-BE49-F238E27FC236}">
                <a16:creationId xmlns:a16="http://schemas.microsoft.com/office/drawing/2014/main" id="{E82981CF-74E9-4855-854F-0EC500DD975C}"/>
              </a:ext>
            </a:extLst>
          </p:cNvPr>
          <p:cNvSpPr>
            <a:spLocks noGrp="1"/>
          </p:cNvSpPr>
          <p:nvPr>
            <p:ph type="body" sz="quarter" idx="10" hasCustomPrompt="1"/>
          </p:nvPr>
        </p:nvSpPr>
        <p:spPr>
          <a:xfrm>
            <a:off x="3357768" y="1476301"/>
            <a:ext cx="1138535" cy="430742"/>
          </a:xfrm>
          <a:prstGeom prst="rect">
            <a:avLst/>
          </a:prstGeom>
        </p:spPr>
        <p:txBody>
          <a:bodyPr>
            <a:normAutofit/>
          </a:bodyPr>
          <a:lstStyle>
            <a:lvl1pPr>
              <a:defRPr sz="765">
                <a:latin typeface="+mj-lt"/>
              </a:defRPr>
            </a:lvl1pPr>
          </a:lstStyle>
          <a:p>
            <a:pPr lvl="0"/>
            <a:r>
              <a:rPr lang="en-US" dirty="0"/>
              <a:t>SECTION NAME</a:t>
            </a:r>
          </a:p>
        </p:txBody>
      </p:sp>
      <p:sp>
        <p:nvSpPr>
          <p:cNvPr id="12" name="Text Placeholder 12">
            <a:extLst>
              <a:ext uri="{FF2B5EF4-FFF2-40B4-BE49-F238E27FC236}">
                <a16:creationId xmlns:a16="http://schemas.microsoft.com/office/drawing/2014/main" id="{4CF006FC-F175-4DE2-9BD7-AA9B98C6BDD1}"/>
              </a:ext>
            </a:extLst>
          </p:cNvPr>
          <p:cNvSpPr>
            <a:spLocks noGrp="1"/>
          </p:cNvSpPr>
          <p:nvPr>
            <p:ph type="body" sz="quarter" idx="11" hasCustomPrompt="1"/>
          </p:nvPr>
        </p:nvSpPr>
        <p:spPr>
          <a:xfrm>
            <a:off x="3357768" y="2035841"/>
            <a:ext cx="3781455" cy="1631627"/>
          </a:xfrm>
          <a:prstGeom prst="rect">
            <a:avLst/>
          </a:prstGeom>
        </p:spPr>
        <p:txBody>
          <a:bodyPr>
            <a:noAutofit/>
          </a:bodyPr>
          <a:lstStyle>
            <a:lvl1pPr algn="l">
              <a:lnSpc>
                <a:spcPct val="70000"/>
              </a:lnSpc>
              <a:defRPr sz="3188" b="1">
                <a:solidFill>
                  <a:srgbClr val="393941"/>
                </a:solidFill>
              </a:defRPr>
            </a:lvl1pPr>
          </a:lstStyle>
          <a:p>
            <a:r>
              <a:rPr lang="en-US" dirty="0">
                <a:latin typeface="Gill Sans MT" panose="020B0502020104020203" pitchFamily="34" charset="77"/>
              </a:rPr>
              <a:t>Slide Title Slide Title</a:t>
            </a:r>
          </a:p>
        </p:txBody>
      </p:sp>
      <p:sp>
        <p:nvSpPr>
          <p:cNvPr id="15" name="Text Placeholder 14">
            <a:extLst>
              <a:ext uri="{FF2B5EF4-FFF2-40B4-BE49-F238E27FC236}">
                <a16:creationId xmlns:a16="http://schemas.microsoft.com/office/drawing/2014/main" id="{13577C93-60BD-43D3-BD61-DB23CE88DAA1}"/>
              </a:ext>
            </a:extLst>
          </p:cNvPr>
          <p:cNvSpPr>
            <a:spLocks noGrp="1"/>
          </p:cNvSpPr>
          <p:nvPr>
            <p:ph type="body" sz="quarter" idx="12" hasCustomPrompt="1"/>
          </p:nvPr>
        </p:nvSpPr>
        <p:spPr>
          <a:xfrm>
            <a:off x="3357796" y="4639827"/>
            <a:ext cx="3581232" cy="3834766"/>
          </a:xfrm>
          <a:prstGeom prst="rect">
            <a:avLst/>
          </a:prstGeom>
        </p:spPr>
        <p:txBody>
          <a:bodyPr>
            <a:normAutofit/>
          </a:bodyPr>
          <a:lstStyle>
            <a:lvl1pPr>
              <a:defRPr sz="102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a:t>
            </a:r>
          </a:p>
        </p:txBody>
      </p:sp>
      <p:sp>
        <p:nvSpPr>
          <p:cNvPr id="17" name="Picture Placeholder 16">
            <a:extLst>
              <a:ext uri="{FF2B5EF4-FFF2-40B4-BE49-F238E27FC236}">
                <a16:creationId xmlns:a16="http://schemas.microsoft.com/office/drawing/2014/main" id="{B04D196C-214F-4AB5-A770-0B8FD3A432F1}"/>
              </a:ext>
            </a:extLst>
          </p:cNvPr>
          <p:cNvSpPr>
            <a:spLocks noGrp="1"/>
          </p:cNvSpPr>
          <p:nvPr>
            <p:ph type="pic" sz="quarter" idx="13"/>
          </p:nvPr>
        </p:nvSpPr>
        <p:spPr>
          <a:xfrm>
            <a:off x="752952" y="1"/>
            <a:ext cx="2241143" cy="10081683"/>
          </a:xfrm>
          <a:prstGeom prst="rect">
            <a:avLst/>
          </a:prstGeom>
        </p:spPr>
        <p:txBody>
          <a:bodyPr/>
          <a:lstStyle/>
          <a:p>
            <a:endParaRPr lang="en-US" dirty="0"/>
          </a:p>
        </p:txBody>
      </p:sp>
      <p:sp>
        <p:nvSpPr>
          <p:cNvPr id="13" name="Shape 230">
            <a:extLst>
              <a:ext uri="{FF2B5EF4-FFF2-40B4-BE49-F238E27FC236}">
                <a16:creationId xmlns:a16="http://schemas.microsoft.com/office/drawing/2014/main" id="{836A5C9F-4249-4D43-889A-2C33E501BB7D}"/>
              </a:ext>
            </a:extLst>
          </p:cNvPr>
          <p:cNvSpPr/>
          <p:nvPr userDrawn="1"/>
        </p:nvSpPr>
        <p:spPr>
          <a:xfrm>
            <a:off x="753015" y="-120564"/>
            <a:ext cx="2241068" cy="10253471"/>
          </a:xfrm>
          <a:prstGeom prst="rect">
            <a:avLst/>
          </a:prstGeom>
          <a:solidFill>
            <a:srgbClr val="009457">
              <a:alpha val="68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Tree>
    <p:extLst>
      <p:ext uri="{BB962C8B-B14F-4D97-AF65-F5344CB8AC3E}">
        <p14:creationId xmlns:p14="http://schemas.microsoft.com/office/powerpoint/2010/main" val="2723502075"/>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Heavy 6">
    <p:spTree>
      <p:nvGrpSpPr>
        <p:cNvPr id="1" name=""/>
        <p:cNvGrpSpPr/>
        <p:nvPr/>
      </p:nvGrpSpPr>
      <p:grpSpPr>
        <a:xfrm>
          <a:off x="0" y="0"/>
          <a:ext cx="0" cy="0"/>
          <a:chOff x="0" y="0"/>
          <a:chExt cx="0" cy="0"/>
        </a:xfrm>
      </p:grpSpPr>
      <p:sp>
        <p:nvSpPr>
          <p:cNvPr id="18" name="Shape 126">
            <a:extLst>
              <a:ext uri="{FF2B5EF4-FFF2-40B4-BE49-F238E27FC236}">
                <a16:creationId xmlns:a16="http://schemas.microsoft.com/office/drawing/2014/main" id="{D044E884-58EC-440B-A500-D6F3884E08C9}"/>
              </a:ext>
            </a:extLst>
          </p:cNvPr>
          <p:cNvSpPr/>
          <p:nvPr userDrawn="1"/>
        </p:nvSpPr>
        <p:spPr>
          <a:xfrm>
            <a:off x="1440" y="1"/>
            <a:ext cx="3173763" cy="1007106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998" y="0"/>
                </a:lnTo>
                <a:lnTo>
                  <a:pt x="21600" y="21600"/>
                </a:lnTo>
                <a:lnTo>
                  <a:pt x="0" y="21600"/>
                </a:lnTo>
                <a:lnTo>
                  <a:pt x="0" y="0"/>
                </a:lnTo>
                <a:close/>
              </a:path>
            </a:pathLst>
          </a:cu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0" name="Shape 65">
            <a:extLst>
              <a:ext uri="{FF2B5EF4-FFF2-40B4-BE49-F238E27FC236}">
                <a16:creationId xmlns:a16="http://schemas.microsoft.com/office/drawing/2014/main" id="{6853A924-B17A-471F-8AF5-CDD2A20D4323}"/>
              </a:ext>
            </a:extLst>
          </p:cNvPr>
          <p:cNvSpPr/>
          <p:nvPr userDrawn="1"/>
        </p:nvSpPr>
        <p:spPr>
          <a:xfrm>
            <a:off x="3357768" y="4281408"/>
            <a:ext cx="256689" cy="1"/>
          </a:xfrm>
          <a:prstGeom prst="line">
            <a:avLst/>
          </a:prstGeom>
          <a:ln w="50800">
            <a:solidFill>
              <a:srgbClr val="009457"/>
            </a:solidFill>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11" name="Text Placeholder 9">
            <a:extLst>
              <a:ext uri="{FF2B5EF4-FFF2-40B4-BE49-F238E27FC236}">
                <a16:creationId xmlns:a16="http://schemas.microsoft.com/office/drawing/2014/main" id="{E82981CF-74E9-4855-854F-0EC500DD975C}"/>
              </a:ext>
            </a:extLst>
          </p:cNvPr>
          <p:cNvSpPr>
            <a:spLocks noGrp="1"/>
          </p:cNvSpPr>
          <p:nvPr>
            <p:ph type="body" sz="quarter" idx="10" hasCustomPrompt="1"/>
          </p:nvPr>
        </p:nvSpPr>
        <p:spPr>
          <a:xfrm>
            <a:off x="3357768" y="1476301"/>
            <a:ext cx="1138535" cy="430742"/>
          </a:xfrm>
          <a:prstGeom prst="rect">
            <a:avLst/>
          </a:prstGeom>
        </p:spPr>
        <p:txBody>
          <a:bodyPr>
            <a:normAutofit/>
          </a:bodyPr>
          <a:lstStyle>
            <a:lvl1pPr>
              <a:defRPr sz="765">
                <a:latin typeface="+mj-lt"/>
              </a:defRPr>
            </a:lvl1pPr>
          </a:lstStyle>
          <a:p>
            <a:pPr lvl="0"/>
            <a:r>
              <a:rPr lang="en-US" dirty="0"/>
              <a:t>SECTION NAME</a:t>
            </a:r>
          </a:p>
        </p:txBody>
      </p:sp>
      <p:sp>
        <p:nvSpPr>
          <p:cNvPr id="12" name="Text Placeholder 12">
            <a:extLst>
              <a:ext uri="{FF2B5EF4-FFF2-40B4-BE49-F238E27FC236}">
                <a16:creationId xmlns:a16="http://schemas.microsoft.com/office/drawing/2014/main" id="{4CF006FC-F175-4DE2-9BD7-AA9B98C6BDD1}"/>
              </a:ext>
            </a:extLst>
          </p:cNvPr>
          <p:cNvSpPr>
            <a:spLocks noGrp="1"/>
          </p:cNvSpPr>
          <p:nvPr>
            <p:ph type="body" sz="quarter" idx="11" hasCustomPrompt="1"/>
          </p:nvPr>
        </p:nvSpPr>
        <p:spPr>
          <a:xfrm>
            <a:off x="3357768" y="2035841"/>
            <a:ext cx="3781455" cy="1631627"/>
          </a:xfrm>
          <a:prstGeom prst="rect">
            <a:avLst/>
          </a:prstGeom>
        </p:spPr>
        <p:txBody>
          <a:bodyPr>
            <a:noAutofit/>
          </a:bodyPr>
          <a:lstStyle>
            <a:lvl1pPr algn="l">
              <a:lnSpc>
                <a:spcPct val="70000"/>
              </a:lnSpc>
              <a:defRPr sz="3188" b="1">
                <a:solidFill>
                  <a:srgbClr val="393941"/>
                </a:solidFill>
              </a:defRPr>
            </a:lvl1pPr>
          </a:lstStyle>
          <a:p>
            <a:r>
              <a:rPr lang="en-US" dirty="0">
                <a:latin typeface="Gill Sans MT" panose="020B0502020104020203" pitchFamily="34" charset="77"/>
              </a:rPr>
              <a:t>Slide Title Slide Title</a:t>
            </a:r>
          </a:p>
        </p:txBody>
      </p:sp>
      <p:sp>
        <p:nvSpPr>
          <p:cNvPr id="15" name="Text Placeholder 14">
            <a:extLst>
              <a:ext uri="{FF2B5EF4-FFF2-40B4-BE49-F238E27FC236}">
                <a16:creationId xmlns:a16="http://schemas.microsoft.com/office/drawing/2014/main" id="{13577C93-60BD-43D3-BD61-DB23CE88DAA1}"/>
              </a:ext>
            </a:extLst>
          </p:cNvPr>
          <p:cNvSpPr>
            <a:spLocks noGrp="1"/>
          </p:cNvSpPr>
          <p:nvPr>
            <p:ph type="body" sz="quarter" idx="12" hasCustomPrompt="1"/>
          </p:nvPr>
        </p:nvSpPr>
        <p:spPr>
          <a:xfrm>
            <a:off x="3357796" y="4639827"/>
            <a:ext cx="3173763" cy="3834766"/>
          </a:xfrm>
          <a:prstGeom prst="rect">
            <a:avLst/>
          </a:prstGeom>
        </p:spPr>
        <p:txBody>
          <a:bodyPr>
            <a:noAutofit/>
          </a:bodyPr>
          <a:lstStyle>
            <a:lvl1pPr>
              <a:defRPr sz="102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a:t>
            </a:r>
          </a:p>
        </p:txBody>
      </p:sp>
      <p:sp>
        <p:nvSpPr>
          <p:cNvPr id="3" name="Picture Placeholder 2">
            <a:extLst>
              <a:ext uri="{FF2B5EF4-FFF2-40B4-BE49-F238E27FC236}">
                <a16:creationId xmlns:a16="http://schemas.microsoft.com/office/drawing/2014/main" id="{E57D9E58-9EE3-4FF2-9359-0E3117971AD8}"/>
              </a:ext>
            </a:extLst>
          </p:cNvPr>
          <p:cNvSpPr>
            <a:spLocks noGrp="1"/>
          </p:cNvSpPr>
          <p:nvPr>
            <p:ph type="pic" sz="quarter" idx="14"/>
          </p:nvPr>
        </p:nvSpPr>
        <p:spPr>
          <a:xfrm>
            <a:off x="473631" y="2851653"/>
            <a:ext cx="2781568" cy="4918605"/>
          </a:xfrm>
          <a:prstGeom prst="rect">
            <a:avLst/>
          </a:prstGeom>
        </p:spPr>
        <p:txBody>
          <a:bodyPr/>
          <a:lstStyle/>
          <a:p>
            <a:endParaRPr lang="en-US" dirty="0"/>
          </a:p>
        </p:txBody>
      </p:sp>
    </p:spTree>
    <p:extLst>
      <p:ext uri="{BB962C8B-B14F-4D97-AF65-F5344CB8AC3E}">
        <p14:creationId xmlns:p14="http://schemas.microsoft.com/office/powerpoint/2010/main" val="665882236"/>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Heavy Divider">
    <p:spTree>
      <p:nvGrpSpPr>
        <p:cNvPr id="1" name=""/>
        <p:cNvGrpSpPr/>
        <p:nvPr/>
      </p:nvGrpSpPr>
      <p:grpSpPr>
        <a:xfrm>
          <a:off x="0" y="0"/>
          <a:ext cx="0" cy="0"/>
          <a:chOff x="0" y="0"/>
          <a:chExt cx="0" cy="0"/>
        </a:xfrm>
      </p:grpSpPr>
      <p:sp>
        <p:nvSpPr>
          <p:cNvPr id="16" name="Shape 121">
            <a:extLst>
              <a:ext uri="{FF2B5EF4-FFF2-40B4-BE49-F238E27FC236}">
                <a16:creationId xmlns:a16="http://schemas.microsoft.com/office/drawing/2014/main" id="{98F2A576-7B1C-43FE-B2A7-0A572A736AF8}"/>
              </a:ext>
            </a:extLst>
          </p:cNvPr>
          <p:cNvSpPr/>
          <p:nvPr/>
        </p:nvSpPr>
        <p:spPr>
          <a:xfrm>
            <a:off x="3282581" y="7614083"/>
            <a:ext cx="982567" cy="579773"/>
          </a:xfrm>
          <a:prstGeom prst="roundRect">
            <a:avLst>
              <a:gd name="adj" fmla="val 50000"/>
            </a:avLst>
          </a:prstGeom>
          <a:solidFill>
            <a:srgbClr val="393941"/>
          </a:solidFill>
          <a:ln w="38100" cap="flat">
            <a:solidFill>
              <a:srgbClr val="2CB772"/>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39" name="Shape 39"/>
          <p:cNvSpPr>
            <a:spLocks noGrp="1"/>
          </p:cNvSpPr>
          <p:nvPr>
            <p:ph type="title" hasCustomPrompt="1"/>
          </p:nvPr>
        </p:nvSpPr>
        <p:spPr>
          <a:xfrm>
            <a:off x="1259267" y="2982231"/>
            <a:ext cx="5253867" cy="1029148"/>
          </a:xfrm>
          <a:prstGeom prst="rect">
            <a:avLst/>
          </a:prstGeom>
        </p:spPr>
        <p:txBody>
          <a:bodyPr/>
          <a:lstStyle>
            <a:lvl1pPr algn="ctr">
              <a:defRPr lang="en-US" dirty="0"/>
            </a:lvl1pPr>
          </a:lstStyle>
          <a:p>
            <a:r>
              <a:rPr lang="en-US" dirty="0">
                <a:latin typeface="+mj-lt"/>
              </a:rPr>
              <a:t>Slide Title Slide Title</a:t>
            </a:r>
          </a:p>
        </p:txBody>
      </p:sp>
      <p:sp>
        <p:nvSpPr>
          <p:cNvPr id="10" name="Shape 116">
            <a:extLst>
              <a:ext uri="{FF2B5EF4-FFF2-40B4-BE49-F238E27FC236}">
                <a16:creationId xmlns:a16="http://schemas.microsoft.com/office/drawing/2014/main" id="{0617C9D5-D01B-4D73-95B4-68B32CF7D495}"/>
              </a:ext>
            </a:extLst>
          </p:cNvPr>
          <p:cNvSpPr txBox="1">
            <a:spLocks/>
          </p:cNvSpPr>
          <p:nvPr userDrawn="1"/>
        </p:nvSpPr>
        <p:spPr>
          <a:xfrm>
            <a:off x="7342873" y="8655768"/>
            <a:ext cx="193771" cy="122694"/>
          </a:xfrm>
          <a:prstGeom prst="rect">
            <a:avLst/>
          </a:prstGeom>
          <a:ln w="3175">
            <a:miter lim="400000"/>
          </a:ln>
          <a:extLst>
            <a:ext uri="{C572A759-6A51-4108-AA02-DFA0A04FC94B}">
              <ma14:wrappingTextBoxFlag xmlns="" xmlns:ma14="http://schemas.microsoft.com/office/mac/drawingml/2011/main" val="1"/>
            </a:ext>
          </a:extLst>
        </p:spPr>
        <p:txBody>
          <a:bodyPr lIns="12144" tIns="12144" rIns="12144" bIns="12144">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000" b="0" i="0" u="none" strike="noStrike" cap="all" spc="400" normalizeH="0" baseline="0">
                <a:ln>
                  <a:noFill/>
                </a:ln>
                <a:solidFill>
                  <a:srgbClr val="393941"/>
                </a:solidFill>
                <a:effectLst/>
                <a:uFillTx/>
                <a:latin typeface="+mn-lt"/>
                <a:ea typeface="+mn-ea"/>
                <a:cs typeface="+mn-cs"/>
                <a:sym typeface="Montserrat-Regular"/>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a:lstStyle>
          <a:p>
            <a:pPr marL="0" marR="0" lvl="0" indent="0" algn="l" defTabSz="263128" rtl="0" eaLnBrk="1" fontAlgn="auto" latinLnBrk="0" hangingPunct="0">
              <a:lnSpc>
                <a:spcPct val="100000"/>
              </a:lnSpc>
              <a:spcBef>
                <a:spcPts val="0"/>
              </a:spcBef>
              <a:spcAft>
                <a:spcPts val="0"/>
              </a:spcAft>
              <a:buClrTx/>
              <a:buSzTx/>
              <a:buFontTx/>
              <a:buNone/>
              <a:tabLst/>
              <a:defRPr/>
            </a:pPr>
            <a:fld id="{86CB4B4D-7CA3-9044-876B-883B54F8677D}" type="slidenum">
              <a:rPr kumimoji="0" lang="en-US" sz="638" b="0" i="0" u="none" strike="noStrike" kern="0" cap="all" spc="127" normalizeH="0" baseline="0" noProof="0" smtClean="0">
                <a:ln>
                  <a:noFill/>
                </a:ln>
                <a:solidFill>
                  <a:srgbClr val="393941"/>
                </a:solidFill>
                <a:effectLst/>
                <a:uLnTx/>
                <a:uFillTx/>
                <a:latin typeface="Gill Sans MT" panose="020B0502020104020203"/>
                <a:ea typeface="+mn-ea"/>
                <a:cs typeface="+mn-cs"/>
                <a:sym typeface="Montserrat-Regular"/>
              </a:rPr>
              <a:pPr marL="0" marR="0" lvl="0" indent="0" algn="l" defTabSz="263128" rtl="0" eaLnBrk="1" fontAlgn="auto" latinLnBrk="0" hangingPunct="0">
                <a:lnSpc>
                  <a:spcPct val="100000"/>
                </a:lnSpc>
                <a:spcBef>
                  <a:spcPts val="0"/>
                </a:spcBef>
                <a:spcAft>
                  <a:spcPts val="0"/>
                </a:spcAft>
                <a:buClrTx/>
                <a:buSzTx/>
                <a:buFontTx/>
                <a:buNone/>
                <a:tabLst/>
                <a:defRPr/>
              </a:pPr>
              <a:t>‹#›</a:t>
            </a:fld>
            <a:endParaRPr kumimoji="0" lang="en-US" sz="638" b="0" i="0" u="none" strike="noStrike" kern="0" cap="all" spc="127" normalizeH="0" baseline="0" noProof="0" dirty="0">
              <a:ln>
                <a:noFill/>
              </a:ln>
              <a:solidFill>
                <a:srgbClr val="393941"/>
              </a:solidFill>
              <a:effectLst/>
              <a:uLnTx/>
              <a:uFillTx/>
              <a:latin typeface="Gill Sans MT" panose="020B0502020104020203"/>
              <a:ea typeface="+mn-ea"/>
              <a:cs typeface="+mn-cs"/>
              <a:sym typeface="Montserrat-Regular"/>
            </a:endParaRPr>
          </a:p>
        </p:txBody>
      </p:sp>
      <p:sp>
        <p:nvSpPr>
          <p:cNvPr id="14" name="Shape 120">
            <a:extLst>
              <a:ext uri="{FF2B5EF4-FFF2-40B4-BE49-F238E27FC236}">
                <a16:creationId xmlns:a16="http://schemas.microsoft.com/office/drawing/2014/main" id="{3054C863-2891-4B79-B380-71A4FE58B377}"/>
              </a:ext>
            </a:extLst>
          </p:cNvPr>
          <p:cNvSpPr/>
          <p:nvPr userDrawn="1"/>
        </p:nvSpPr>
        <p:spPr>
          <a:xfrm>
            <a:off x="3629511" y="4031162"/>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3" name="Text Placeholder 2">
            <a:extLst>
              <a:ext uri="{FF2B5EF4-FFF2-40B4-BE49-F238E27FC236}">
                <a16:creationId xmlns:a16="http://schemas.microsoft.com/office/drawing/2014/main" id="{5AE250C5-6E03-438C-AD38-FAE0E70F6658}"/>
              </a:ext>
            </a:extLst>
          </p:cNvPr>
          <p:cNvSpPr>
            <a:spLocks noGrp="1"/>
          </p:cNvSpPr>
          <p:nvPr>
            <p:ph type="body" sz="quarter" idx="10" hasCustomPrompt="1"/>
          </p:nvPr>
        </p:nvSpPr>
        <p:spPr>
          <a:xfrm>
            <a:off x="2899470" y="2187043"/>
            <a:ext cx="1748790" cy="451697"/>
          </a:xfrm>
          <a:prstGeom prst="rect">
            <a:avLst/>
          </a:prstGeom>
        </p:spPr>
        <p:txBody>
          <a:bodyPr>
            <a:normAutofit/>
          </a:bodyPr>
          <a:lstStyle>
            <a:lvl1pPr algn="ctr">
              <a:defRPr sz="1020">
                <a:solidFill>
                  <a:schemeClr val="tx1">
                    <a:lumMod val="20000"/>
                    <a:lumOff val="80000"/>
                  </a:schemeClr>
                </a:solidFill>
                <a:latin typeface="+mj-lt"/>
              </a:defRPr>
            </a:lvl1pPr>
          </a:lstStyle>
          <a:p>
            <a:pPr lvl="0"/>
            <a:r>
              <a:rPr lang="en-US" dirty="0"/>
              <a:t>SECTION TITLE</a:t>
            </a:r>
          </a:p>
        </p:txBody>
      </p:sp>
      <p:sp>
        <p:nvSpPr>
          <p:cNvPr id="21" name="Text Placeholder 2">
            <a:extLst>
              <a:ext uri="{FF2B5EF4-FFF2-40B4-BE49-F238E27FC236}">
                <a16:creationId xmlns:a16="http://schemas.microsoft.com/office/drawing/2014/main" id="{EC9C1BDD-5FA4-48C4-BC46-CFFB7A540894}"/>
              </a:ext>
            </a:extLst>
          </p:cNvPr>
          <p:cNvSpPr>
            <a:spLocks noGrp="1"/>
          </p:cNvSpPr>
          <p:nvPr>
            <p:ph type="body" sz="quarter" idx="11" hasCustomPrompt="1"/>
          </p:nvPr>
        </p:nvSpPr>
        <p:spPr>
          <a:xfrm>
            <a:off x="2899470" y="7678121"/>
            <a:ext cx="1748790" cy="451697"/>
          </a:xfrm>
          <a:prstGeom prst="rect">
            <a:avLst/>
          </a:prstGeom>
        </p:spPr>
        <p:txBody>
          <a:bodyPr>
            <a:normAutofit/>
          </a:bodyPr>
          <a:lstStyle>
            <a:lvl1pPr algn="ctr">
              <a:defRPr sz="1020">
                <a:latin typeface="+mj-lt"/>
              </a:defRPr>
            </a:lvl1pPr>
          </a:lstStyle>
          <a:p>
            <a:pPr lvl="0"/>
            <a:r>
              <a:rPr lang="en-US" dirty="0"/>
              <a:t>LINK</a:t>
            </a:r>
          </a:p>
        </p:txBody>
      </p:sp>
      <p:sp>
        <p:nvSpPr>
          <p:cNvPr id="23" name="Text Placeholder 14">
            <a:extLst>
              <a:ext uri="{FF2B5EF4-FFF2-40B4-BE49-F238E27FC236}">
                <a16:creationId xmlns:a16="http://schemas.microsoft.com/office/drawing/2014/main" id="{9E5BD2CD-A92E-4FEF-A83D-AD7677D2CEF7}"/>
              </a:ext>
            </a:extLst>
          </p:cNvPr>
          <p:cNvSpPr>
            <a:spLocks noGrp="1"/>
          </p:cNvSpPr>
          <p:nvPr>
            <p:ph type="body" sz="quarter" idx="12" hasCustomPrompt="1"/>
          </p:nvPr>
        </p:nvSpPr>
        <p:spPr>
          <a:xfrm>
            <a:off x="1259267" y="4446168"/>
            <a:ext cx="5253868" cy="3834766"/>
          </a:xfrm>
          <a:prstGeom prst="rect">
            <a:avLst/>
          </a:prstGeom>
        </p:spPr>
        <p:txBody>
          <a:bodyPr>
            <a:noAutofit/>
          </a:bodyPr>
          <a:lstStyle>
            <a:lvl1pPr algn="ctr">
              <a:defRPr sz="1020">
                <a:solidFill>
                  <a:schemeClr val="tx1">
                    <a:lumMod val="20000"/>
                    <a:lumOff val="80000"/>
                  </a:schemeClr>
                </a:solidFill>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a:t>
            </a:r>
          </a:p>
        </p:txBody>
      </p:sp>
    </p:spTree>
    <p:extLst>
      <p:ext uri="{BB962C8B-B14F-4D97-AF65-F5344CB8AC3E}">
        <p14:creationId xmlns:p14="http://schemas.microsoft.com/office/powerpoint/2010/main" val="4100853492"/>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ata 1">
    <p:spTree>
      <p:nvGrpSpPr>
        <p:cNvPr id="1" name=""/>
        <p:cNvGrpSpPr/>
        <p:nvPr/>
      </p:nvGrpSpPr>
      <p:grpSpPr>
        <a:xfrm>
          <a:off x="0" y="0"/>
          <a:ext cx="0" cy="0"/>
          <a:chOff x="0" y="0"/>
          <a:chExt cx="0" cy="0"/>
        </a:xfrm>
      </p:grpSpPr>
      <p:sp>
        <p:nvSpPr>
          <p:cNvPr id="12" name="Shape 71">
            <a:extLst>
              <a:ext uri="{FF2B5EF4-FFF2-40B4-BE49-F238E27FC236}">
                <a16:creationId xmlns:a16="http://schemas.microsoft.com/office/drawing/2014/main" id="{5A9EF15E-BFEB-48A4-BED0-AE282776BF11}"/>
              </a:ext>
            </a:extLst>
          </p:cNvPr>
          <p:cNvSpPr/>
          <p:nvPr userDrawn="1"/>
        </p:nvSpPr>
        <p:spPr>
          <a:xfrm>
            <a:off x="2318473" y="6011815"/>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3" name="Chart Placeholder 2">
            <a:extLst>
              <a:ext uri="{FF2B5EF4-FFF2-40B4-BE49-F238E27FC236}">
                <a16:creationId xmlns:a16="http://schemas.microsoft.com/office/drawing/2014/main" id="{D2AD679F-3BBA-4FBF-9B71-DDF8F9A2A392}"/>
              </a:ext>
            </a:extLst>
          </p:cNvPr>
          <p:cNvSpPr>
            <a:spLocks noGrp="1"/>
          </p:cNvSpPr>
          <p:nvPr>
            <p:ph type="chart" sz="quarter" idx="10"/>
          </p:nvPr>
        </p:nvSpPr>
        <p:spPr>
          <a:xfrm>
            <a:off x="3057853" y="1000020"/>
            <a:ext cx="4436239" cy="8308658"/>
          </a:xfrm>
          <a:prstGeom prst="rect">
            <a:avLst/>
          </a:prstGeom>
        </p:spPr>
        <p:txBody>
          <a:bodyPr/>
          <a:lstStyle/>
          <a:p>
            <a:endParaRPr lang="en-US" dirty="0"/>
          </a:p>
        </p:txBody>
      </p:sp>
      <p:sp>
        <p:nvSpPr>
          <p:cNvPr id="5" name="Text Placeholder 4">
            <a:extLst>
              <a:ext uri="{FF2B5EF4-FFF2-40B4-BE49-F238E27FC236}">
                <a16:creationId xmlns:a16="http://schemas.microsoft.com/office/drawing/2014/main" id="{87A111CE-9D02-46ED-A00C-D3B6907D2BE9}"/>
              </a:ext>
            </a:extLst>
          </p:cNvPr>
          <p:cNvSpPr>
            <a:spLocks noGrp="1"/>
          </p:cNvSpPr>
          <p:nvPr>
            <p:ph type="body" sz="quarter" idx="11" hasCustomPrompt="1"/>
          </p:nvPr>
        </p:nvSpPr>
        <p:spPr>
          <a:xfrm>
            <a:off x="329915" y="2143757"/>
            <a:ext cx="2329792" cy="3805661"/>
          </a:xfrm>
          <a:prstGeom prst="rect">
            <a:avLst/>
          </a:prstGeom>
        </p:spPr>
        <p:txBody>
          <a:bodyPr>
            <a:normAutofit/>
          </a:bodyPr>
          <a:lstStyle>
            <a:lvl1pPr marL="0" marR="0" indent="0" algn="r" defTabSz="263128" rtl="0" eaLnBrk="1" fontAlgn="auto" latinLnBrk="0" hangingPunct="0">
              <a:lnSpc>
                <a:spcPct val="70000"/>
              </a:lnSpc>
              <a:spcBef>
                <a:spcPts val="0"/>
              </a:spcBef>
              <a:spcAft>
                <a:spcPts val="0"/>
              </a:spcAft>
              <a:buClrTx/>
              <a:buSzTx/>
              <a:buFontTx/>
              <a:buNone/>
              <a:tabLst/>
              <a:defRPr lang="en-US" sz="2805" smtClean="0">
                <a:solidFill>
                  <a:srgbClr val="009457"/>
                </a:solidFill>
                <a:latin typeface="+mj-lt"/>
              </a:defRPr>
            </a:lvl1pPr>
          </a:lstStyle>
          <a:p>
            <a:r>
              <a:rPr lang="en-US" sz="2805" dirty="0">
                <a:solidFill>
                  <a:srgbClr val="009457"/>
                </a:solidFill>
                <a:latin typeface="+mj-lt"/>
              </a:rPr>
              <a:t>Slide Title Slide Title </a:t>
            </a:r>
            <a:r>
              <a:rPr lang="en-US" sz="2805" dirty="0">
                <a:solidFill>
                  <a:srgbClr val="2BB673"/>
                </a:solidFill>
                <a:latin typeface="+mj-lt"/>
              </a:rPr>
              <a:t>Slide Title Slide Title</a:t>
            </a:r>
          </a:p>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2837" b="0" i="0" u="none" strike="noStrike" kern="0" cap="none" spc="0" normalizeH="0" baseline="0" noProof="0" dirty="0">
              <a:ln>
                <a:noFill/>
              </a:ln>
              <a:solidFill>
                <a:srgbClr val="2BB673"/>
              </a:solidFill>
              <a:effectLst/>
              <a:uLnTx/>
              <a:uFillTx/>
              <a:latin typeface="Gill Sans MT" panose="020B0502020104020203"/>
              <a:sym typeface="PT Sans"/>
            </a:endParaRPr>
          </a:p>
        </p:txBody>
      </p:sp>
      <p:sp>
        <p:nvSpPr>
          <p:cNvPr id="15" name="Text Placeholder 14">
            <a:extLst>
              <a:ext uri="{FF2B5EF4-FFF2-40B4-BE49-F238E27FC236}">
                <a16:creationId xmlns:a16="http://schemas.microsoft.com/office/drawing/2014/main" id="{1660F839-D189-4F52-B177-70ACC8552F92}"/>
              </a:ext>
            </a:extLst>
          </p:cNvPr>
          <p:cNvSpPr>
            <a:spLocks noGrp="1"/>
          </p:cNvSpPr>
          <p:nvPr>
            <p:ph type="body" sz="quarter" idx="12" hasCustomPrompt="1"/>
          </p:nvPr>
        </p:nvSpPr>
        <p:spPr>
          <a:xfrm>
            <a:off x="329915" y="6329421"/>
            <a:ext cx="2329792" cy="817542"/>
          </a:xfrm>
          <a:prstGeom prst="rect">
            <a:avLst/>
          </a:prstGeom>
        </p:spPr>
        <p:txBody>
          <a:bodyPr>
            <a:noAutofit/>
          </a:bodyPr>
          <a:lstStyle>
            <a:lvl1pPr algn="r">
              <a:defRPr sz="1020">
                <a:solidFill>
                  <a:schemeClr val="tx2">
                    <a:lumMod val="25000"/>
                  </a:schemeClr>
                </a:solidFill>
                <a:latin typeface="+mj-lt"/>
              </a:defRPr>
            </a:lvl1pPr>
          </a:lstStyle>
          <a:p>
            <a:pPr lvl="0"/>
            <a:r>
              <a:rPr lang="en-US" dirty="0"/>
              <a:t>Subtitle Here; Could be title of the graph or explanation of data presented. </a:t>
            </a:r>
          </a:p>
        </p:txBody>
      </p:sp>
      <p:sp>
        <p:nvSpPr>
          <p:cNvPr id="21" name="Text Placeholder 14">
            <a:extLst>
              <a:ext uri="{FF2B5EF4-FFF2-40B4-BE49-F238E27FC236}">
                <a16:creationId xmlns:a16="http://schemas.microsoft.com/office/drawing/2014/main" id="{84A05178-9CC3-40C1-BF40-ECC5F8526497}"/>
              </a:ext>
            </a:extLst>
          </p:cNvPr>
          <p:cNvSpPr>
            <a:spLocks noGrp="1"/>
          </p:cNvSpPr>
          <p:nvPr>
            <p:ph type="body" sz="quarter" idx="13" hasCustomPrompt="1"/>
          </p:nvPr>
        </p:nvSpPr>
        <p:spPr>
          <a:xfrm>
            <a:off x="329915" y="7464566"/>
            <a:ext cx="2329792" cy="1934639"/>
          </a:xfrm>
          <a:prstGeom prst="rect">
            <a:avLst/>
          </a:prstGeom>
        </p:spPr>
        <p:txBody>
          <a:bodyPr>
            <a:noAutofit/>
          </a:bodyPr>
          <a:lstStyle>
            <a:lvl1pPr algn="l">
              <a:defRPr lang="en-US" sz="893" dirty="0">
                <a:solidFill>
                  <a:schemeClr val="tx1">
                    <a:lumMod val="75000"/>
                  </a:schemeClr>
                </a:solidFill>
              </a:defRPr>
            </a:lvl1pPr>
          </a:lstStyle>
          <a:p>
            <a:pPr algn="r"/>
            <a:r>
              <a:rPr lang="en-US" dirty="0">
                <a:latin typeface="+mn-lt"/>
              </a:rPr>
              <a:t>Lorem Ipsum is simply dummy text of the printing and typesetting industry. Lorem Ipsum has been the industry's standard dummy text ever since the 1500s, when an unknown printer took a galley of type and scrambled it to make a type specimen book</a:t>
            </a:r>
          </a:p>
        </p:txBody>
      </p:sp>
      <p:sp>
        <p:nvSpPr>
          <p:cNvPr id="22" name="Text Placeholder 17">
            <a:extLst>
              <a:ext uri="{FF2B5EF4-FFF2-40B4-BE49-F238E27FC236}">
                <a16:creationId xmlns:a16="http://schemas.microsoft.com/office/drawing/2014/main" id="{C56804F1-8D69-4C9F-90DD-28BE30CDB40E}"/>
              </a:ext>
            </a:extLst>
          </p:cNvPr>
          <p:cNvSpPr>
            <a:spLocks noGrp="1"/>
          </p:cNvSpPr>
          <p:nvPr>
            <p:ph type="body" sz="quarter" idx="14" hasCustomPrompt="1"/>
          </p:nvPr>
        </p:nvSpPr>
        <p:spPr>
          <a:xfrm>
            <a:off x="1242357" y="1455456"/>
            <a:ext cx="1417350" cy="423757"/>
          </a:xfrm>
          <a:prstGeom prst="rect">
            <a:avLst/>
          </a:prstGeom>
        </p:spPr>
        <p:txBody>
          <a:bodyPr/>
          <a:lstStyle>
            <a:lvl1pPr algn="r">
              <a:defRPr>
                <a:solidFill>
                  <a:schemeClr val="tx1">
                    <a:lumMod val="50000"/>
                  </a:schemeClr>
                </a:solidFill>
                <a:latin typeface="+mn-lt"/>
              </a:defRPr>
            </a:lvl1pPr>
          </a:lstStyle>
          <a:p>
            <a:pPr lvl="0"/>
            <a:r>
              <a:rPr lang="en-US" dirty="0"/>
              <a:t>PASSAGES PROJECT</a:t>
            </a:r>
          </a:p>
        </p:txBody>
      </p:sp>
    </p:spTree>
    <p:extLst>
      <p:ext uri="{BB962C8B-B14F-4D97-AF65-F5344CB8AC3E}">
        <p14:creationId xmlns:p14="http://schemas.microsoft.com/office/powerpoint/2010/main" val="1969692083"/>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hoto 1">
    <p:spTree>
      <p:nvGrpSpPr>
        <p:cNvPr id="1" name=""/>
        <p:cNvGrpSpPr/>
        <p:nvPr/>
      </p:nvGrpSpPr>
      <p:grpSpPr>
        <a:xfrm>
          <a:off x="0" y="0"/>
          <a:ext cx="0" cy="0"/>
          <a:chOff x="0" y="0"/>
          <a:chExt cx="0" cy="0"/>
        </a:xfrm>
      </p:grpSpPr>
      <p:sp>
        <p:nvSpPr>
          <p:cNvPr id="2" name="Shape 74">
            <a:extLst>
              <a:ext uri="{FF2B5EF4-FFF2-40B4-BE49-F238E27FC236}">
                <a16:creationId xmlns:a16="http://schemas.microsoft.com/office/drawing/2014/main" id="{0DD0CD17-DEA2-444B-B091-ED18073B6AFF}"/>
              </a:ext>
            </a:extLst>
          </p:cNvPr>
          <p:cNvSpPr/>
          <p:nvPr userDrawn="1"/>
        </p:nvSpPr>
        <p:spPr>
          <a:xfrm>
            <a:off x="3413450" y="-30554"/>
            <a:ext cx="2683359" cy="10119507"/>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4" name="Picture Placeholder 1">
            <a:extLst>
              <a:ext uri="{FF2B5EF4-FFF2-40B4-BE49-F238E27FC236}">
                <a16:creationId xmlns:a16="http://schemas.microsoft.com/office/drawing/2014/main" id="{669F3A85-FC8B-4D3A-A29C-11000E61CB5E}"/>
              </a:ext>
            </a:extLst>
          </p:cNvPr>
          <p:cNvSpPr>
            <a:spLocks noGrp="1"/>
          </p:cNvSpPr>
          <p:nvPr>
            <p:ph type="pic" sz="quarter" idx="10"/>
          </p:nvPr>
        </p:nvSpPr>
        <p:spPr>
          <a:xfrm>
            <a:off x="4353829" y="2847616"/>
            <a:ext cx="3050990" cy="4834801"/>
          </a:xfrm>
          <a:prstGeom prst="rect">
            <a:avLst/>
          </a:prstGeom>
          <a:solidFill>
            <a:schemeClr val="tx1"/>
          </a:solidFill>
        </p:spPr>
      </p:sp>
      <p:sp>
        <p:nvSpPr>
          <p:cNvPr id="5" name="Shape 78">
            <a:extLst>
              <a:ext uri="{FF2B5EF4-FFF2-40B4-BE49-F238E27FC236}">
                <a16:creationId xmlns:a16="http://schemas.microsoft.com/office/drawing/2014/main" id="{93D62462-F05D-41E1-8D7A-9C5470C44553}"/>
              </a:ext>
            </a:extLst>
          </p:cNvPr>
          <p:cNvSpPr/>
          <p:nvPr userDrawn="1"/>
        </p:nvSpPr>
        <p:spPr>
          <a:xfrm>
            <a:off x="3413450" y="-34056"/>
            <a:ext cx="2683359" cy="10119507"/>
          </a:xfrm>
          <a:prstGeom prst="rect">
            <a:avLst/>
          </a:prstGeom>
          <a:solidFill>
            <a:srgbClr val="009457">
              <a:alpha val="70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6" name="Shape 79">
            <a:extLst>
              <a:ext uri="{FF2B5EF4-FFF2-40B4-BE49-F238E27FC236}">
                <a16:creationId xmlns:a16="http://schemas.microsoft.com/office/drawing/2014/main" id="{8BA87FF3-D270-477F-B368-C0746A588DBD}"/>
              </a:ext>
            </a:extLst>
          </p:cNvPr>
          <p:cNvSpPr/>
          <p:nvPr userDrawn="1"/>
        </p:nvSpPr>
        <p:spPr>
          <a:xfrm flipH="1">
            <a:off x="333114" y="9096056"/>
            <a:ext cx="1" cy="1921892"/>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11" name="Picture Placeholder 10">
            <a:extLst>
              <a:ext uri="{FF2B5EF4-FFF2-40B4-BE49-F238E27FC236}">
                <a16:creationId xmlns:a16="http://schemas.microsoft.com/office/drawing/2014/main" id="{BEEDF0CE-EE67-4F24-911A-832A471730A4}"/>
              </a:ext>
            </a:extLst>
          </p:cNvPr>
          <p:cNvSpPr>
            <a:spLocks noGrp="1"/>
          </p:cNvSpPr>
          <p:nvPr>
            <p:ph type="pic" sz="quarter" idx="11"/>
          </p:nvPr>
        </p:nvSpPr>
        <p:spPr>
          <a:xfrm>
            <a:off x="4355470" y="2830090"/>
            <a:ext cx="3364498" cy="4869709"/>
          </a:xfrm>
          <a:prstGeom prst="rect">
            <a:avLst/>
          </a:prstGeom>
        </p:spPr>
        <p:txBody>
          <a:bodyPr/>
          <a:lstStyle/>
          <a:p>
            <a:endParaRPr lang="en-US" dirty="0"/>
          </a:p>
        </p:txBody>
      </p:sp>
      <p:sp>
        <p:nvSpPr>
          <p:cNvPr id="14" name="Text Placeholder 13">
            <a:extLst>
              <a:ext uri="{FF2B5EF4-FFF2-40B4-BE49-F238E27FC236}">
                <a16:creationId xmlns:a16="http://schemas.microsoft.com/office/drawing/2014/main" id="{EF10BA34-8D64-4CAF-9865-2A13BC4BB40B}"/>
              </a:ext>
            </a:extLst>
          </p:cNvPr>
          <p:cNvSpPr>
            <a:spLocks noGrp="1"/>
          </p:cNvSpPr>
          <p:nvPr>
            <p:ph type="body" sz="quarter" idx="12" hasCustomPrompt="1"/>
          </p:nvPr>
        </p:nvSpPr>
        <p:spPr>
          <a:xfrm>
            <a:off x="-332761" y="3968063"/>
            <a:ext cx="3275200" cy="2593763"/>
          </a:xfrm>
          <a:prstGeom prst="rect">
            <a:avLst/>
          </a:prstGeom>
        </p:spPr>
        <p:txBody>
          <a:bodyPr>
            <a:normAutofit/>
          </a:bodyPr>
          <a:lstStyle>
            <a:lvl1pPr algn="r">
              <a:defRPr sz="2805" b="1">
                <a:solidFill>
                  <a:srgbClr val="009457"/>
                </a:solidFill>
                <a:latin typeface="+mj-lt"/>
              </a:defRPr>
            </a:lvl1pPr>
          </a:lstStyle>
          <a:p>
            <a:pPr lvl="0"/>
            <a:r>
              <a:rPr lang="en-US" dirty="0"/>
              <a:t>Slide title Slide Title</a:t>
            </a:r>
          </a:p>
        </p:txBody>
      </p:sp>
    </p:spTree>
    <p:extLst>
      <p:ext uri="{BB962C8B-B14F-4D97-AF65-F5344CB8AC3E}">
        <p14:creationId xmlns:p14="http://schemas.microsoft.com/office/powerpoint/2010/main" val="3981241931"/>
      </p:ext>
    </p:extLst>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hoto 2">
    <p:spTree>
      <p:nvGrpSpPr>
        <p:cNvPr id="1" name=""/>
        <p:cNvGrpSpPr/>
        <p:nvPr/>
      </p:nvGrpSpPr>
      <p:grpSpPr>
        <a:xfrm>
          <a:off x="0" y="0"/>
          <a:ext cx="0" cy="0"/>
          <a:chOff x="0" y="0"/>
          <a:chExt cx="0" cy="0"/>
        </a:xfrm>
      </p:grpSpPr>
      <p:sp>
        <p:nvSpPr>
          <p:cNvPr id="2" name="Shape 74">
            <a:extLst>
              <a:ext uri="{FF2B5EF4-FFF2-40B4-BE49-F238E27FC236}">
                <a16:creationId xmlns:a16="http://schemas.microsoft.com/office/drawing/2014/main" id="{0DD0CD17-DEA2-444B-B091-ED18073B6AFF}"/>
              </a:ext>
            </a:extLst>
          </p:cNvPr>
          <p:cNvSpPr/>
          <p:nvPr userDrawn="1"/>
        </p:nvSpPr>
        <p:spPr>
          <a:xfrm>
            <a:off x="3413450" y="-30554"/>
            <a:ext cx="2683359" cy="10119507"/>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5" name="Shape 78">
            <a:extLst>
              <a:ext uri="{FF2B5EF4-FFF2-40B4-BE49-F238E27FC236}">
                <a16:creationId xmlns:a16="http://schemas.microsoft.com/office/drawing/2014/main" id="{93D62462-F05D-41E1-8D7A-9C5470C44553}"/>
              </a:ext>
            </a:extLst>
          </p:cNvPr>
          <p:cNvSpPr/>
          <p:nvPr userDrawn="1"/>
        </p:nvSpPr>
        <p:spPr>
          <a:xfrm>
            <a:off x="3413450" y="-34056"/>
            <a:ext cx="2683359" cy="10119507"/>
          </a:xfrm>
          <a:prstGeom prst="rect">
            <a:avLst/>
          </a:prstGeom>
          <a:solidFill>
            <a:srgbClr val="009457">
              <a:alpha val="70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6" name="Shape 79">
            <a:extLst>
              <a:ext uri="{FF2B5EF4-FFF2-40B4-BE49-F238E27FC236}">
                <a16:creationId xmlns:a16="http://schemas.microsoft.com/office/drawing/2014/main" id="{8BA87FF3-D270-477F-B368-C0746A588DBD}"/>
              </a:ext>
            </a:extLst>
          </p:cNvPr>
          <p:cNvSpPr/>
          <p:nvPr userDrawn="1"/>
        </p:nvSpPr>
        <p:spPr>
          <a:xfrm flipH="1">
            <a:off x="333114" y="9096056"/>
            <a:ext cx="1" cy="1921892"/>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14" name="Text Placeholder 13">
            <a:extLst>
              <a:ext uri="{FF2B5EF4-FFF2-40B4-BE49-F238E27FC236}">
                <a16:creationId xmlns:a16="http://schemas.microsoft.com/office/drawing/2014/main" id="{EF10BA34-8D64-4CAF-9865-2A13BC4BB40B}"/>
              </a:ext>
            </a:extLst>
          </p:cNvPr>
          <p:cNvSpPr>
            <a:spLocks noGrp="1"/>
          </p:cNvSpPr>
          <p:nvPr>
            <p:ph type="body" sz="quarter" idx="12" hasCustomPrompt="1"/>
          </p:nvPr>
        </p:nvSpPr>
        <p:spPr>
          <a:xfrm>
            <a:off x="-332761" y="3968063"/>
            <a:ext cx="3275200" cy="2593763"/>
          </a:xfrm>
          <a:prstGeom prst="rect">
            <a:avLst/>
          </a:prstGeom>
        </p:spPr>
        <p:txBody>
          <a:bodyPr>
            <a:normAutofit/>
          </a:bodyPr>
          <a:lstStyle>
            <a:lvl1pPr algn="r">
              <a:defRPr sz="2805" b="1">
                <a:solidFill>
                  <a:srgbClr val="2CB772"/>
                </a:solidFill>
                <a:latin typeface="+mj-lt"/>
              </a:defRPr>
            </a:lvl1pPr>
          </a:lstStyle>
          <a:p>
            <a:pPr lvl="0"/>
            <a:r>
              <a:rPr lang="en-US" dirty="0"/>
              <a:t>Slide Title Slide: Title Slide Title Slide Title</a:t>
            </a:r>
          </a:p>
        </p:txBody>
      </p:sp>
      <p:sp>
        <p:nvSpPr>
          <p:cNvPr id="9" name="Picture Placeholder 8">
            <a:extLst>
              <a:ext uri="{FF2B5EF4-FFF2-40B4-BE49-F238E27FC236}">
                <a16:creationId xmlns:a16="http://schemas.microsoft.com/office/drawing/2014/main" id="{DB57101B-6321-421C-B7EA-30572F7E8836}"/>
              </a:ext>
            </a:extLst>
          </p:cNvPr>
          <p:cNvSpPr>
            <a:spLocks noGrp="1"/>
          </p:cNvSpPr>
          <p:nvPr>
            <p:ph type="pic" sz="quarter" idx="13"/>
          </p:nvPr>
        </p:nvSpPr>
        <p:spPr>
          <a:xfrm>
            <a:off x="4240365" y="1300019"/>
            <a:ext cx="2524692" cy="3729183"/>
          </a:xfrm>
          <a:prstGeom prst="rect">
            <a:avLst/>
          </a:prstGeom>
        </p:spPr>
        <p:txBody>
          <a:bodyPr/>
          <a:lstStyle/>
          <a:p>
            <a:endParaRPr lang="en-US" dirty="0"/>
          </a:p>
        </p:txBody>
      </p:sp>
      <p:sp>
        <p:nvSpPr>
          <p:cNvPr id="16" name="Picture Placeholder 8">
            <a:extLst>
              <a:ext uri="{FF2B5EF4-FFF2-40B4-BE49-F238E27FC236}">
                <a16:creationId xmlns:a16="http://schemas.microsoft.com/office/drawing/2014/main" id="{8761F035-CA69-40D3-87DF-15C69EBDA762}"/>
              </a:ext>
            </a:extLst>
          </p:cNvPr>
          <p:cNvSpPr>
            <a:spLocks noGrp="1"/>
          </p:cNvSpPr>
          <p:nvPr>
            <p:ph type="pic" sz="quarter" idx="14"/>
          </p:nvPr>
        </p:nvSpPr>
        <p:spPr>
          <a:xfrm>
            <a:off x="4240365" y="5329260"/>
            <a:ext cx="2524692" cy="3729183"/>
          </a:xfrm>
          <a:prstGeom prst="rect">
            <a:avLst/>
          </a:prstGeom>
        </p:spPr>
        <p:txBody>
          <a:bodyPr/>
          <a:lstStyle/>
          <a:p>
            <a:endParaRPr lang="en-US" dirty="0"/>
          </a:p>
        </p:txBody>
      </p:sp>
    </p:spTree>
    <p:extLst>
      <p:ext uri="{BB962C8B-B14F-4D97-AF65-F5344CB8AC3E}">
        <p14:creationId xmlns:p14="http://schemas.microsoft.com/office/powerpoint/2010/main" val="424067039"/>
      </p:ext>
    </p:extLst>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Photo Grid 1">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1152704" y="2577699"/>
            <a:ext cx="926515" cy="2131589"/>
          </a:xfrm>
          <a:prstGeom prst="rect">
            <a:avLst/>
          </a:prstGeom>
        </p:spPr>
        <p:txBody>
          <a:bodyPr/>
          <a:lstStyle/>
          <a:p>
            <a:endParaRPr lang="en-US" dirty="0"/>
          </a:p>
        </p:txBody>
      </p:sp>
      <p:sp>
        <p:nvSpPr>
          <p:cNvPr id="7" name="Picture Placeholder 2"/>
          <p:cNvSpPr>
            <a:spLocks noGrp="1"/>
          </p:cNvSpPr>
          <p:nvPr>
            <p:ph type="pic" sz="quarter" idx="11"/>
          </p:nvPr>
        </p:nvSpPr>
        <p:spPr>
          <a:xfrm>
            <a:off x="2282941" y="2577699"/>
            <a:ext cx="926515" cy="2131589"/>
          </a:xfrm>
          <a:prstGeom prst="rect">
            <a:avLst/>
          </a:prstGeom>
        </p:spPr>
        <p:txBody>
          <a:bodyPr/>
          <a:lstStyle/>
          <a:p>
            <a:endParaRPr lang="en-US" dirty="0"/>
          </a:p>
        </p:txBody>
      </p:sp>
      <p:sp>
        <p:nvSpPr>
          <p:cNvPr id="8" name="Picture Placeholder 2"/>
          <p:cNvSpPr>
            <a:spLocks noGrp="1"/>
          </p:cNvSpPr>
          <p:nvPr>
            <p:ph type="pic" sz="quarter" idx="12"/>
          </p:nvPr>
        </p:nvSpPr>
        <p:spPr>
          <a:xfrm>
            <a:off x="3413177" y="2577699"/>
            <a:ext cx="926515" cy="2131589"/>
          </a:xfrm>
          <a:prstGeom prst="rect">
            <a:avLst/>
          </a:prstGeom>
        </p:spPr>
        <p:txBody>
          <a:bodyPr/>
          <a:lstStyle/>
          <a:p>
            <a:endParaRPr lang="en-US" dirty="0"/>
          </a:p>
        </p:txBody>
      </p:sp>
      <p:sp>
        <p:nvSpPr>
          <p:cNvPr id="9" name="Picture Placeholder 2"/>
          <p:cNvSpPr>
            <a:spLocks noGrp="1"/>
          </p:cNvSpPr>
          <p:nvPr>
            <p:ph type="pic" sz="quarter" idx="13"/>
          </p:nvPr>
        </p:nvSpPr>
        <p:spPr>
          <a:xfrm>
            <a:off x="4543414" y="2577699"/>
            <a:ext cx="926515" cy="2131589"/>
          </a:xfrm>
          <a:prstGeom prst="rect">
            <a:avLst/>
          </a:prstGeom>
        </p:spPr>
        <p:txBody>
          <a:bodyPr/>
          <a:lstStyle/>
          <a:p>
            <a:endParaRPr lang="en-US" dirty="0"/>
          </a:p>
        </p:txBody>
      </p:sp>
      <p:sp>
        <p:nvSpPr>
          <p:cNvPr id="10" name="Picture Placeholder 2"/>
          <p:cNvSpPr>
            <a:spLocks noGrp="1"/>
          </p:cNvSpPr>
          <p:nvPr>
            <p:ph type="pic" sz="quarter" idx="14"/>
          </p:nvPr>
        </p:nvSpPr>
        <p:spPr>
          <a:xfrm>
            <a:off x="5673650" y="2577699"/>
            <a:ext cx="926515" cy="2131589"/>
          </a:xfrm>
          <a:prstGeom prst="rect">
            <a:avLst/>
          </a:prstGeom>
        </p:spPr>
        <p:txBody>
          <a:bodyPr/>
          <a:lstStyle/>
          <a:p>
            <a:endParaRPr lang="en-US" dirty="0"/>
          </a:p>
        </p:txBody>
      </p:sp>
      <p:sp>
        <p:nvSpPr>
          <p:cNvPr id="11" name="Picture Placeholder 2"/>
          <p:cNvSpPr>
            <a:spLocks noGrp="1"/>
          </p:cNvSpPr>
          <p:nvPr>
            <p:ph type="pic" sz="quarter" idx="15"/>
          </p:nvPr>
        </p:nvSpPr>
        <p:spPr>
          <a:xfrm>
            <a:off x="1152704" y="5177981"/>
            <a:ext cx="926515" cy="2131589"/>
          </a:xfrm>
          <a:prstGeom prst="rect">
            <a:avLst/>
          </a:prstGeom>
        </p:spPr>
        <p:txBody>
          <a:bodyPr/>
          <a:lstStyle/>
          <a:p>
            <a:endParaRPr lang="en-US" dirty="0"/>
          </a:p>
        </p:txBody>
      </p:sp>
      <p:sp>
        <p:nvSpPr>
          <p:cNvPr id="12" name="Picture Placeholder 2"/>
          <p:cNvSpPr>
            <a:spLocks noGrp="1"/>
          </p:cNvSpPr>
          <p:nvPr>
            <p:ph type="pic" sz="quarter" idx="16"/>
          </p:nvPr>
        </p:nvSpPr>
        <p:spPr>
          <a:xfrm>
            <a:off x="2282941" y="5177981"/>
            <a:ext cx="926515" cy="2131589"/>
          </a:xfrm>
          <a:prstGeom prst="rect">
            <a:avLst/>
          </a:prstGeom>
        </p:spPr>
        <p:txBody>
          <a:bodyPr/>
          <a:lstStyle/>
          <a:p>
            <a:endParaRPr lang="en-US" dirty="0"/>
          </a:p>
        </p:txBody>
      </p:sp>
      <p:sp>
        <p:nvSpPr>
          <p:cNvPr id="13" name="Picture Placeholder 2"/>
          <p:cNvSpPr>
            <a:spLocks noGrp="1"/>
          </p:cNvSpPr>
          <p:nvPr>
            <p:ph type="pic" sz="quarter" idx="17"/>
          </p:nvPr>
        </p:nvSpPr>
        <p:spPr>
          <a:xfrm>
            <a:off x="3413177" y="5177981"/>
            <a:ext cx="926515" cy="2131589"/>
          </a:xfrm>
          <a:prstGeom prst="rect">
            <a:avLst/>
          </a:prstGeom>
        </p:spPr>
        <p:txBody>
          <a:bodyPr/>
          <a:lstStyle/>
          <a:p>
            <a:endParaRPr lang="en-US" dirty="0"/>
          </a:p>
        </p:txBody>
      </p:sp>
      <p:sp>
        <p:nvSpPr>
          <p:cNvPr id="14" name="Picture Placeholder 2"/>
          <p:cNvSpPr>
            <a:spLocks noGrp="1"/>
          </p:cNvSpPr>
          <p:nvPr>
            <p:ph type="pic" sz="quarter" idx="18"/>
          </p:nvPr>
        </p:nvSpPr>
        <p:spPr>
          <a:xfrm>
            <a:off x="4543414" y="5177981"/>
            <a:ext cx="926515" cy="2131589"/>
          </a:xfrm>
          <a:prstGeom prst="rect">
            <a:avLst/>
          </a:prstGeom>
        </p:spPr>
        <p:txBody>
          <a:bodyPr/>
          <a:lstStyle/>
          <a:p>
            <a:endParaRPr lang="en-US" dirty="0"/>
          </a:p>
        </p:txBody>
      </p:sp>
      <p:sp>
        <p:nvSpPr>
          <p:cNvPr id="15" name="Picture Placeholder 2"/>
          <p:cNvSpPr>
            <a:spLocks noGrp="1"/>
          </p:cNvSpPr>
          <p:nvPr>
            <p:ph type="pic" sz="quarter" idx="19"/>
          </p:nvPr>
        </p:nvSpPr>
        <p:spPr>
          <a:xfrm>
            <a:off x="5673650" y="5177981"/>
            <a:ext cx="926515" cy="2131589"/>
          </a:xfrm>
          <a:prstGeom prst="rect">
            <a:avLst/>
          </a:prstGeom>
        </p:spPr>
        <p:txBody>
          <a:bodyPr/>
          <a:lstStyle/>
          <a:p>
            <a:endParaRPr lang="en-US" dirty="0"/>
          </a:p>
        </p:txBody>
      </p:sp>
    </p:spTree>
    <p:extLst>
      <p:ext uri="{BB962C8B-B14F-4D97-AF65-F5344CB8AC3E}">
        <p14:creationId xmlns:p14="http://schemas.microsoft.com/office/powerpoint/2010/main" val="1126487967"/>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Photo Grid 2">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1315034" y="2846621"/>
            <a:ext cx="842010" cy="1937173"/>
          </a:xfrm>
          <a:prstGeom prst="rect">
            <a:avLst/>
          </a:prstGeom>
        </p:spPr>
        <p:txBody>
          <a:bodyPr/>
          <a:lstStyle/>
          <a:p>
            <a:endParaRPr lang="en-US" dirty="0"/>
          </a:p>
        </p:txBody>
      </p:sp>
      <p:sp>
        <p:nvSpPr>
          <p:cNvPr id="12" name="Picture Placeholder 2"/>
          <p:cNvSpPr>
            <a:spLocks noGrp="1"/>
          </p:cNvSpPr>
          <p:nvPr>
            <p:ph type="pic" sz="quarter" idx="11"/>
          </p:nvPr>
        </p:nvSpPr>
        <p:spPr>
          <a:xfrm>
            <a:off x="2399931" y="2846621"/>
            <a:ext cx="842010" cy="1937173"/>
          </a:xfrm>
          <a:prstGeom prst="rect">
            <a:avLst/>
          </a:prstGeom>
        </p:spPr>
        <p:txBody>
          <a:bodyPr/>
          <a:lstStyle/>
          <a:p>
            <a:endParaRPr lang="en-US" dirty="0"/>
          </a:p>
        </p:txBody>
      </p:sp>
      <p:sp>
        <p:nvSpPr>
          <p:cNvPr id="13" name="Picture Placeholder 2"/>
          <p:cNvSpPr>
            <a:spLocks noGrp="1"/>
          </p:cNvSpPr>
          <p:nvPr>
            <p:ph type="pic" sz="quarter" idx="12"/>
          </p:nvPr>
        </p:nvSpPr>
        <p:spPr>
          <a:xfrm>
            <a:off x="3484829" y="2846621"/>
            <a:ext cx="842010" cy="1937173"/>
          </a:xfrm>
          <a:prstGeom prst="rect">
            <a:avLst/>
          </a:prstGeom>
        </p:spPr>
        <p:txBody>
          <a:bodyPr/>
          <a:lstStyle/>
          <a:p>
            <a:endParaRPr lang="en-US" dirty="0"/>
          </a:p>
        </p:txBody>
      </p:sp>
      <p:sp>
        <p:nvSpPr>
          <p:cNvPr id="14" name="Picture Placeholder 2"/>
          <p:cNvSpPr>
            <a:spLocks noGrp="1"/>
          </p:cNvSpPr>
          <p:nvPr>
            <p:ph type="pic" sz="quarter" idx="13"/>
          </p:nvPr>
        </p:nvSpPr>
        <p:spPr>
          <a:xfrm>
            <a:off x="4569726" y="2846621"/>
            <a:ext cx="842010" cy="1937173"/>
          </a:xfrm>
          <a:prstGeom prst="rect">
            <a:avLst/>
          </a:prstGeom>
        </p:spPr>
        <p:txBody>
          <a:bodyPr/>
          <a:lstStyle/>
          <a:p>
            <a:endParaRPr lang="en-US" dirty="0"/>
          </a:p>
        </p:txBody>
      </p:sp>
      <p:sp>
        <p:nvSpPr>
          <p:cNvPr id="15" name="Picture Placeholder 2"/>
          <p:cNvSpPr>
            <a:spLocks noGrp="1"/>
          </p:cNvSpPr>
          <p:nvPr>
            <p:ph type="pic" sz="quarter" idx="14"/>
          </p:nvPr>
        </p:nvSpPr>
        <p:spPr>
          <a:xfrm>
            <a:off x="5654624" y="2846621"/>
            <a:ext cx="842010" cy="1937173"/>
          </a:xfrm>
          <a:prstGeom prst="rect">
            <a:avLst/>
          </a:prstGeom>
        </p:spPr>
        <p:txBody>
          <a:bodyPr/>
          <a:lstStyle/>
          <a:p>
            <a:endParaRPr lang="en-US" dirty="0"/>
          </a:p>
        </p:txBody>
      </p:sp>
      <p:sp>
        <p:nvSpPr>
          <p:cNvPr id="16" name="Picture Placeholder 2"/>
          <p:cNvSpPr>
            <a:spLocks noGrp="1"/>
          </p:cNvSpPr>
          <p:nvPr>
            <p:ph type="pic" sz="quarter" idx="15"/>
          </p:nvPr>
        </p:nvSpPr>
        <p:spPr>
          <a:xfrm>
            <a:off x="1315034" y="5268088"/>
            <a:ext cx="842010" cy="1937173"/>
          </a:xfrm>
          <a:prstGeom prst="rect">
            <a:avLst/>
          </a:prstGeom>
        </p:spPr>
        <p:txBody>
          <a:bodyPr/>
          <a:lstStyle/>
          <a:p>
            <a:endParaRPr lang="en-US" dirty="0"/>
          </a:p>
        </p:txBody>
      </p:sp>
      <p:sp>
        <p:nvSpPr>
          <p:cNvPr id="17" name="Picture Placeholder 2"/>
          <p:cNvSpPr>
            <a:spLocks noGrp="1"/>
          </p:cNvSpPr>
          <p:nvPr>
            <p:ph type="pic" sz="quarter" idx="16"/>
          </p:nvPr>
        </p:nvSpPr>
        <p:spPr>
          <a:xfrm>
            <a:off x="2399931" y="5268088"/>
            <a:ext cx="842010" cy="1937173"/>
          </a:xfrm>
          <a:prstGeom prst="rect">
            <a:avLst/>
          </a:prstGeom>
        </p:spPr>
        <p:txBody>
          <a:bodyPr/>
          <a:lstStyle/>
          <a:p>
            <a:endParaRPr lang="en-US" dirty="0"/>
          </a:p>
        </p:txBody>
      </p:sp>
      <p:sp>
        <p:nvSpPr>
          <p:cNvPr id="18" name="Picture Placeholder 2"/>
          <p:cNvSpPr>
            <a:spLocks noGrp="1"/>
          </p:cNvSpPr>
          <p:nvPr>
            <p:ph type="pic" sz="quarter" idx="17"/>
          </p:nvPr>
        </p:nvSpPr>
        <p:spPr>
          <a:xfrm>
            <a:off x="3484829" y="5268088"/>
            <a:ext cx="842010" cy="1937173"/>
          </a:xfrm>
          <a:prstGeom prst="rect">
            <a:avLst/>
          </a:prstGeom>
        </p:spPr>
        <p:txBody>
          <a:bodyPr/>
          <a:lstStyle/>
          <a:p>
            <a:endParaRPr lang="en-US" dirty="0"/>
          </a:p>
        </p:txBody>
      </p:sp>
      <p:sp>
        <p:nvSpPr>
          <p:cNvPr id="19" name="Picture Placeholder 2"/>
          <p:cNvSpPr>
            <a:spLocks noGrp="1"/>
          </p:cNvSpPr>
          <p:nvPr>
            <p:ph type="pic" sz="quarter" idx="18"/>
          </p:nvPr>
        </p:nvSpPr>
        <p:spPr>
          <a:xfrm>
            <a:off x="4569726" y="5268088"/>
            <a:ext cx="842010" cy="1937173"/>
          </a:xfrm>
          <a:prstGeom prst="rect">
            <a:avLst/>
          </a:prstGeom>
        </p:spPr>
        <p:txBody>
          <a:bodyPr/>
          <a:lstStyle/>
          <a:p>
            <a:endParaRPr lang="en-US" dirty="0"/>
          </a:p>
        </p:txBody>
      </p:sp>
      <p:sp>
        <p:nvSpPr>
          <p:cNvPr id="20" name="Picture Placeholder 2"/>
          <p:cNvSpPr>
            <a:spLocks noGrp="1"/>
          </p:cNvSpPr>
          <p:nvPr>
            <p:ph type="pic" sz="quarter" idx="19"/>
          </p:nvPr>
        </p:nvSpPr>
        <p:spPr>
          <a:xfrm>
            <a:off x="5654624" y="5268088"/>
            <a:ext cx="842010" cy="1937173"/>
          </a:xfrm>
          <a:prstGeom prst="rect">
            <a:avLst/>
          </a:prstGeom>
        </p:spPr>
        <p:txBody>
          <a:bodyPr/>
          <a:lstStyle/>
          <a:p>
            <a:endParaRPr lang="en-US" dirty="0"/>
          </a:p>
        </p:txBody>
      </p:sp>
    </p:spTree>
    <p:extLst>
      <p:ext uri="{BB962C8B-B14F-4D97-AF65-F5344CB8AC3E}">
        <p14:creationId xmlns:p14="http://schemas.microsoft.com/office/powerpoint/2010/main" val="912432982"/>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CF92989-4D76-4C1B-BE09-28ECC3D586FA}"/>
              </a:ext>
            </a:extLst>
          </p:cNvPr>
          <p:cNvSpPr/>
          <p:nvPr userDrawn="1"/>
        </p:nvSpPr>
        <p:spPr>
          <a:xfrm>
            <a:off x="0" y="8668885"/>
            <a:ext cx="7772400" cy="171617"/>
          </a:xfrm>
          <a:prstGeom prst="rect">
            <a:avLst/>
          </a:prstGeom>
          <a:solidFill>
            <a:srgbClr val="FFFEFF"/>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2144" tIns="12144" rIns="12144" bIns="12144" numCol="1" spcCol="38100" rtlCol="0" anchor="ctr">
            <a:spAutoFit/>
          </a:bodyP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956" b="0" i="0" u="none" strike="noStrike" kern="0" cap="none" spc="0" normalizeH="0" baseline="0" noProof="0" dirty="0">
              <a:ln>
                <a:noFill/>
              </a:ln>
              <a:solidFill>
                <a:srgbClr val="FFFFFF"/>
              </a:solidFill>
              <a:effectLst/>
              <a:uLnTx/>
              <a:uFillTx/>
              <a:latin typeface="Helvetica Light"/>
              <a:ea typeface="Helvetica Light"/>
              <a:cs typeface="Helvetica Light"/>
              <a:sym typeface="Helvetica Light"/>
            </a:endParaRPr>
          </a:p>
        </p:txBody>
      </p:sp>
      <p:pic>
        <p:nvPicPr>
          <p:cNvPr id="8" name="Picture 7">
            <a:extLst>
              <a:ext uri="{FF2B5EF4-FFF2-40B4-BE49-F238E27FC236}">
                <a16:creationId xmlns:a16="http://schemas.microsoft.com/office/drawing/2014/main" id="{EE7D9E7F-A8A5-40A7-A44B-B17F8296BE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42829" y="7450983"/>
            <a:ext cx="3777789" cy="2607417"/>
          </a:xfrm>
          <a:prstGeom prst="rect">
            <a:avLst/>
          </a:prstGeom>
        </p:spPr>
      </p:pic>
      <p:sp>
        <p:nvSpPr>
          <p:cNvPr id="10" name="Title 9">
            <a:extLst>
              <a:ext uri="{FF2B5EF4-FFF2-40B4-BE49-F238E27FC236}">
                <a16:creationId xmlns:a16="http://schemas.microsoft.com/office/drawing/2014/main" id="{898313A3-E47E-4D96-84FB-418B0C5CE3C5}"/>
              </a:ext>
            </a:extLst>
          </p:cNvPr>
          <p:cNvSpPr>
            <a:spLocks noGrp="1"/>
          </p:cNvSpPr>
          <p:nvPr>
            <p:ph type="title" hasCustomPrompt="1"/>
          </p:nvPr>
        </p:nvSpPr>
        <p:spPr>
          <a:xfrm>
            <a:off x="1343471" y="2175007"/>
            <a:ext cx="5253867" cy="1596346"/>
          </a:xfrm>
          <a:prstGeom prst="rect">
            <a:avLst/>
          </a:prstGeom>
        </p:spPr>
        <p:txBody>
          <a:bodyPr>
            <a:noAutofit/>
          </a:bodyPr>
          <a:lstStyle>
            <a:lvl1pPr algn="ctr">
              <a:defRPr sz="3188">
                <a:solidFill>
                  <a:srgbClr val="FFFEFF"/>
                </a:solidFill>
                <a:latin typeface="+mj-lt"/>
              </a:defRPr>
            </a:lvl1pPr>
          </a:lstStyle>
          <a:p>
            <a:r>
              <a:rPr lang="en-US" dirty="0"/>
              <a:t>Presentation Title Presentation Title</a:t>
            </a:r>
          </a:p>
        </p:txBody>
      </p:sp>
      <p:sp>
        <p:nvSpPr>
          <p:cNvPr id="13" name="Text Placeholder 12">
            <a:extLst>
              <a:ext uri="{FF2B5EF4-FFF2-40B4-BE49-F238E27FC236}">
                <a16:creationId xmlns:a16="http://schemas.microsoft.com/office/drawing/2014/main" id="{25D46153-06E3-46AB-A73B-E63268AD6CD6}"/>
              </a:ext>
            </a:extLst>
          </p:cNvPr>
          <p:cNvSpPr>
            <a:spLocks noGrp="1"/>
          </p:cNvSpPr>
          <p:nvPr>
            <p:ph type="body" sz="quarter" idx="11" hasCustomPrompt="1"/>
          </p:nvPr>
        </p:nvSpPr>
        <p:spPr>
          <a:xfrm>
            <a:off x="1343472" y="4547004"/>
            <a:ext cx="5085457" cy="683367"/>
          </a:xfrm>
          <a:prstGeom prst="rect">
            <a:avLst/>
          </a:prstGeom>
        </p:spPr>
        <p:txBody>
          <a:bodyPr>
            <a:normAutofit/>
          </a:bodyPr>
          <a:lstStyle>
            <a:lvl1pPr algn="ctr">
              <a:defRPr sz="1020" spc="96">
                <a:solidFill>
                  <a:srgbClr val="FFFEFF"/>
                </a:solidFill>
                <a:latin typeface="+mj-lt"/>
              </a:defRPr>
            </a:lvl1pPr>
          </a:lstStyle>
          <a:p>
            <a:pPr lvl="0"/>
            <a:r>
              <a:rPr lang="en-US" dirty="0"/>
              <a:t>PRESENTER NAME, ORGANIZATION</a:t>
            </a:r>
          </a:p>
        </p:txBody>
      </p:sp>
      <p:sp>
        <p:nvSpPr>
          <p:cNvPr id="7" name="Text Placeholder 12">
            <a:extLst>
              <a:ext uri="{FF2B5EF4-FFF2-40B4-BE49-F238E27FC236}">
                <a16:creationId xmlns:a16="http://schemas.microsoft.com/office/drawing/2014/main" id="{E8CCC836-64AC-4886-902C-08BB65A5D306}"/>
              </a:ext>
            </a:extLst>
          </p:cNvPr>
          <p:cNvSpPr>
            <a:spLocks noGrp="1"/>
          </p:cNvSpPr>
          <p:nvPr>
            <p:ph type="body" sz="quarter" idx="12" hasCustomPrompt="1"/>
          </p:nvPr>
        </p:nvSpPr>
        <p:spPr>
          <a:xfrm>
            <a:off x="1343472" y="1389686"/>
            <a:ext cx="5296546" cy="379050"/>
          </a:xfrm>
          <a:prstGeom prst="rect">
            <a:avLst/>
          </a:prstGeom>
        </p:spPr>
        <p:txBody>
          <a:bodyPr>
            <a:normAutofit/>
          </a:bodyPr>
          <a:lstStyle>
            <a:lvl1pPr algn="ctr">
              <a:defRPr sz="765" spc="96">
                <a:solidFill>
                  <a:srgbClr val="FFFEFF"/>
                </a:solidFill>
                <a:latin typeface="+mj-lt"/>
              </a:defRPr>
            </a:lvl1pPr>
          </a:lstStyle>
          <a:p>
            <a:pPr lvl="0"/>
            <a:r>
              <a:rPr lang="en-US" dirty="0"/>
              <a:t>EVENT / VENUE / DATE</a:t>
            </a:r>
          </a:p>
        </p:txBody>
      </p:sp>
    </p:spTree>
    <p:extLst>
      <p:ext uri="{BB962C8B-B14F-4D97-AF65-F5344CB8AC3E}">
        <p14:creationId xmlns:p14="http://schemas.microsoft.com/office/powerpoint/2010/main" val="705218582"/>
      </p:ext>
    </p:extLst>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8824202"/>
      </p:ext>
    </p:extLst>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1550" y="1646133"/>
            <a:ext cx="5829300" cy="3501813"/>
          </a:xfrm>
        </p:spPr>
        <p:txBody>
          <a:bodyPr anchor="b"/>
          <a:lstStyle>
            <a:lvl1pPr algn="ctr">
              <a:defRPr sz="3825"/>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1530"/>
            </a:lvl1pPr>
            <a:lvl2pPr marL="291465" indent="0" algn="ctr">
              <a:buNone/>
              <a:defRPr sz="1275"/>
            </a:lvl2pPr>
            <a:lvl3pPr marL="582930" indent="0" algn="ctr">
              <a:buNone/>
              <a:defRPr sz="1148"/>
            </a:lvl3pPr>
            <a:lvl4pPr marL="874395" indent="0" algn="ctr">
              <a:buNone/>
              <a:defRPr sz="1020"/>
            </a:lvl4pPr>
            <a:lvl5pPr marL="1165860" indent="0" algn="ctr">
              <a:buNone/>
              <a:defRPr sz="1020"/>
            </a:lvl5pPr>
            <a:lvl6pPr marL="1457325" indent="0" algn="ctr">
              <a:buNone/>
              <a:defRPr sz="1020"/>
            </a:lvl6pPr>
            <a:lvl7pPr marL="1748790" indent="0" algn="ctr">
              <a:buNone/>
              <a:defRPr sz="1020"/>
            </a:lvl7pPr>
            <a:lvl8pPr marL="2040255" indent="0" algn="ctr">
              <a:buNone/>
              <a:defRPr sz="1020"/>
            </a:lvl8pPr>
            <a:lvl9pPr marL="2331720" indent="0" algn="ctr">
              <a:buNone/>
              <a:defRPr sz="1020"/>
            </a:lvl9pPr>
          </a:lstStyle>
          <a:p>
            <a:r>
              <a:rPr lang="en-US"/>
              <a:t>Click to edit Master subtitle style</a:t>
            </a:r>
          </a:p>
        </p:txBody>
      </p:sp>
      <p:sp>
        <p:nvSpPr>
          <p:cNvPr id="4" name="Date Placeholder 3"/>
          <p:cNvSpPr>
            <a:spLocks noGrp="1"/>
          </p:cNvSpPr>
          <p:nvPr>
            <p:ph type="dt" sz="half" idx="10"/>
          </p:nvPr>
        </p:nvSpPr>
        <p:spPr/>
        <p:txBody>
          <a:bodyPr/>
          <a:lstStyle/>
          <a:p>
            <a:pPr algn="just" defTabSz="263128" hangingPunct="0"/>
            <a:fld id="{C32ABA43-6AFE-4B4C-8056-6B908A28995E}" type="datetimeFigureOut">
              <a:rPr lang="en-US" sz="733" kern="0" smtClean="0">
                <a:solidFill>
                  <a:srgbClr val="A6A7AC"/>
                </a:solidFill>
                <a:latin typeface="PT Sans"/>
                <a:sym typeface="PT Sans"/>
              </a:rPr>
              <a:pPr algn="just" defTabSz="263128" hangingPunct="0"/>
              <a:t>9/27/2022</a:t>
            </a:fld>
            <a:endParaRPr lang="en-US" sz="733" kern="0" dirty="0">
              <a:solidFill>
                <a:srgbClr val="A6A7AC"/>
              </a:solidFill>
              <a:latin typeface="PT Sans"/>
              <a:sym typeface="PT Sans"/>
            </a:endParaRPr>
          </a:p>
        </p:txBody>
      </p:sp>
      <p:sp>
        <p:nvSpPr>
          <p:cNvPr id="5" name="Footer Placeholder 4"/>
          <p:cNvSpPr>
            <a:spLocks noGrp="1"/>
          </p:cNvSpPr>
          <p:nvPr>
            <p:ph type="ftr" sz="quarter" idx="11"/>
          </p:nvPr>
        </p:nvSpPr>
        <p:spPr/>
        <p:txBody>
          <a:bodyPr/>
          <a:lstStyle/>
          <a:p>
            <a:pPr algn="just" defTabSz="263128" hangingPunct="0"/>
            <a:endParaRPr lang="en-US" sz="733" kern="0" dirty="0">
              <a:solidFill>
                <a:srgbClr val="A6A7AC"/>
              </a:solidFill>
              <a:latin typeface="PT Sans"/>
              <a:sym typeface="PT Sans"/>
            </a:endParaRPr>
          </a:p>
        </p:txBody>
      </p:sp>
    </p:spTree>
    <p:extLst>
      <p:ext uri="{BB962C8B-B14F-4D97-AF65-F5344CB8AC3E}">
        <p14:creationId xmlns:p14="http://schemas.microsoft.com/office/powerpoint/2010/main" val="8933857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Group 1">
    <p:spTree>
      <p:nvGrpSpPr>
        <p:cNvPr id="1" name=""/>
        <p:cNvGrpSpPr/>
        <p:nvPr/>
      </p:nvGrpSpPr>
      <p:grpSpPr>
        <a:xfrm>
          <a:off x="0" y="0"/>
          <a:ext cx="0" cy="0"/>
          <a:chOff x="0" y="0"/>
          <a:chExt cx="0" cy="0"/>
        </a:xfrm>
      </p:grpSpPr>
      <p:sp>
        <p:nvSpPr>
          <p:cNvPr id="30" name="Shape 30"/>
          <p:cNvSpPr>
            <a:spLocks noGrp="1"/>
          </p:cNvSpPr>
          <p:nvPr>
            <p:ph type="title" hasCustomPrompt="1"/>
          </p:nvPr>
        </p:nvSpPr>
        <p:spPr>
          <a:xfrm>
            <a:off x="676337" y="877321"/>
            <a:ext cx="6541548" cy="1596346"/>
          </a:xfrm>
          <a:prstGeom prst="rect">
            <a:avLst/>
          </a:prstGeom>
        </p:spPr>
        <p:txBody>
          <a:bodyPr>
            <a:noAutofit/>
          </a:bodyPr>
          <a:lstStyle>
            <a:lvl1pPr algn="ctr">
              <a:defRPr sz="2805">
                <a:latin typeface="+mj-lt"/>
              </a:defRPr>
            </a:lvl1pPr>
          </a:lstStyle>
          <a:p>
            <a:r>
              <a:rPr dirty="0"/>
              <a:t>Title Text</a:t>
            </a:r>
            <a:r>
              <a:rPr lang="en-US" dirty="0"/>
              <a:t> Title Text Title Text Title Text Title Text Title Text Title Text</a:t>
            </a:r>
            <a:endParaRPr dirty="0"/>
          </a:p>
        </p:txBody>
      </p:sp>
      <p:sp>
        <p:nvSpPr>
          <p:cNvPr id="5" name="Shape 137">
            <a:extLst>
              <a:ext uri="{FF2B5EF4-FFF2-40B4-BE49-F238E27FC236}">
                <a16:creationId xmlns:a16="http://schemas.microsoft.com/office/drawing/2014/main" id="{EE8BABF7-7F4D-49AD-8676-509A2B7E95D6}"/>
              </a:ext>
            </a:extLst>
          </p:cNvPr>
          <p:cNvSpPr/>
          <p:nvPr userDrawn="1"/>
        </p:nvSpPr>
        <p:spPr>
          <a:xfrm>
            <a:off x="5212350" y="4895265"/>
            <a:ext cx="1772787" cy="580056"/>
          </a:xfrm>
          <a:prstGeom prst="roundRect">
            <a:avLst>
              <a:gd name="adj" fmla="val 50000"/>
            </a:avLst>
          </a:prstGeom>
          <a:solidFill>
            <a:srgbClr val="009457"/>
          </a:solidFill>
          <a:ln w="38100" cap="flat">
            <a:solidFill>
              <a:srgbClr val="009457"/>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grpSp>
        <p:nvGrpSpPr>
          <p:cNvPr id="7" name="Group 142">
            <a:extLst>
              <a:ext uri="{FF2B5EF4-FFF2-40B4-BE49-F238E27FC236}">
                <a16:creationId xmlns:a16="http://schemas.microsoft.com/office/drawing/2014/main" id="{0C513970-F1BE-4913-9926-4917833AC58F}"/>
              </a:ext>
            </a:extLst>
          </p:cNvPr>
          <p:cNvGrpSpPr/>
          <p:nvPr userDrawn="1"/>
        </p:nvGrpSpPr>
        <p:grpSpPr>
          <a:xfrm>
            <a:off x="687700" y="2690867"/>
            <a:ext cx="1971918" cy="6271536"/>
            <a:chOff x="0" y="0"/>
            <a:chExt cx="6186406" cy="8552092"/>
          </a:xfrm>
        </p:grpSpPr>
        <p:sp>
          <p:nvSpPr>
            <p:cNvPr id="9" name="Shape 136">
              <a:extLst>
                <a:ext uri="{FF2B5EF4-FFF2-40B4-BE49-F238E27FC236}">
                  <a16:creationId xmlns:a16="http://schemas.microsoft.com/office/drawing/2014/main" id="{259176BC-A609-490E-B94F-A20FF0EE8885}"/>
                </a:ext>
              </a:extLst>
            </p:cNvPr>
            <p:cNvSpPr/>
            <p:nvPr/>
          </p:nvSpPr>
          <p:spPr>
            <a:xfrm>
              <a:off x="0" y="0"/>
              <a:ext cx="6186406" cy="8552092"/>
            </a:xfrm>
            <a:prstGeom prst="rect">
              <a:avLst/>
            </a:prstGeom>
            <a:noFill/>
            <a:ln w="50800" cap="flat">
              <a:solidFill>
                <a:srgbClr val="2CB772"/>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0" name="Shape 137">
              <a:extLst>
                <a:ext uri="{FF2B5EF4-FFF2-40B4-BE49-F238E27FC236}">
                  <a16:creationId xmlns:a16="http://schemas.microsoft.com/office/drawing/2014/main" id="{6DB8A5D2-001A-48B2-9984-B2B54B4E1A3D}"/>
                </a:ext>
              </a:extLst>
            </p:cNvPr>
            <p:cNvSpPr/>
            <p:nvPr/>
          </p:nvSpPr>
          <p:spPr>
            <a:xfrm>
              <a:off x="699760" y="2839036"/>
              <a:ext cx="4634485" cy="790601"/>
            </a:xfrm>
            <a:prstGeom prst="roundRect">
              <a:avLst>
                <a:gd name="adj" fmla="val 50000"/>
              </a:avLst>
            </a:prstGeom>
            <a:solidFill>
              <a:srgbClr val="009457"/>
            </a:solidFill>
            <a:ln w="38100" cap="flat">
              <a:solidFill>
                <a:srgbClr val="009457"/>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grpSp>
      <p:grpSp>
        <p:nvGrpSpPr>
          <p:cNvPr id="12" name="Group 150">
            <a:extLst>
              <a:ext uri="{FF2B5EF4-FFF2-40B4-BE49-F238E27FC236}">
                <a16:creationId xmlns:a16="http://schemas.microsoft.com/office/drawing/2014/main" id="{3D69F85D-FC9F-40BE-8B2F-B1C4C7035F12}"/>
              </a:ext>
            </a:extLst>
          </p:cNvPr>
          <p:cNvGrpSpPr/>
          <p:nvPr userDrawn="1"/>
        </p:nvGrpSpPr>
        <p:grpSpPr>
          <a:xfrm>
            <a:off x="2900242" y="2690867"/>
            <a:ext cx="1971918" cy="6271536"/>
            <a:chOff x="0" y="0"/>
            <a:chExt cx="6186406" cy="8552092"/>
          </a:xfrm>
        </p:grpSpPr>
        <p:sp>
          <p:nvSpPr>
            <p:cNvPr id="13" name="Shape 145">
              <a:extLst>
                <a:ext uri="{FF2B5EF4-FFF2-40B4-BE49-F238E27FC236}">
                  <a16:creationId xmlns:a16="http://schemas.microsoft.com/office/drawing/2014/main" id="{0FBEB1EF-9206-4E3E-96E2-0DA8D649AE5D}"/>
                </a:ext>
              </a:extLst>
            </p:cNvPr>
            <p:cNvSpPr/>
            <p:nvPr/>
          </p:nvSpPr>
          <p:spPr>
            <a:xfrm>
              <a:off x="0" y="0"/>
              <a:ext cx="6186406" cy="8552092"/>
            </a:xfrm>
            <a:prstGeom prst="rect">
              <a:avLst/>
            </a:prstGeom>
            <a:noFill/>
            <a:ln w="50800" cap="flat">
              <a:solidFill>
                <a:schemeClr val="bg2"/>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14" name="Shape 146">
              <a:extLst>
                <a:ext uri="{FF2B5EF4-FFF2-40B4-BE49-F238E27FC236}">
                  <a16:creationId xmlns:a16="http://schemas.microsoft.com/office/drawing/2014/main" id="{DF5D0450-FCB6-4472-900A-76E1FFC5E684}"/>
                </a:ext>
              </a:extLst>
            </p:cNvPr>
            <p:cNvSpPr/>
            <p:nvPr/>
          </p:nvSpPr>
          <p:spPr>
            <a:xfrm>
              <a:off x="886563" y="2962427"/>
              <a:ext cx="4264201" cy="790601"/>
            </a:xfrm>
            <a:prstGeom prst="roundRect">
              <a:avLst>
                <a:gd name="adj" fmla="val 50000"/>
              </a:avLst>
            </a:prstGeom>
            <a:solidFill>
              <a:schemeClr val="bg2"/>
            </a:solidFill>
            <a:ln w="38100" cap="flat">
              <a:solidFill>
                <a:srgbClr val="393941"/>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grpSp>
      <p:sp>
        <p:nvSpPr>
          <p:cNvPr id="17" name="Shape 153">
            <a:extLst>
              <a:ext uri="{FF2B5EF4-FFF2-40B4-BE49-F238E27FC236}">
                <a16:creationId xmlns:a16="http://schemas.microsoft.com/office/drawing/2014/main" id="{DA47AC56-A1FE-417D-9179-F09460BA848C}"/>
              </a:ext>
            </a:extLst>
          </p:cNvPr>
          <p:cNvSpPr/>
          <p:nvPr/>
        </p:nvSpPr>
        <p:spPr>
          <a:xfrm>
            <a:off x="5112784" y="2690867"/>
            <a:ext cx="1971918" cy="6271536"/>
          </a:xfrm>
          <a:prstGeom prst="rect">
            <a:avLst/>
          </a:prstGeom>
          <a:noFill/>
          <a:ln w="50800" cap="flat">
            <a:solidFill>
              <a:srgbClr val="2CB772"/>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23" name="Oval 22">
            <a:extLst>
              <a:ext uri="{FF2B5EF4-FFF2-40B4-BE49-F238E27FC236}">
                <a16:creationId xmlns:a16="http://schemas.microsoft.com/office/drawing/2014/main" id="{BE1D6859-8533-4152-B1CB-54060801420E}"/>
              </a:ext>
            </a:extLst>
          </p:cNvPr>
          <p:cNvSpPr/>
          <p:nvPr userDrawn="1"/>
        </p:nvSpPr>
        <p:spPr>
          <a:xfrm>
            <a:off x="1343613" y="3157078"/>
            <a:ext cx="623777" cy="1435094"/>
          </a:xfrm>
          <a:prstGeom prst="ellipse">
            <a:avLst/>
          </a:prstGeom>
          <a:solidFill>
            <a:srgbClr val="009457"/>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430" b="0" i="0" u="none" strike="noStrike" kern="0" cap="none" spc="0" normalizeH="0" baseline="0" noProof="0" dirty="0">
              <a:ln>
                <a:noFill/>
              </a:ln>
              <a:solidFill>
                <a:prstClr val="white"/>
              </a:solidFill>
              <a:effectLst/>
              <a:uLnTx/>
              <a:uFillTx/>
              <a:latin typeface="Gill Sans MT" panose="020B0502020104020203"/>
              <a:ea typeface="+mn-ea"/>
              <a:cs typeface="+mn-cs"/>
              <a:sym typeface="PT Sans"/>
            </a:endParaRPr>
          </a:p>
        </p:txBody>
      </p:sp>
      <p:sp>
        <p:nvSpPr>
          <p:cNvPr id="25" name="Oval 24">
            <a:extLst>
              <a:ext uri="{FF2B5EF4-FFF2-40B4-BE49-F238E27FC236}">
                <a16:creationId xmlns:a16="http://schemas.microsoft.com/office/drawing/2014/main" id="{C0E06298-3F80-423D-A7C7-68E5546FFF3C}"/>
              </a:ext>
            </a:extLst>
          </p:cNvPr>
          <p:cNvSpPr/>
          <p:nvPr userDrawn="1"/>
        </p:nvSpPr>
        <p:spPr>
          <a:xfrm>
            <a:off x="3537373" y="3198343"/>
            <a:ext cx="637453" cy="1466560"/>
          </a:xfrm>
          <a:prstGeom prst="ellipse">
            <a:avLst/>
          </a:prstGeom>
          <a:solidFill>
            <a:schemeClr val="bg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430" b="0" i="0" u="none" strike="noStrike" kern="0" cap="none" spc="0" normalizeH="0" baseline="0" noProof="0" dirty="0">
              <a:ln>
                <a:noFill/>
              </a:ln>
              <a:solidFill>
                <a:prstClr val="white"/>
              </a:solidFill>
              <a:effectLst/>
              <a:uLnTx/>
              <a:uFillTx/>
              <a:latin typeface="Gill Sans MT" panose="020B0502020104020203"/>
              <a:ea typeface="+mn-ea"/>
              <a:cs typeface="+mn-cs"/>
              <a:sym typeface="PT Sans"/>
            </a:endParaRPr>
          </a:p>
        </p:txBody>
      </p:sp>
      <p:sp>
        <p:nvSpPr>
          <p:cNvPr id="27" name="Oval 26">
            <a:extLst>
              <a:ext uri="{FF2B5EF4-FFF2-40B4-BE49-F238E27FC236}">
                <a16:creationId xmlns:a16="http://schemas.microsoft.com/office/drawing/2014/main" id="{E11859A7-7CC6-4021-8D52-2664AF1F3271}"/>
              </a:ext>
            </a:extLst>
          </p:cNvPr>
          <p:cNvSpPr/>
          <p:nvPr userDrawn="1"/>
        </p:nvSpPr>
        <p:spPr>
          <a:xfrm>
            <a:off x="5763841" y="3196833"/>
            <a:ext cx="655390" cy="1507824"/>
          </a:xfrm>
          <a:prstGeom prst="ellipse">
            <a:avLst/>
          </a:prstGeom>
          <a:solidFill>
            <a:srgbClr val="009457"/>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430" b="0" i="0" u="none" strike="noStrike" kern="0" cap="none" spc="0" normalizeH="0" baseline="0" noProof="0" dirty="0">
              <a:ln>
                <a:noFill/>
              </a:ln>
              <a:solidFill>
                <a:prstClr val="white"/>
              </a:solidFill>
              <a:effectLst/>
              <a:uLnTx/>
              <a:uFillTx/>
              <a:latin typeface="Gill Sans MT" panose="020B0502020104020203"/>
              <a:ea typeface="+mn-ea"/>
              <a:cs typeface="+mn-cs"/>
              <a:sym typeface="PT Sans"/>
            </a:endParaRPr>
          </a:p>
        </p:txBody>
      </p:sp>
      <p:sp>
        <p:nvSpPr>
          <p:cNvPr id="3" name="Picture Placeholder 2">
            <a:extLst>
              <a:ext uri="{FF2B5EF4-FFF2-40B4-BE49-F238E27FC236}">
                <a16:creationId xmlns:a16="http://schemas.microsoft.com/office/drawing/2014/main" id="{CA288BC6-56FC-49D5-85A5-F92022AC3BCC}"/>
              </a:ext>
            </a:extLst>
          </p:cNvPr>
          <p:cNvSpPr>
            <a:spLocks noGrp="1"/>
          </p:cNvSpPr>
          <p:nvPr>
            <p:ph type="pic" sz="quarter" idx="10"/>
          </p:nvPr>
        </p:nvSpPr>
        <p:spPr>
          <a:xfrm>
            <a:off x="1343472" y="3081125"/>
            <a:ext cx="623917" cy="1435418"/>
          </a:xfrm>
          <a:prstGeom prst="rect">
            <a:avLst/>
          </a:prstGeom>
        </p:spPr>
        <p:txBody>
          <a:bodyPr/>
          <a:lstStyle/>
          <a:p>
            <a:endParaRPr lang="en-US" dirty="0"/>
          </a:p>
        </p:txBody>
      </p:sp>
      <p:sp>
        <p:nvSpPr>
          <p:cNvPr id="33" name="Picture Placeholder 2">
            <a:extLst>
              <a:ext uri="{FF2B5EF4-FFF2-40B4-BE49-F238E27FC236}">
                <a16:creationId xmlns:a16="http://schemas.microsoft.com/office/drawing/2014/main" id="{3BB8F154-7192-4EC2-A940-A7B2FE911435}"/>
              </a:ext>
            </a:extLst>
          </p:cNvPr>
          <p:cNvSpPr>
            <a:spLocks noGrp="1"/>
          </p:cNvSpPr>
          <p:nvPr>
            <p:ph type="pic" sz="quarter" idx="11"/>
          </p:nvPr>
        </p:nvSpPr>
        <p:spPr>
          <a:xfrm>
            <a:off x="3537372" y="3192885"/>
            <a:ext cx="623917" cy="1435418"/>
          </a:xfrm>
          <a:prstGeom prst="rect">
            <a:avLst/>
          </a:prstGeom>
        </p:spPr>
        <p:txBody>
          <a:bodyPr/>
          <a:lstStyle/>
          <a:p>
            <a:endParaRPr lang="en-US" dirty="0"/>
          </a:p>
        </p:txBody>
      </p:sp>
      <p:sp>
        <p:nvSpPr>
          <p:cNvPr id="34" name="Picture Placeholder 2">
            <a:extLst>
              <a:ext uri="{FF2B5EF4-FFF2-40B4-BE49-F238E27FC236}">
                <a16:creationId xmlns:a16="http://schemas.microsoft.com/office/drawing/2014/main" id="{F5C26E29-7EA3-409B-A828-37EB6F6118ED}"/>
              </a:ext>
            </a:extLst>
          </p:cNvPr>
          <p:cNvSpPr>
            <a:spLocks noGrp="1"/>
          </p:cNvSpPr>
          <p:nvPr>
            <p:ph type="pic" sz="quarter" idx="12"/>
          </p:nvPr>
        </p:nvSpPr>
        <p:spPr>
          <a:xfrm>
            <a:off x="5774522" y="3197154"/>
            <a:ext cx="623917" cy="1435418"/>
          </a:xfrm>
          <a:prstGeom prst="rect">
            <a:avLst/>
          </a:prstGeom>
        </p:spPr>
        <p:txBody>
          <a:bodyPr/>
          <a:lstStyle/>
          <a:p>
            <a:endParaRPr lang="en-US" dirty="0"/>
          </a:p>
        </p:txBody>
      </p:sp>
      <p:sp>
        <p:nvSpPr>
          <p:cNvPr id="29" name="Text Placeholder 28">
            <a:extLst>
              <a:ext uri="{FF2B5EF4-FFF2-40B4-BE49-F238E27FC236}">
                <a16:creationId xmlns:a16="http://schemas.microsoft.com/office/drawing/2014/main" id="{8C48AB2A-13F4-4154-84A7-48D1F8385AA1}"/>
              </a:ext>
            </a:extLst>
          </p:cNvPr>
          <p:cNvSpPr>
            <a:spLocks noGrp="1"/>
          </p:cNvSpPr>
          <p:nvPr>
            <p:ph type="body" sz="quarter" idx="13"/>
          </p:nvPr>
        </p:nvSpPr>
        <p:spPr>
          <a:xfrm>
            <a:off x="815115" y="5608882"/>
            <a:ext cx="1743850" cy="3104265"/>
          </a:xfrm>
          <a:prstGeom prst="rect">
            <a:avLst/>
          </a:prstGeom>
        </p:spPr>
        <p:txBody>
          <a:bodyPr>
            <a:normAutofit/>
          </a:bodyPr>
          <a:lstStyle>
            <a:lvl1pPr marL="0" indent="0" algn="ctr">
              <a:buFont typeface="Arial" panose="020B0604020202020204" pitchFamily="34" charset="0"/>
              <a:buNone/>
              <a:defRPr sz="1275">
                <a:solidFill>
                  <a:srgbClr val="393941"/>
                </a:solidFill>
                <a:latin typeface="+mj-lt"/>
              </a:defRPr>
            </a:lvl1pPr>
            <a:lvl2pPr marL="0" indent="0" algn="ctr">
              <a:buFont typeface="Arial" panose="020B0604020202020204" pitchFamily="34" charset="0"/>
              <a:buNone/>
              <a:defRPr sz="1275">
                <a:solidFill>
                  <a:srgbClr val="393941"/>
                </a:solidFill>
                <a:latin typeface="+mj-lt"/>
              </a:defRPr>
            </a:lvl2pPr>
            <a:lvl3pPr marL="0" indent="0" algn="ctr">
              <a:buFont typeface="Arial" panose="020B0604020202020204" pitchFamily="34" charset="0"/>
              <a:buNone/>
              <a:defRPr sz="1275">
                <a:solidFill>
                  <a:srgbClr val="393941"/>
                </a:solidFill>
                <a:latin typeface="+mj-lt"/>
              </a:defRPr>
            </a:lvl3pPr>
            <a:lvl4pPr marL="0" indent="0" algn="ctr">
              <a:buFont typeface="Arial" panose="020B0604020202020204" pitchFamily="34" charset="0"/>
              <a:buNone/>
              <a:defRPr sz="1275">
                <a:solidFill>
                  <a:srgbClr val="393941"/>
                </a:solidFill>
                <a:latin typeface="+mj-lt"/>
              </a:defRPr>
            </a:lvl4pPr>
            <a:lvl5pPr marL="0" indent="0" algn="ctr">
              <a:buFont typeface="Arial" panose="020B0604020202020204" pitchFamily="34" charset="0"/>
              <a:buNone/>
              <a:defRPr sz="1275">
                <a:solidFill>
                  <a:srgbClr val="393941"/>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5" name="Text Placeholder 28">
            <a:extLst>
              <a:ext uri="{FF2B5EF4-FFF2-40B4-BE49-F238E27FC236}">
                <a16:creationId xmlns:a16="http://schemas.microsoft.com/office/drawing/2014/main" id="{F5789F7B-8196-4790-8C63-C7DD2C9570BF}"/>
              </a:ext>
            </a:extLst>
          </p:cNvPr>
          <p:cNvSpPr>
            <a:spLocks noGrp="1"/>
          </p:cNvSpPr>
          <p:nvPr>
            <p:ph type="body" sz="quarter" idx="14"/>
          </p:nvPr>
        </p:nvSpPr>
        <p:spPr>
          <a:xfrm>
            <a:off x="3014276" y="5686064"/>
            <a:ext cx="1743850" cy="3104265"/>
          </a:xfrm>
          <a:prstGeom prst="rect">
            <a:avLst/>
          </a:prstGeom>
        </p:spPr>
        <p:txBody>
          <a:bodyPr>
            <a:normAutofit/>
          </a:bodyPr>
          <a:lstStyle>
            <a:lvl1pPr marL="0" indent="0" algn="ctr">
              <a:buFont typeface="Arial" panose="020B0604020202020204" pitchFamily="34" charset="0"/>
              <a:buNone/>
              <a:defRPr sz="1275">
                <a:solidFill>
                  <a:srgbClr val="393941"/>
                </a:solidFill>
                <a:latin typeface="+mj-lt"/>
              </a:defRPr>
            </a:lvl1pPr>
            <a:lvl2pPr marL="0" indent="0" algn="ctr">
              <a:buFont typeface="Arial" panose="020B0604020202020204" pitchFamily="34" charset="0"/>
              <a:buNone/>
              <a:defRPr sz="1275">
                <a:solidFill>
                  <a:srgbClr val="393941"/>
                </a:solidFill>
                <a:latin typeface="+mj-lt"/>
              </a:defRPr>
            </a:lvl2pPr>
            <a:lvl3pPr marL="0" indent="0" algn="ctr">
              <a:buFont typeface="Arial" panose="020B0604020202020204" pitchFamily="34" charset="0"/>
              <a:buNone/>
              <a:defRPr sz="1275">
                <a:solidFill>
                  <a:srgbClr val="393941"/>
                </a:solidFill>
                <a:latin typeface="+mj-lt"/>
              </a:defRPr>
            </a:lvl3pPr>
            <a:lvl4pPr marL="0" indent="0" algn="ctr">
              <a:buFont typeface="Arial" panose="020B0604020202020204" pitchFamily="34" charset="0"/>
              <a:buNone/>
              <a:defRPr sz="1275">
                <a:solidFill>
                  <a:srgbClr val="393941"/>
                </a:solidFill>
                <a:latin typeface="+mj-lt"/>
              </a:defRPr>
            </a:lvl4pPr>
            <a:lvl5pPr marL="0" indent="0" algn="ctr">
              <a:buFont typeface="Arial" panose="020B0604020202020204" pitchFamily="34" charset="0"/>
              <a:buNone/>
              <a:defRPr sz="1275">
                <a:solidFill>
                  <a:srgbClr val="393941"/>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6" name="Text Placeholder 28">
            <a:extLst>
              <a:ext uri="{FF2B5EF4-FFF2-40B4-BE49-F238E27FC236}">
                <a16:creationId xmlns:a16="http://schemas.microsoft.com/office/drawing/2014/main" id="{3005E8E8-DD88-484F-A7FA-6E0458CE4EDB}"/>
              </a:ext>
            </a:extLst>
          </p:cNvPr>
          <p:cNvSpPr>
            <a:spLocks noGrp="1"/>
          </p:cNvSpPr>
          <p:nvPr>
            <p:ph type="body" sz="quarter" idx="15"/>
          </p:nvPr>
        </p:nvSpPr>
        <p:spPr>
          <a:xfrm>
            <a:off x="5212350" y="5678396"/>
            <a:ext cx="1743850" cy="3104265"/>
          </a:xfrm>
          <a:prstGeom prst="rect">
            <a:avLst/>
          </a:prstGeom>
        </p:spPr>
        <p:txBody>
          <a:bodyPr>
            <a:normAutofit/>
          </a:bodyPr>
          <a:lstStyle>
            <a:lvl1pPr marL="0" indent="0" algn="ctr">
              <a:buFont typeface="Arial" panose="020B0604020202020204" pitchFamily="34" charset="0"/>
              <a:buNone/>
              <a:defRPr sz="1275">
                <a:solidFill>
                  <a:srgbClr val="393941"/>
                </a:solidFill>
                <a:latin typeface="+mj-lt"/>
              </a:defRPr>
            </a:lvl1pPr>
            <a:lvl2pPr marL="0" indent="0" algn="ctr">
              <a:buFont typeface="Arial" panose="020B0604020202020204" pitchFamily="34" charset="0"/>
              <a:buNone/>
              <a:defRPr sz="1275">
                <a:solidFill>
                  <a:srgbClr val="393941"/>
                </a:solidFill>
                <a:latin typeface="+mj-lt"/>
              </a:defRPr>
            </a:lvl2pPr>
            <a:lvl3pPr marL="0" indent="0" algn="ctr">
              <a:buFont typeface="Arial" panose="020B0604020202020204" pitchFamily="34" charset="0"/>
              <a:buNone/>
              <a:defRPr sz="1275">
                <a:solidFill>
                  <a:srgbClr val="393941"/>
                </a:solidFill>
                <a:latin typeface="+mj-lt"/>
              </a:defRPr>
            </a:lvl3pPr>
            <a:lvl4pPr marL="0" indent="0" algn="ctr">
              <a:buFont typeface="Arial" panose="020B0604020202020204" pitchFamily="34" charset="0"/>
              <a:buNone/>
              <a:defRPr sz="1275">
                <a:solidFill>
                  <a:srgbClr val="393941"/>
                </a:solidFill>
                <a:latin typeface="+mj-lt"/>
              </a:defRPr>
            </a:lvl4pPr>
            <a:lvl5pPr marL="0" indent="0" algn="ctr">
              <a:buFont typeface="Arial" panose="020B0604020202020204" pitchFamily="34" charset="0"/>
              <a:buNone/>
              <a:defRPr sz="1275">
                <a:solidFill>
                  <a:srgbClr val="393941"/>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8" name="Text Placeholder 37">
            <a:extLst>
              <a:ext uri="{FF2B5EF4-FFF2-40B4-BE49-F238E27FC236}">
                <a16:creationId xmlns:a16="http://schemas.microsoft.com/office/drawing/2014/main" id="{DE3023A2-A617-44B6-B920-D82F2790B9A8}"/>
              </a:ext>
            </a:extLst>
          </p:cNvPr>
          <p:cNvSpPr>
            <a:spLocks noGrp="1"/>
          </p:cNvSpPr>
          <p:nvPr>
            <p:ph type="body" sz="quarter" idx="16" hasCustomPrompt="1"/>
          </p:nvPr>
        </p:nvSpPr>
        <p:spPr>
          <a:xfrm>
            <a:off x="749422" y="4863313"/>
            <a:ext cx="1848475" cy="370083"/>
          </a:xfrm>
          <a:prstGeom prst="rect">
            <a:avLst/>
          </a:prstGeom>
        </p:spPr>
        <p:txBody>
          <a:bodyPr>
            <a:normAutofit/>
          </a:bodyPr>
          <a:lstStyle>
            <a:lvl1pPr algn="ctr">
              <a:defRPr sz="1020" b="1" spc="96">
                <a:solidFill>
                  <a:srgbClr val="FFFEFF"/>
                </a:solidFill>
                <a:latin typeface="+mj-lt"/>
              </a:defRPr>
            </a:lvl1pPr>
          </a:lstStyle>
          <a:p>
            <a:pPr lvl="0"/>
            <a:r>
              <a:rPr lang="en-US" dirty="0"/>
              <a:t>HEADING</a:t>
            </a:r>
          </a:p>
        </p:txBody>
      </p:sp>
      <p:sp>
        <p:nvSpPr>
          <p:cNvPr id="39" name="Text Placeholder 37">
            <a:extLst>
              <a:ext uri="{FF2B5EF4-FFF2-40B4-BE49-F238E27FC236}">
                <a16:creationId xmlns:a16="http://schemas.microsoft.com/office/drawing/2014/main" id="{EC035091-BBCC-4434-A8FF-47E30D75516B}"/>
              </a:ext>
            </a:extLst>
          </p:cNvPr>
          <p:cNvSpPr>
            <a:spLocks noGrp="1"/>
          </p:cNvSpPr>
          <p:nvPr>
            <p:ph type="body" sz="quarter" idx="17" hasCustomPrompt="1"/>
          </p:nvPr>
        </p:nvSpPr>
        <p:spPr>
          <a:xfrm>
            <a:off x="2938204" y="4927396"/>
            <a:ext cx="1848475" cy="370083"/>
          </a:xfrm>
          <a:prstGeom prst="rect">
            <a:avLst/>
          </a:prstGeom>
        </p:spPr>
        <p:txBody>
          <a:bodyPr>
            <a:normAutofit/>
          </a:bodyPr>
          <a:lstStyle>
            <a:lvl1pPr algn="ctr">
              <a:defRPr sz="1020" b="1" spc="96">
                <a:solidFill>
                  <a:srgbClr val="FFFEFF"/>
                </a:solidFill>
                <a:latin typeface="+mj-lt"/>
              </a:defRPr>
            </a:lvl1pPr>
          </a:lstStyle>
          <a:p>
            <a:pPr lvl="0"/>
            <a:r>
              <a:rPr lang="en-US" dirty="0"/>
              <a:t>HEADING</a:t>
            </a:r>
          </a:p>
        </p:txBody>
      </p:sp>
      <p:sp>
        <p:nvSpPr>
          <p:cNvPr id="40" name="Text Placeholder 37">
            <a:extLst>
              <a:ext uri="{FF2B5EF4-FFF2-40B4-BE49-F238E27FC236}">
                <a16:creationId xmlns:a16="http://schemas.microsoft.com/office/drawing/2014/main" id="{BD1CA44D-4632-458A-99A3-839559DEB605}"/>
              </a:ext>
            </a:extLst>
          </p:cNvPr>
          <p:cNvSpPr>
            <a:spLocks noGrp="1"/>
          </p:cNvSpPr>
          <p:nvPr>
            <p:ph type="body" sz="quarter" idx="18" hasCustomPrompt="1"/>
          </p:nvPr>
        </p:nvSpPr>
        <p:spPr>
          <a:xfrm>
            <a:off x="5116791" y="5699681"/>
            <a:ext cx="1848475" cy="370083"/>
          </a:xfrm>
          <a:prstGeom prst="rect">
            <a:avLst/>
          </a:prstGeom>
        </p:spPr>
        <p:txBody>
          <a:bodyPr>
            <a:normAutofit/>
          </a:bodyPr>
          <a:lstStyle>
            <a:lvl1pPr algn="ctr">
              <a:defRPr sz="1020" b="1" spc="96">
                <a:solidFill>
                  <a:srgbClr val="FFFEFF"/>
                </a:solidFill>
                <a:latin typeface="+mj-lt"/>
              </a:defRPr>
            </a:lvl1pPr>
          </a:lstStyle>
          <a:p>
            <a:pPr lvl="0"/>
            <a:r>
              <a:rPr lang="en-US" dirty="0"/>
              <a:t>HEADING</a:t>
            </a:r>
          </a:p>
        </p:txBody>
      </p:sp>
    </p:spTree>
    <p:extLst>
      <p:ext uri="{BB962C8B-B14F-4D97-AF65-F5344CB8AC3E}">
        <p14:creationId xmlns:p14="http://schemas.microsoft.com/office/powerpoint/2010/main" val="3455963752"/>
      </p:ext>
    </p:extLst>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8.5 x 11 workshop handout ">
  <p:cSld name="1_8.5 x 11 workshop handout ">
    <p:spTree>
      <p:nvGrpSpPr>
        <p:cNvPr id="1" name="Shape 16"/>
        <p:cNvGrpSpPr/>
        <p:nvPr/>
      </p:nvGrpSpPr>
      <p:grpSpPr>
        <a:xfrm>
          <a:off x="0" y="0"/>
          <a:ext cx="0" cy="0"/>
          <a:chOff x="0" y="0"/>
          <a:chExt cx="0" cy="0"/>
        </a:xfrm>
      </p:grpSpPr>
      <p:sp>
        <p:nvSpPr>
          <p:cNvPr id="17" name="Google Shape;17;p12"/>
          <p:cNvSpPr txBox="1"/>
          <p:nvPr/>
        </p:nvSpPr>
        <p:spPr>
          <a:xfrm>
            <a:off x="7561242" y="968617"/>
            <a:ext cx="24590" cy="137313"/>
          </a:xfrm>
          <a:prstGeom prst="rect">
            <a:avLst/>
          </a:prstGeom>
          <a:noFill/>
          <a:ln>
            <a:noFill/>
          </a:ln>
        </p:spPr>
        <p:txBody>
          <a:bodyPr spcFirstLastPara="1" wrap="square" lIns="12125" tIns="12125" rIns="12125" bIns="12125" anchor="ctr" anchorCtr="0">
            <a:spAutoFit/>
          </a:bodyPr>
          <a:lstStyle/>
          <a:p>
            <a:pPr marL="0" marR="0" lvl="0" indent="0" algn="just" rtl="0">
              <a:lnSpc>
                <a:spcPct val="100000"/>
              </a:lnSpc>
              <a:spcBef>
                <a:spcPts val="0"/>
              </a:spcBef>
              <a:spcAft>
                <a:spcPts val="0"/>
              </a:spcAft>
              <a:buClr>
                <a:schemeClr val="lt1"/>
              </a:buClr>
              <a:buSzPts val="733"/>
              <a:buFont typeface="Gill Sans"/>
              <a:buNone/>
            </a:pPr>
            <a:endParaRPr sz="733" b="0" i="0" u="none" strike="noStrike" cap="none" dirty="0">
              <a:solidFill>
                <a:srgbClr val="A6A7AC"/>
              </a:solidFill>
              <a:latin typeface="PT Sans"/>
              <a:ea typeface="PT Sans"/>
              <a:cs typeface="PT Sans"/>
              <a:sym typeface="PT Sans"/>
            </a:endParaRPr>
          </a:p>
        </p:txBody>
      </p:sp>
      <p:sp>
        <p:nvSpPr>
          <p:cNvPr id="18" name="Google Shape;18;p12"/>
          <p:cNvSpPr txBox="1">
            <a:spLocks noGrp="1"/>
          </p:cNvSpPr>
          <p:nvPr>
            <p:ph type="body" idx="1"/>
          </p:nvPr>
        </p:nvSpPr>
        <p:spPr>
          <a:xfrm>
            <a:off x="609600" y="685799"/>
            <a:ext cx="2895600" cy="430742"/>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7A7C83"/>
              </a:buClr>
              <a:buSzPts val="1200"/>
              <a:buFont typeface="Gill Sans"/>
              <a:buNone/>
              <a:defRPr sz="1200" b="0" i="0" u="none" strike="noStrike" cap="none">
                <a:solidFill>
                  <a:srgbClr val="7A7C83"/>
                </a:solidFill>
                <a:latin typeface="Gill Sans"/>
                <a:ea typeface="Gill Sans"/>
                <a:cs typeface="Gill Sans"/>
                <a:sym typeface="Gill Sans"/>
              </a:defRPr>
            </a:lvl1pPr>
            <a:lvl2pPr marL="914400" marR="0" lvl="1"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9pPr>
          </a:lstStyle>
          <a:p>
            <a:endParaRPr/>
          </a:p>
        </p:txBody>
      </p:sp>
      <p:sp>
        <p:nvSpPr>
          <p:cNvPr id="19" name="Google Shape;19;p12"/>
          <p:cNvSpPr txBox="1">
            <a:spLocks noGrp="1"/>
          </p:cNvSpPr>
          <p:nvPr>
            <p:ph type="body" idx="2"/>
          </p:nvPr>
        </p:nvSpPr>
        <p:spPr>
          <a:xfrm>
            <a:off x="609600" y="1295400"/>
            <a:ext cx="6477000" cy="5334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0"/>
              </a:spcBef>
              <a:spcAft>
                <a:spcPts val="0"/>
              </a:spcAft>
              <a:buClr>
                <a:srgbClr val="393941"/>
              </a:buClr>
              <a:buSzPts val="3188"/>
              <a:buFont typeface="Gill Sans"/>
              <a:buNone/>
              <a:defRPr sz="3188" b="1" i="0" u="none" strike="noStrike" cap="none">
                <a:solidFill>
                  <a:srgbClr val="393941"/>
                </a:solidFill>
                <a:latin typeface="Gill Sans"/>
                <a:ea typeface="Gill Sans"/>
                <a:cs typeface="Gill Sans"/>
                <a:sym typeface="Gill Sans"/>
              </a:defRPr>
            </a:lvl1pPr>
            <a:lvl2pPr marL="914400" marR="0" lvl="1"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9pPr>
          </a:lstStyle>
          <a:p>
            <a:endParaRPr/>
          </a:p>
        </p:txBody>
      </p:sp>
      <p:sp>
        <p:nvSpPr>
          <p:cNvPr id="20" name="Google Shape;20;p12"/>
          <p:cNvSpPr txBox="1">
            <a:spLocks noGrp="1"/>
          </p:cNvSpPr>
          <p:nvPr>
            <p:ph type="body" idx="3"/>
          </p:nvPr>
        </p:nvSpPr>
        <p:spPr>
          <a:xfrm>
            <a:off x="608350" y="2743201"/>
            <a:ext cx="6478249" cy="1905000"/>
          </a:xfrm>
          <a:prstGeom prst="rect">
            <a:avLst/>
          </a:prstGeom>
          <a:noFill/>
          <a:ln>
            <a:noFill/>
          </a:ln>
        </p:spPr>
        <p:txBody>
          <a:bodyPr spcFirstLastPara="1" wrap="square" lIns="91425" tIns="45700" rIns="91425" bIns="45700" anchor="t" anchorCtr="0">
            <a:noAutofit/>
          </a:bodyPr>
          <a:lstStyle>
            <a:lvl1pPr marL="457200" marR="0" lvl="0" indent="-304800" algn="l" rtl="0">
              <a:lnSpc>
                <a:spcPct val="100000"/>
              </a:lnSpc>
              <a:spcBef>
                <a:spcPts val="0"/>
              </a:spcBef>
              <a:spcAft>
                <a:spcPts val="0"/>
              </a:spcAft>
              <a:buClr>
                <a:srgbClr val="515257"/>
              </a:buClr>
              <a:buSzPts val="1200"/>
              <a:buFont typeface="Arial"/>
              <a:buChar char="•"/>
              <a:defRPr sz="1200" b="0" i="0" u="none" strike="noStrike" cap="none">
                <a:solidFill>
                  <a:srgbClr val="515257"/>
                </a:solidFill>
                <a:latin typeface="Gill Sans"/>
                <a:ea typeface="Gill Sans"/>
                <a:cs typeface="Gill Sans"/>
                <a:sym typeface="Gill Sans"/>
              </a:defRPr>
            </a:lvl1pPr>
            <a:lvl2pPr marL="914400" marR="0" lvl="1" indent="-228600" algn="just" rtl="0">
              <a:lnSpc>
                <a:spcPct val="100000"/>
              </a:lnSpc>
              <a:spcBef>
                <a:spcPts val="765"/>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9pPr>
          </a:lstStyle>
          <a:p>
            <a:endParaRPr/>
          </a:p>
        </p:txBody>
      </p:sp>
      <p:sp>
        <p:nvSpPr>
          <p:cNvPr id="21" name="Google Shape;21;p12"/>
          <p:cNvSpPr txBox="1">
            <a:spLocks noGrp="1"/>
          </p:cNvSpPr>
          <p:nvPr>
            <p:ph type="body" idx="4"/>
          </p:nvPr>
        </p:nvSpPr>
        <p:spPr>
          <a:xfrm>
            <a:off x="609600" y="2286000"/>
            <a:ext cx="6477000" cy="4572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0"/>
              </a:spcBef>
              <a:spcAft>
                <a:spcPts val="0"/>
              </a:spcAft>
              <a:buClr>
                <a:srgbClr val="393941"/>
              </a:buClr>
              <a:buSzPts val="2400"/>
              <a:buFont typeface="Gill Sans"/>
              <a:buNone/>
              <a:defRPr sz="2400" b="0" i="0" u="none" strike="noStrike" cap="none">
                <a:solidFill>
                  <a:srgbClr val="393941"/>
                </a:solidFill>
                <a:latin typeface="Gill Sans"/>
                <a:ea typeface="Gill Sans"/>
                <a:cs typeface="Gill Sans"/>
                <a:sym typeface="Gill Sans"/>
              </a:defRPr>
            </a:lvl1pPr>
            <a:lvl2pPr marL="914400" marR="0" lvl="1"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1148"/>
              <a:buFont typeface="Gill Sans"/>
              <a:buNone/>
              <a:defRPr sz="1148"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733"/>
              <a:buFont typeface="PT Sans"/>
              <a:buNone/>
              <a:defRPr sz="733" b="0" i="0" u="none" strike="noStrike" cap="none">
                <a:solidFill>
                  <a:srgbClr val="A6A7AC"/>
                </a:solidFill>
                <a:latin typeface="PT Sans"/>
                <a:ea typeface="PT Sans"/>
                <a:cs typeface="PT Sans"/>
                <a:sym typeface="PT Sans"/>
              </a:defRPr>
            </a:lvl9pPr>
          </a:lstStyle>
          <a:p>
            <a:endParaRPr/>
          </a:p>
        </p:txBody>
      </p:sp>
      <p:pic>
        <p:nvPicPr>
          <p:cNvPr id="4" name="Picture 3">
            <a:extLst>
              <a:ext uri="{FF2B5EF4-FFF2-40B4-BE49-F238E27FC236}">
                <a16:creationId xmlns:a16="http://schemas.microsoft.com/office/drawing/2014/main" id="{E7DB1688-8CAD-47A1-83C5-6F1B530525CF}"/>
              </a:ext>
            </a:extLst>
          </p:cNvPr>
          <p:cNvPicPr>
            <a:picLocks noChangeAspect="1"/>
          </p:cNvPicPr>
          <p:nvPr userDrawn="1"/>
        </p:nvPicPr>
        <p:blipFill>
          <a:blip r:embed="rId2"/>
          <a:stretch>
            <a:fillRect/>
          </a:stretch>
        </p:blipFill>
        <p:spPr>
          <a:xfrm>
            <a:off x="6416717" y="59468"/>
            <a:ext cx="1304063" cy="451949"/>
          </a:xfrm>
          <a:prstGeom prst="rect">
            <a:avLst/>
          </a:prstGeom>
        </p:spPr>
      </p:pic>
    </p:spTree>
    <p:extLst>
      <p:ext uri="{BB962C8B-B14F-4D97-AF65-F5344CB8AC3E}">
        <p14:creationId xmlns:p14="http://schemas.microsoft.com/office/powerpoint/2010/main" val="2464932882"/>
      </p:ext>
    </p:extLst>
  </p:cSld>
  <p:clrMapOvr>
    <a:masterClrMapping/>
  </p:clrMapOvr>
  <p:extLst>
    <p:ext uri="{DCECCB84-F9BA-43D5-87BE-67443E8EF086}">
      <p15:sldGuideLst xmlns:p15="http://schemas.microsoft.com/office/powerpoint/2012/main">
        <p15:guide id="1" orient="horz" pos="432">
          <p15:clr>
            <a:srgbClr val="FBAE40"/>
          </p15:clr>
        </p15:guide>
        <p15:guide id="2" pos="38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2">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CF92989-4D76-4C1B-BE09-28ECC3D586FA}"/>
              </a:ext>
            </a:extLst>
          </p:cNvPr>
          <p:cNvSpPr/>
          <p:nvPr userDrawn="1"/>
        </p:nvSpPr>
        <p:spPr>
          <a:xfrm>
            <a:off x="0" y="8668885"/>
            <a:ext cx="7772400" cy="171617"/>
          </a:xfrm>
          <a:prstGeom prst="rect">
            <a:avLst/>
          </a:prstGeom>
          <a:solidFill>
            <a:srgbClr val="FFFEFF"/>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2144" tIns="12144" rIns="12144" bIns="12144" numCol="1" spcCol="38100" rtlCol="0" anchor="ctr">
            <a:spAutoFit/>
          </a:bodyP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956" b="0" i="0" u="none" strike="noStrike" kern="0" cap="none" spc="0" normalizeH="0" baseline="0" noProof="0" dirty="0">
              <a:ln>
                <a:noFill/>
              </a:ln>
              <a:solidFill>
                <a:srgbClr val="FFFFFF"/>
              </a:solidFill>
              <a:effectLst/>
              <a:uLnTx/>
              <a:uFillTx/>
              <a:latin typeface="Helvetica Light"/>
              <a:ea typeface="Helvetica Light"/>
              <a:cs typeface="Helvetica Light"/>
              <a:sym typeface="Helvetica Light"/>
            </a:endParaRPr>
          </a:p>
        </p:txBody>
      </p:sp>
      <p:sp>
        <p:nvSpPr>
          <p:cNvPr id="3" name="Slide Number Placeholder 2">
            <a:extLst>
              <a:ext uri="{FF2B5EF4-FFF2-40B4-BE49-F238E27FC236}">
                <a16:creationId xmlns:a16="http://schemas.microsoft.com/office/drawing/2014/main" id="{37DF20FF-5B06-483E-819A-94FF0827AD19}"/>
              </a:ext>
            </a:extLst>
          </p:cNvPr>
          <p:cNvSpPr>
            <a:spLocks noGrp="1"/>
          </p:cNvSpPr>
          <p:nvPr>
            <p:ph type="sldNum" sz="quarter" idx="10"/>
          </p:nvPr>
        </p:nvSpPr>
        <p:spPr>
          <a:xfrm>
            <a:off x="7342873" y="559311"/>
            <a:ext cx="193771" cy="273280"/>
          </a:xfrm>
          <a:prstGeom prst="rect">
            <a:avLst/>
          </a:prstGeom>
        </p:spPr>
        <p:txBody>
          <a:bodyPr/>
          <a:lstStyle/>
          <a:p>
            <a:pPr defTabSz="263128" hangingPunct="0"/>
            <a:fld id="{86CB4B4D-7CA3-9044-876B-883B54F8677D}" type="slidenum">
              <a:rPr lang="en-US" kern="0" smtClean="0"/>
              <a:pPr defTabSz="263128" hangingPunct="0"/>
              <a:t>‹#›</a:t>
            </a:fld>
            <a:endParaRPr lang="en-US" kern="0" dirty="0"/>
          </a:p>
        </p:txBody>
      </p:sp>
      <p:pic>
        <p:nvPicPr>
          <p:cNvPr id="8" name="Picture 7">
            <a:extLst>
              <a:ext uri="{FF2B5EF4-FFF2-40B4-BE49-F238E27FC236}">
                <a16:creationId xmlns:a16="http://schemas.microsoft.com/office/drawing/2014/main" id="{EE7D9E7F-A8A5-40A7-A44B-B17F8296BE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42829" y="7450983"/>
            <a:ext cx="3777789" cy="2607417"/>
          </a:xfrm>
          <a:prstGeom prst="rect">
            <a:avLst/>
          </a:prstGeom>
        </p:spPr>
      </p:pic>
      <p:sp>
        <p:nvSpPr>
          <p:cNvPr id="10" name="Title 9">
            <a:extLst>
              <a:ext uri="{FF2B5EF4-FFF2-40B4-BE49-F238E27FC236}">
                <a16:creationId xmlns:a16="http://schemas.microsoft.com/office/drawing/2014/main" id="{898313A3-E47E-4D96-84FB-418B0C5CE3C5}"/>
              </a:ext>
            </a:extLst>
          </p:cNvPr>
          <p:cNvSpPr>
            <a:spLocks noGrp="1"/>
          </p:cNvSpPr>
          <p:nvPr>
            <p:ph type="title" hasCustomPrompt="1"/>
          </p:nvPr>
        </p:nvSpPr>
        <p:spPr>
          <a:xfrm>
            <a:off x="1259267" y="2548502"/>
            <a:ext cx="5253867" cy="1596346"/>
          </a:xfrm>
          <a:prstGeom prst="rect">
            <a:avLst/>
          </a:prstGeom>
        </p:spPr>
        <p:txBody>
          <a:bodyPr>
            <a:noAutofit/>
          </a:bodyPr>
          <a:lstStyle>
            <a:lvl1pPr algn="ctr">
              <a:defRPr sz="4590">
                <a:solidFill>
                  <a:srgbClr val="FFFEFF"/>
                </a:solidFill>
                <a:latin typeface="+mj-lt"/>
              </a:defRPr>
            </a:lvl1pPr>
          </a:lstStyle>
          <a:p>
            <a:r>
              <a:rPr lang="en-US" dirty="0"/>
              <a:t>Presentation Title Presentation Title</a:t>
            </a:r>
          </a:p>
        </p:txBody>
      </p:sp>
      <p:sp>
        <p:nvSpPr>
          <p:cNvPr id="13" name="Text Placeholder 12">
            <a:extLst>
              <a:ext uri="{FF2B5EF4-FFF2-40B4-BE49-F238E27FC236}">
                <a16:creationId xmlns:a16="http://schemas.microsoft.com/office/drawing/2014/main" id="{25D46153-06E3-46AB-A73B-E63268AD6CD6}"/>
              </a:ext>
            </a:extLst>
          </p:cNvPr>
          <p:cNvSpPr>
            <a:spLocks noGrp="1"/>
          </p:cNvSpPr>
          <p:nvPr>
            <p:ph type="body" sz="quarter" idx="11" hasCustomPrompt="1"/>
          </p:nvPr>
        </p:nvSpPr>
        <p:spPr>
          <a:xfrm>
            <a:off x="1343472" y="5456232"/>
            <a:ext cx="5085457" cy="683367"/>
          </a:xfrm>
          <a:prstGeom prst="rect">
            <a:avLst/>
          </a:prstGeom>
        </p:spPr>
        <p:txBody>
          <a:bodyPr>
            <a:normAutofit/>
          </a:bodyPr>
          <a:lstStyle>
            <a:lvl1pPr algn="ctr">
              <a:defRPr sz="1020" spc="96">
                <a:solidFill>
                  <a:srgbClr val="FFFEFF"/>
                </a:solidFill>
                <a:latin typeface="+mj-lt"/>
              </a:defRPr>
            </a:lvl1pPr>
          </a:lstStyle>
          <a:p>
            <a:pPr lvl="0"/>
            <a:r>
              <a:rPr lang="en-US" dirty="0"/>
              <a:t>PRESENTER NAME, ORGANIZATION</a:t>
            </a:r>
          </a:p>
        </p:txBody>
      </p:sp>
    </p:spTree>
    <p:extLst>
      <p:ext uri="{BB962C8B-B14F-4D97-AF65-F5344CB8AC3E}">
        <p14:creationId xmlns:p14="http://schemas.microsoft.com/office/powerpoint/2010/main" val="3153590550"/>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41" name="Shape 41"/>
          <p:cNvSpPr/>
          <p:nvPr/>
        </p:nvSpPr>
        <p:spPr>
          <a:xfrm>
            <a:off x="6746738" y="619728"/>
            <a:ext cx="86467" cy="158567"/>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dirty="0">
              <a:ln>
                <a:noFill/>
              </a:ln>
              <a:solidFill>
                <a:srgbClr val="686876"/>
              </a:solidFill>
              <a:effectLst/>
              <a:uLnTx/>
              <a:uFillTx/>
              <a:latin typeface="Calibri"/>
              <a:cs typeface="Calibri"/>
              <a:sym typeface="Calibri"/>
            </a:endParaRPr>
          </a:p>
        </p:txBody>
      </p:sp>
      <p:sp>
        <p:nvSpPr>
          <p:cNvPr id="42" name="Shape 42"/>
          <p:cNvSpPr/>
          <p:nvPr/>
        </p:nvSpPr>
        <p:spPr>
          <a:xfrm>
            <a:off x="6596447" y="594501"/>
            <a:ext cx="47619" cy="209021"/>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dirty="0">
              <a:ln>
                <a:noFill/>
              </a:ln>
              <a:solidFill>
                <a:srgbClr val="686876"/>
              </a:solidFill>
              <a:effectLst/>
              <a:uLnTx/>
              <a:uFillTx/>
              <a:latin typeface="Calibri"/>
              <a:cs typeface="Calibri"/>
              <a:sym typeface="Calibri"/>
            </a:endParaRPr>
          </a:p>
        </p:txBody>
      </p:sp>
      <p:sp>
        <p:nvSpPr>
          <p:cNvPr id="43" name="Shape 43"/>
          <p:cNvSpPr/>
          <p:nvPr/>
        </p:nvSpPr>
        <p:spPr>
          <a:xfrm>
            <a:off x="6932786" y="601139"/>
            <a:ext cx="53802" cy="19574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8900" y="1029"/>
                  <a:pt x="18900" y="1029"/>
                  <a:pt x="18900" y="1029"/>
                </a:cubicBezTo>
                <a:cubicBezTo>
                  <a:pt x="16200" y="1029"/>
                  <a:pt x="16200" y="1029"/>
                  <a:pt x="16200" y="1029"/>
                </a:cubicBezTo>
                <a:cubicBezTo>
                  <a:pt x="17820" y="2057"/>
                  <a:pt x="19440" y="3086"/>
                  <a:pt x="19440" y="4800"/>
                </a:cubicBezTo>
                <a:cubicBezTo>
                  <a:pt x="19440" y="8229"/>
                  <a:pt x="14580" y="8571"/>
                  <a:pt x="14580" y="10286"/>
                </a:cubicBezTo>
                <a:cubicBezTo>
                  <a:pt x="14580" y="12000"/>
                  <a:pt x="20520" y="12686"/>
                  <a:pt x="20520" y="16114"/>
                </a:cubicBezTo>
                <a:cubicBezTo>
                  <a:pt x="20520" y="17143"/>
                  <a:pt x="20520" y="17829"/>
                  <a:pt x="19980" y="18514"/>
                </a:cubicBezTo>
                <a:cubicBezTo>
                  <a:pt x="17820" y="20914"/>
                  <a:pt x="12960" y="21600"/>
                  <a:pt x="9180" y="21600"/>
                </a:cubicBezTo>
                <a:cubicBezTo>
                  <a:pt x="6480" y="21600"/>
                  <a:pt x="2700" y="20914"/>
                  <a:pt x="540" y="19200"/>
                </a:cubicBezTo>
                <a:cubicBezTo>
                  <a:pt x="0" y="18857"/>
                  <a:pt x="0" y="18171"/>
                  <a:pt x="0" y="17486"/>
                </a:cubicBezTo>
                <a:cubicBezTo>
                  <a:pt x="0" y="16114"/>
                  <a:pt x="1620" y="14743"/>
                  <a:pt x="3240" y="14057"/>
                </a:cubicBezTo>
                <a:cubicBezTo>
                  <a:pt x="5940" y="13029"/>
                  <a:pt x="8640" y="13029"/>
                  <a:pt x="11340" y="12686"/>
                </a:cubicBezTo>
                <a:cubicBezTo>
                  <a:pt x="10800" y="12000"/>
                  <a:pt x="10260" y="11657"/>
                  <a:pt x="10260" y="10971"/>
                </a:cubicBezTo>
                <a:cubicBezTo>
                  <a:pt x="10260" y="10286"/>
                  <a:pt x="10260" y="9943"/>
                  <a:pt x="10800" y="9600"/>
                </a:cubicBezTo>
                <a:cubicBezTo>
                  <a:pt x="10260" y="9943"/>
                  <a:pt x="9720" y="9943"/>
                  <a:pt x="9180" y="9943"/>
                </a:cubicBezTo>
                <a:cubicBezTo>
                  <a:pt x="5400" y="9943"/>
                  <a:pt x="2160" y="7886"/>
                  <a:pt x="2160" y="5486"/>
                </a:cubicBezTo>
                <a:cubicBezTo>
                  <a:pt x="2160" y="3771"/>
                  <a:pt x="3240" y="2400"/>
                  <a:pt x="4860" y="1714"/>
                </a:cubicBezTo>
                <a:cubicBezTo>
                  <a:pt x="7020" y="343"/>
                  <a:pt x="10260" y="0"/>
                  <a:pt x="12960" y="0"/>
                </a:cubicBezTo>
                <a:lnTo>
                  <a:pt x="21600" y="0"/>
                </a:lnTo>
                <a:close/>
                <a:moveTo>
                  <a:pt x="12960" y="13714"/>
                </a:moveTo>
                <a:cubicBezTo>
                  <a:pt x="12960" y="13714"/>
                  <a:pt x="12420" y="13714"/>
                  <a:pt x="11880" y="13714"/>
                </a:cubicBezTo>
                <a:cubicBezTo>
                  <a:pt x="8640" y="13714"/>
                  <a:pt x="3780" y="14400"/>
                  <a:pt x="3780" y="16800"/>
                </a:cubicBezTo>
                <a:cubicBezTo>
                  <a:pt x="3780" y="19543"/>
                  <a:pt x="8100" y="20229"/>
                  <a:pt x="11340" y="20229"/>
                </a:cubicBezTo>
                <a:cubicBezTo>
                  <a:pt x="14580" y="20229"/>
                  <a:pt x="17820" y="19543"/>
                  <a:pt x="17820" y="17486"/>
                </a:cubicBezTo>
                <a:cubicBezTo>
                  <a:pt x="17820" y="15429"/>
                  <a:pt x="15120" y="14400"/>
                  <a:pt x="12960" y="13714"/>
                </a:cubicBezTo>
                <a:close/>
                <a:moveTo>
                  <a:pt x="9720" y="1029"/>
                </a:moveTo>
                <a:cubicBezTo>
                  <a:pt x="8640" y="1029"/>
                  <a:pt x="7560" y="1371"/>
                  <a:pt x="7020" y="2057"/>
                </a:cubicBezTo>
                <a:cubicBezTo>
                  <a:pt x="5940" y="2400"/>
                  <a:pt x="5940" y="3086"/>
                  <a:pt x="5940" y="4114"/>
                </a:cubicBezTo>
                <a:cubicBezTo>
                  <a:pt x="5940" y="5829"/>
                  <a:pt x="7560" y="8914"/>
                  <a:pt x="11340" y="8914"/>
                </a:cubicBezTo>
                <a:cubicBezTo>
                  <a:pt x="12420" y="8914"/>
                  <a:pt x="13500" y="8571"/>
                  <a:pt x="14580" y="8229"/>
                </a:cubicBezTo>
                <a:cubicBezTo>
                  <a:pt x="15120" y="7543"/>
                  <a:pt x="15660" y="6857"/>
                  <a:pt x="15660" y="6171"/>
                </a:cubicBezTo>
                <a:cubicBezTo>
                  <a:pt x="15660" y="4114"/>
                  <a:pt x="13500" y="1029"/>
                  <a:pt x="9720" y="1029"/>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dirty="0">
              <a:ln>
                <a:noFill/>
              </a:ln>
              <a:solidFill>
                <a:srgbClr val="686876"/>
              </a:solidFill>
              <a:effectLst/>
              <a:uLnTx/>
              <a:uFillTx/>
              <a:latin typeface="Calibri"/>
              <a:cs typeface="Calibri"/>
              <a:sym typeface="Calibri"/>
            </a:endParaRPr>
          </a:p>
        </p:txBody>
      </p:sp>
      <p:sp>
        <p:nvSpPr>
          <p:cNvPr id="44" name="Shape 44"/>
          <p:cNvSpPr/>
          <p:nvPr/>
        </p:nvSpPr>
        <p:spPr>
          <a:xfrm>
            <a:off x="7083420" y="622728"/>
            <a:ext cx="91964" cy="152567"/>
          </a:xfrm>
          <a:custGeom>
            <a:avLst/>
            <a:gdLst/>
            <a:ahLst/>
            <a:cxnLst>
              <a:cxn ang="0">
                <a:pos x="wd2" y="hd2"/>
              </a:cxn>
              <a:cxn ang="5400000">
                <a:pos x="wd2" y="hd2"/>
              </a:cxn>
              <a:cxn ang="10800000">
                <a:pos x="wd2" y="hd2"/>
              </a:cxn>
              <a:cxn ang="16200000">
                <a:pos x="wd2" y="hd2"/>
              </a:cxn>
            </a:cxnLst>
            <a:rect l="0" t="0" r="r" b="b"/>
            <a:pathLst>
              <a:path w="21600" h="21600" extrusionOk="0">
                <a:moveTo>
                  <a:pt x="21282" y="18073"/>
                </a:moveTo>
                <a:cubicBezTo>
                  <a:pt x="20965" y="19837"/>
                  <a:pt x="20012" y="21159"/>
                  <a:pt x="18741" y="21159"/>
                </a:cubicBezTo>
                <a:cubicBezTo>
                  <a:pt x="16200" y="21600"/>
                  <a:pt x="13341" y="21600"/>
                  <a:pt x="10800" y="21600"/>
                </a:cubicBezTo>
                <a:cubicBezTo>
                  <a:pt x="7941" y="21600"/>
                  <a:pt x="5400" y="21600"/>
                  <a:pt x="2541" y="21159"/>
                </a:cubicBezTo>
                <a:cubicBezTo>
                  <a:pt x="1588" y="21159"/>
                  <a:pt x="635" y="19837"/>
                  <a:pt x="318" y="18073"/>
                </a:cubicBezTo>
                <a:cubicBezTo>
                  <a:pt x="0" y="15869"/>
                  <a:pt x="0" y="13224"/>
                  <a:pt x="0" y="11020"/>
                </a:cubicBezTo>
                <a:cubicBezTo>
                  <a:pt x="0" y="8376"/>
                  <a:pt x="0" y="6171"/>
                  <a:pt x="318" y="3527"/>
                </a:cubicBezTo>
                <a:cubicBezTo>
                  <a:pt x="635" y="2204"/>
                  <a:pt x="1588" y="882"/>
                  <a:pt x="2541" y="441"/>
                </a:cubicBezTo>
                <a:cubicBezTo>
                  <a:pt x="5400" y="0"/>
                  <a:pt x="7941" y="0"/>
                  <a:pt x="10800" y="0"/>
                </a:cubicBezTo>
                <a:cubicBezTo>
                  <a:pt x="13341" y="0"/>
                  <a:pt x="16200" y="0"/>
                  <a:pt x="18741" y="441"/>
                </a:cubicBezTo>
                <a:cubicBezTo>
                  <a:pt x="20012" y="882"/>
                  <a:pt x="20965" y="2204"/>
                  <a:pt x="21282" y="3527"/>
                </a:cubicBezTo>
                <a:cubicBezTo>
                  <a:pt x="21600" y="6171"/>
                  <a:pt x="21600" y="8376"/>
                  <a:pt x="21600" y="11020"/>
                </a:cubicBezTo>
                <a:cubicBezTo>
                  <a:pt x="21600" y="13224"/>
                  <a:pt x="21600" y="15869"/>
                  <a:pt x="21282" y="18073"/>
                </a:cubicBezTo>
                <a:close/>
                <a:moveTo>
                  <a:pt x="14929" y="10139"/>
                </a:moveTo>
                <a:cubicBezTo>
                  <a:pt x="8894" y="4849"/>
                  <a:pt x="8894" y="4849"/>
                  <a:pt x="8894" y="4849"/>
                </a:cubicBezTo>
                <a:cubicBezTo>
                  <a:pt x="8576" y="4408"/>
                  <a:pt x="8259" y="4408"/>
                  <a:pt x="7941" y="4408"/>
                </a:cubicBezTo>
                <a:cubicBezTo>
                  <a:pt x="7941" y="4849"/>
                  <a:pt x="7624" y="5290"/>
                  <a:pt x="7624" y="5731"/>
                </a:cubicBezTo>
                <a:cubicBezTo>
                  <a:pt x="7624" y="16310"/>
                  <a:pt x="7624" y="16310"/>
                  <a:pt x="7624" y="16310"/>
                </a:cubicBezTo>
                <a:cubicBezTo>
                  <a:pt x="7624" y="16751"/>
                  <a:pt x="7941" y="17192"/>
                  <a:pt x="7941" y="17192"/>
                </a:cubicBezTo>
                <a:cubicBezTo>
                  <a:pt x="8259" y="17192"/>
                  <a:pt x="8259" y="17192"/>
                  <a:pt x="8259" y="17192"/>
                </a:cubicBezTo>
                <a:cubicBezTo>
                  <a:pt x="8576" y="17192"/>
                  <a:pt x="8576" y="17192"/>
                  <a:pt x="8894" y="17192"/>
                </a:cubicBezTo>
                <a:cubicBezTo>
                  <a:pt x="14929" y="11902"/>
                  <a:pt x="14929" y="11902"/>
                  <a:pt x="14929" y="11902"/>
                </a:cubicBezTo>
                <a:cubicBezTo>
                  <a:pt x="15247" y="11461"/>
                  <a:pt x="15247" y="11461"/>
                  <a:pt x="15247" y="11020"/>
                </a:cubicBezTo>
                <a:cubicBezTo>
                  <a:pt x="15247" y="10580"/>
                  <a:pt x="15247" y="10139"/>
                  <a:pt x="14929" y="10139"/>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dirty="0">
              <a:ln>
                <a:noFill/>
              </a:ln>
              <a:solidFill>
                <a:srgbClr val="686876"/>
              </a:solidFill>
              <a:effectLst/>
              <a:uLnTx/>
              <a:uFillTx/>
              <a:latin typeface="Calibri"/>
              <a:cs typeface="Calibri"/>
              <a:sym typeface="Calibri"/>
            </a:endParaRPr>
          </a:p>
        </p:txBody>
      </p:sp>
      <p:sp>
        <p:nvSpPr>
          <p:cNvPr id="45" name="Shape 45"/>
          <p:cNvSpPr>
            <a:spLocks noGrp="1"/>
          </p:cNvSpPr>
          <p:nvPr>
            <p:ph type="sldNum" sz="quarter" idx="2"/>
          </p:nvPr>
        </p:nvSpPr>
        <p:spPr>
          <a:xfrm>
            <a:off x="7342873" y="559311"/>
            <a:ext cx="193771" cy="273280"/>
          </a:xfrm>
          <a:prstGeom prst="rect">
            <a:avLst/>
          </a:prstGeom>
        </p:spPr>
        <p:txBody>
          <a:bodyPr/>
          <a:lstStyle>
            <a:lvl1pPr>
              <a:defRPr>
                <a:solidFill>
                  <a:srgbClr val="F4F5F7"/>
                </a:solidFill>
              </a:defRPr>
            </a:lvl1pPr>
          </a:lstStyle>
          <a:p>
            <a:pPr defTabSz="263128" hangingPunct="0"/>
            <a:fld id="{86CB4B4D-7CA3-9044-876B-883B54F8677D}" type="slidenum">
              <a:rPr lang="en-US" kern="0" smtClean="0"/>
              <a:pPr defTabSz="263128" hangingPunct="0"/>
              <a:t>‹#›</a:t>
            </a:fld>
            <a:endParaRPr lang="en-US" kern="0" dirty="0"/>
          </a:p>
        </p:txBody>
      </p:sp>
      <p:sp>
        <p:nvSpPr>
          <p:cNvPr id="10" name="Shape 116">
            <a:extLst>
              <a:ext uri="{FF2B5EF4-FFF2-40B4-BE49-F238E27FC236}">
                <a16:creationId xmlns:a16="http://schemas.microsoft.com/office/drawing/2014/main" id="{C73EED9A-C50A-4583-871D-1F3A4DC52571}"/>
              </a:ext>
            </a:extLst>
          </p:cNvPr>
          <p:cNvSpPr txBox="1">
            <a:spLocks/>
          </p:cNvSpPr>
          <p:nvPr userDrawn="1"/>
        </p:nvSpPr>
        <p:spPr>
          <a:xfrm>
            <a:off x="7342873" y="559311"/>
            <a:ext cx="193771" cy="122694"/>
          </a:xfrm>
          <a:prstGeom prst="rect">
            <a:avLst/>
          </a:prstGeom>
          <a:ln w="3175">
            <a:miter lim="400000"/>
          </a:ln>
          <a:extLst>
            <a:ext uri="{C572A759-6A51-4108-AA02-DFA0A04FC94B}">
              <ma14:wrappingTextBoxFlag xmlns="" xmlns:ma14="http://schemas.microsoft.com/office/mac/drawingml/2011/main" val="1"/>
            </a:ext>
          </a:extLst>
        </p:spPr>
        <p:txBody>
          <a:bodyPr lIns="12144" tIns="12144" rIns="12144" bIns="12144">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000" b="0" i="0" u="none" strike="noStrike" cap="all" spc="400" normalizeH="0" baseline="0">
                <a:ln>
                  <a:noFill/>
                </a:ln>
                <a:solidFill>
                  <a:srgbClr val="393941"/>
                </a:solidFill>
                <a:effectLst/>
                <a:uFillTx/>
                <a:latin typeface="+mn-lt"/>
                <a:ea typeface="+mn-ea"/>
                <a:cs typeface="+mn-cs"/>
                <a:sym typeface="Montserrat-Regular"/>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a:lstStyle>
          <a:p>
            <a:pPr marL="0" marR="0" lvl="0" indent="0" algn="l" defTabSz="263128" rtl="0" eaLnBrk="1" fontAlgn="auto" latinLnBrk="0" hangingPunct="0">
              <a:lnSpc>
                <a:spcPct val="100000"/>
              </a:lnSpc>
              <a:spcBef>
                <a:spcPts val="0"/>
              </a:spcBef>
              <a:spcAft>
                <a:spcPts val="0"/>
              </a:spcAft>
              <a:buClrTx/>
              <a:buSzTx/>
              <a:buFontTx/>
              <a:buNone/>
              <a:tabLst/>
              <a:defRPr/>
            </a:pPr>
            <a:fld id="{86CB4B4D-7CA3-9044-876B-883B54F8677D}" type="slidenum">
              <a:rPr kumimoji="0" lang="en-US" sz="638" b="0" i="0" u="none" strike="noStrike" kern="0" cap="all" spc="127" normalizeH="0" baseline="0" noProof="0" smtClean="0">
                <a:ln>
                  <a:noFill/>
                </a:ln>
                <a:solidFill>
                  <a:srgbClr val="393941"/>
                </a:solidFill>
                <a:effectLst/>
                <a:uLnTx/>
                <a:uFillTx/>
                <a:latin typeface="Gill Sans MT" panose="020B0502020104020203"/>
                <a:ea typeface="+mn-ea"/>
                <a:cs typeface="+mn-cs"/>
                <a:sym typeface="Montserrat-Regular"/>
              </a:rPr>
              <a:pPr marL="0" marR="0" lvl="0" indent="0" algn="l" defTabSz="263128" rtl="0" eaLnBrk="1" fontAlgn="auto" latinLnBrk="0" hangingPunct="0">
                <a:lnSpc>
                  <a:spcPct val="100000"/>
                </a:lnSpc>
                <a:spcBef>
                  <a:spcPts val="0"/>
                </a:spcBef>
                <a:spcAft>
                  <a:spcPts val="0"/>
                </a:spcAft>
                <a:buClrTx/>
                <a:buSzTx/>
                <a:buFontTx/>
                <a:buNone/>
                <a:tabLst/>
                <a:defRPr/>
              </a:pPr>
              <a:t>‹#›</a:t>
            </a:fld>
            <a:endParaRPr kumimoji="0" lang="en-US" sz="638" b="0" i="0" u="none" strike="noStrike" kern="0" cap="all" spc="127" normalizeH="0" baseline="0" noProof="0" dirty="0">
              <a:ln>
                <a:noFill/>
              </a:ln>
              <a:solidFill>
                <a:srgbClr val="393941"/>
              </a:solidFill>
              <a:effectLst/>
              <a:uLnTx/>
              <a:uFillTx/>
              <a:latin typeface="Gill Sans MT" panose="020B0502020104020203"/>
              <a:ea typeface="+mn-ea"/>
              <a:cs typeface="+mn-cs"/>
              <a:sym typeface="Montserrat-Regular"/>
            </a:endParaRPr>
          </a:p>
        </p:txBody>
      </p:sp>
      <p:sp>
        <p:nvSpPr>
          <p:cNvPr id="14" name="Shape 120">
            <a:extLst>
              <a:ext uri="{FF2B5EF4-FFF2-40B4-BE49-F238E27FC236}">
                <a16:creationId xmlns:a16="http://schemas.microsoft.com/office/drawing/2014/main" id="{D3458AB1-624E-4846-9E4C-F4BED42773E7}"/>
              </a:ext>
            </a:extLst>
          </p:cNvPr>
          <p:cNvSpPr/>
          <p:nvPr userDrawn="1"/>
        </p:nvSpPr>
        <p:spPr>
          <a:xfrm>
            <a:off x="3761904" y="5732997"/>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19" name="Title 9">
            <a:extLst>
              <a:ext uri="{FF2B5EF4-FFF2-40B4-BE49-F238E27FC236}">
                <a16:creationId xmlns:a16="http://schemas.microsoft.com/office/drawing/2014/main" id="{6302AF82-8223-44A9-AD42-40FE436B3028}"/>
              </a:ext>
            </a:extLst>
          </p:cNvPr>
          <p:cNvSpPr>
            <a:spLocks noGrp="1"/>
          </p:cNvSpPr>
          <p:nvPr>
            <p:ph type="title" hasCustomPrompt="1"/>
          </p:nvPr>
        </p:nvSpPr>
        <p:spPr>
          <a:xfrm>
            <a:off x="1366303" y="3754642"/>
            <a:ext cx="5253867" cy="1596346"/>
          </a:xfrm>
          <a:prstGeom prst="rect">
            <a:avLst/>
          </a:prstGeom>
        </p:spPr>
        <p:txBody>
          <a:bodyPr>
            <a:noAutofit/>
          </a:bodyPr>
          <a:lstStyle>
            <a:lvl1pPr algn="ctr">
              <a:defRPr sz="3188">
                <a:solidFill>
                  <a:srgbClr val="FFFEFF"/>
                </a:solidFill>
                <a:latin typeface="+mj-lt"/>
              </a:defRPr>
            </a:lvl1pPr>
          </a:lstStyle>
          <a:p>
            <a:r>
              <a:rPr lang="en-US" dirty="0"/>
              <a:t>Section Title Section Title Section Title Section Title</a:t>
            </a:r>
          </a:p>
        </p:txBody>
      </p:sp>
      <p:sp>
        <p:nvSpPr>
          <p:cNvPr id="20" name="Text Placeholder 12">
            <a:extLst>
              <a:ext uri="{FF2B5EF4-FFF2-40B4-BE49-F238E27FC236}">
                <a16:creationId xmlns:a16="http://schemas.microsoft.com/office/drawing/2014/main" id="{3F0D337E-0681-4A5E-B501-F4FB38FF630F}"/>
              </a:ext>
            </a:extLst>
          </p:cNvPr>
          <p:cNvSpPr>
            <a:spLocks noGrp="1"/>
          </p:cNvSpPr>
          <p:nvPr>
            <p:ph type="body" sz="quarter" idx="11" hasCustomPrompt="1"/>
          </p:nvPr>
        </p:nvSpPr>
        <p:spPr>
          <a:xfrm>
            <a:off x="1347520" y="6202095"/>
            <a:ext cx="5296546" cy="683367"/>
          </a:xfrm>
          <a:prstGeom prst="rect">
            <a:avLst/>
          </a:prstGeom>
        </p:spPr>
        <p:txBody>
          <a:bodyPr>
            <a:normAutofit/>
          </a:bodyPr>
          <a:lstStyle>
            <a:lvl1pPr algn="ctr">
              <a:defRPr sz="1020" spc="96">
                <a:solidFill>
                  <a:srgbClr val="FFFEFF"/>
                </a:solidFill>
                <a:latin typeface="+mj-lt"/>
              </a:defRPr>
            </a:lvl1pPr>
          </a:lstStyle>
          <a:p>
            <a:pPr lvl="0"/>
            <a:r>
              <a:rPr lang="en-US" dirty="0"/>
              <a:t>SECTION SUBTITLE SECTION SUBTITLE SECTION SUBTITLE</a:t>
            </a:r>
          </a:p>
        </p:txBody>
      </p:sp>
      <p:sp>
        <p:nvSpPr>
          <p:cNvPr id="21" name="Text Placeholder 12">
            <a:extLst>
              <a:ext uri="{FF2B5EF4-FFF2-40B4-BE49-F238E27FC236}">
                <a16:creationId xmlns:a16="http://schemas.microsoft.com/office/drawing/2014/main" id="{EA29F729-D59D-4373-8E30-250B40A71A68}"/>
              </a:ext>
            </a:extLst>
          </p:cNvPr>
          <p:cNvSpPr>
            <a:spLocks noGrp="1"/>
          </p:cNvSpPr>
          <p:nvPr>
            <p:ph type="body" sz="quarter" idx="12" hasCustomPrompt="1"/>
          </p:nvPr>
        </p:nvSpPr>
        <p:spPr>
          <a:xfrm>
            <a:off x="1347520" y="3141045"/>
            <a:ext cx="5296546" cy="379050"/>
          </a:xfrm>
          <a:prstGeom prst="rect">
            <a:avLst/>
          </a:prstGeom>
        </p:spPr>
        <p:txBody>
          <a:bodyPr>
            <a:normAutofit/>
          </a:bodyPr>
          <a:lstStyle>
            <a:lvl1pPr algn="ctr">
              <a:defRPr sz="765" spc="96">
                <a:solidFill>
                  <a:srgbClr val="FFFEFF"/>
                </a:solidFill>
                <a:latin typeface="+mj-lt"/>
              </a:defRPr>
            </a:lvl1pPr>
          </a:lstStyle>
          <a:p>
            <a:pPr lvl="0"/>
            <a:r>
              <a:rPr lang="en-US" dirty="0"/>
              <a:t>PASSAGES PROJECT</a:t>
            </a:r>
          </a:p>
        </p:txBody>
      </p:sp>
    </p:spTree>
    <p:extLst>
      <p:ext uri="{BB962C8B-B14F-4D97-AF65-F5344CB8AC3E}">
        <p14:creationId xmlns:p14="http://schemas.microsoft.com/office/powerpoint/2010/main" val="3337708020"/>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3">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7DF20FF-5B06-483E-819A-94FF0827AD19}"/>
              </a:ext>
            </a:extLst>
          </p:cNvPr>
          <p:cNvSpPr>
            <a:spLocks noGrp="1"/>
          </p:cNvSpPr>
          <p:nvPr>
            <p:ph type="sldNum" sz="quarter" idx="10"/>
          </p:nvPr>
        </p:nvSpPr>
        <p:spPr>
          <a:xfrm>
            <a:off x="7342873" y="559311"/>
            <a:ext cx="193771" cy="273280"/>
          </a:xfrm>
          <a:prstGeom prst="rect">
            <a:avLst/>
          </a:prstGeom>
        </p:spPr>
        <p:txBody>
          <a:bodyPr/>
          <a:lstStyle/>
          <a:p>
            <a:pPr defTabSz="263128" hangingPunct="0"/>
            <a:fld id="{86CB4B4D-7CA3-9044-876B-883B54F8677D}" type="slidenum">
              <a:rPr lang="en-US" kern="0" smtClean="0"/>
              <a:pPr defTabSz="263128" hangingPunct="0"/>
              <a:t>‹#›</a:t>
            </a:fld>
            <a:endParaRPr lang="en-US" kern="0" dirty="0"/>
          </a:p>
        </p:txBody>
      </p:sp>
      <p:sp>
        <p:nvSpPr>
          <p:cNvPr id="5" name="Picture Placeholder 4">
            <a:extLst>
              <a:ext uri="{FF2B5EF4-FFF2-40B4-BE49-F238E27FC236}">
                <a16:creationId xmlns:a16="http://schemas.microsoft.com/office/drawing/2014/main" id="{E5A77BBE-0A67-4B68-8A8F-3D6B3AAFCB79}"/>
              </a:ext>
            </a:extLst>
          </p:cNvPr>
          <p:cNvSpPr>
            <a:spLocks noGrp="1"/>
          </p:cNvSpPr>
          <p:nvPr>
            <p:ph type="pic" sz="quarter" idx="11"/>
          </p:nvPr>
        </p:nvSpPr>
        <p:spPr>
          <a:xfrm>
            <a:off x="0" y="2"/>
            <a:ext cx="7772400" cy="7512545"/>
          </a:xfrm>
          <a:prstGeom prst="rect">
            <a:avLst/>
          </a:prstGeom>
        </p:spPr>
        <p:txBody>
          <a:bodyPr/>
          <a:lstStyle/>
          <a:p>
            <a:endParaRPr lang="en-US" dirty="0"/>
          </a:p>
        </p:txBody>
      </p:sp>
      <p:pic>
        <p:nvPicPr>
          <p:cNvPr id="8" name="Picture 7">
            <a:extLst>
              <a:ext uri="{FF2B5EF4-FFF2-40B4-BE49-F238E27FC236}">
                <a16:creationId xmlns:a16="http://schemas.microsoft.com/office/drawing/2014/main" id="{EE7D9E7F-A8A5-40A7-A44B-B17F8296BE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47854" y="7550670"/>
            <a:ext cx="3633357" cy="2507730"/>
          </a:xfrm>
          <a:prstGeom prst="rect">
            <a:avLst/>
          </a:prstGeom>
        </p:spPr>
      </p:pic>
      <p:sp>
        <p:nvSpPr>
          <p:cNvPr id="14" name="Text Placeholder 13">
            <a:extLst>
              <a:ext uri="{FF2B5EF4-FFF2-40B4-BE49-F238E27FC236}">
                <a16:creationId xmlns:a16="http://schemas.microsoft.com/office/drawing/2014/main" id="{EAEA223B-9313-4232-8AA3-085143A1D68F}"/>
              </a:ext>
            </a:extLst>
          </p:cNvPr>
          <p:cNvSpPr>
            <a:spLocks noGrp="1"/>
          </p:cNvSpPr>
          <p:nvPr>
            <p:ph type="body" sz="quarter" idx="13" hasCustomPrompt="1"/>
          </p:nvPr>
        </p:nvSpPr>
        <p:spPr>
          <a:xfrm>
            <a:off x="2630855" y="2364607"/>
            <a:ext cx="5140202" cy="2806194"/>
          </a:xfrm>
          <a:prstGeom prst="rect">
            <a:avLst/>
          </a:prstGeom>
          <a:solidFill>
            <a:srgbClr val="2CB772"/>
          </a:solidFill>
        </p:spPr>
        <p:txBody>
          <a:bodyPr anchor="ctr">
            <a:normAutofit/>
          </a:bodyPr>
          <a:lstStyle>
            <a:lvl1pPr marL="291465" algn="l">
              <a:lnSpc>
                <a:spcPct val="80000"/>
              </a:lnSpc>
              <a:defRPr sz="3188" b="1">
                <a:solidFill>
                  <a:srgbClr val="FFFEFF"/>
                </a:solidFill>
                <a:latin typeface="+mj-lt"/>
              </a:defRPr>
            </a:lvl1pPr>
          </a:lstStyle>
          <a:p>
            <a:pPr lvl="0"/>
            <a:r>
              <a:rPr lang="en-US" dirty="0"/>
              <a:t>Presentation Title Presentation Title</a:t>
            </a:r>
          </a:p>
        </p:txBody>
      </p:sp>
      <p:sp>
        <p:nvSpPr>
          <p:cNvPr id="16" name="Text Placeholder 15">
            <a:extLst>
              <a:ext uri="{FF2B5EF4-FFF2-40B4-BE49-F238E27FC236}">
                <a16:creationId xmlns:a16="http://schemas.microsoft.com/office/drawing/2014/main" id="{C25108F6-C547-422B-B72C-8D0910B5294D}"/>
              </a:ext>
            </a:extLst>
          </p:cNvPr>
          <p:cNvSpPr>
            <a:spLocks noGrp="1"/>
          </p:cNvSpPr>
          <p:nvPr>
            <p:ph type="body" sz="quarter" idx="14" hasCustomPrompt="1"/>
          </p:nvPr>
        </p:nvSpPr>
        <p:spPr>
          <a:xfrm>
            <a:off x="2906980" y="4835400"/>
            <a:ext cx="4863903" cy="1578956"/>
          </a:xfrm>
          <a:prstGeom prst="rect">
            <a:avLst/>
          </a:prstGeom>
          <a:solidFill>
            <a:srgbClr val="009457"/>
          </a:solidFill>
        </p:spPr>
        <p:txBody>
          <a:bodyPr anchor="ctr">
            <a:normAutofit/>
          </a:bodyPr>
          <a:lstStyle>
            <a:lvl1pPr marL="145733" algn="l">
              <a:defRPr sz="1913" b="1">
                <a:solidFill>
                  <a:srgbClr val="FFFEFF"/>
                </a:solidFill>
                <a:latin typeface="+mj-lt"/>
              </a:defRPr>
            </a:lvl1pPr>
          </a:lstStyle>
          <a:p>
            <a:pPr lvl="0"/>
            <a:r>
              <a:rPr lang="en-US" dirty="0"/>
              <a:t>Presentation Subtitle Presentation Subtitle Presentation Subtitle</a:t>
            </a:r>
          </a:p>
        </p:txBody>
      </p:sp>
    </p:spTree>
    <p:extLst>
      <p:ext uri="{BB962C8B-B14F-4D97-AF65-F5344CB8AC3E}">
        <p14:creationId xmlns:p14="http://schemas.microsoft.com/office/powerpoint/2010/main" val="535660831"/>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4">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7DF20FF-5B06-483E-819A-94FF0827AD19}"/>
              </a:ext>
            </a:extLst>
          </p:cNvPr>
          <p:cNvSpPr>
            <a:spLocks noGrp="1"/>
          </p:cNvSpPr>
          <p:nvPr>
            <p:ph type="sldNum" sz="quarter" idx="10"/>
          </p:nvPr>
        </p:nvSpPr>
        <p:spPr>
          <a:xfrm>
            <a:off x="7342873" y="559311"/>
            <a:ext cx="193771" cy="273280"/>
          </a:xfrm>
          <a:prstGeom prst="rect">
            <a:avLst/>
          </a:prstGeom>
        </p:spPr>
        <p:txBody>
          <a:bodyPr/>
          <a:lstStyle/>
          <a:p>
            <a:pPr defTabSz="263128" hangingPunct="0"/>
            <a:fld id="{86CB4B4D-7CA3-9044-876B-883B54F8677D}" type="slidenum">
              <a:rPr lang="en-US" kern="0" smtClean="0"/>
              <a:pPr defTabSz="263128" hangingPunct="0"/>
              <a:t>‹#›</a:t>
            </a:fld>
            <a:endParaRPr lang="en-US" kern="0" dirty="0"/>
          </a:p>
        </p:txBody>
      </p:sp>
      <p:sp>
        <p:nvSpPr>
          <p:cNvPr id="5" name="Picture Placeholder 4">
            <a:extLst>
              <a:ext uri="{FF2B5EF4-FFF2-40B4-BE49-F238E27FC236}">
                <a16:creationId xmlns:a16="http://schemas.microsoft.com/office/drawing/2014/main" id="{E5A77BBE-0A67-4B68-8A8F-3D6B3AAFCB79}"/>
              </a:ext>
            </a:extLst>
          </p:cNvPr>
          <p:cNvSpPr>
            <a:spLocks noGrp="1"/>
          </p:cNvSpPr>
          <p:nvPr>
            <p:ph type="pic" sz="quarter" idx="11"/>
          </p:nvPr>
        </p:nvSpPr>
        <p:spPr>
          <a:xfrm>
            <a:off x="0" y="2"/>
            <a:ext cx="7772400" cy="7512545"/>
          </a:xfrm>
          <a:prstGeom prst="rect">
            <a:avLst/>
          </a:prstGeom>
        </p:spPr>
        <p:txBody>
          <a:bodyPr/>
          <a:lstStyle/>
          <a:p>
            <a:endParaRPr lang="en-US" dirty="0"/>
          </a:p>
        </p:txBody>
      </p:sp>
      <p:pic>
        <p:nvPicPr>
          <p:cNvPr id="8" name="Picture 7">
            <a:extLst>
              <a:ext uri="{FF2B5EF4-FFF2-40B4-BE49-F238E27FC236}">
                <a16:creationId xmlns:a16="http://schemas.microsoft.com/office/drawing/2014/main" id="{EE7D9E7F-A8A5-40A7-A44B-B17F8296BE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47854" y="7550670"/>
            <a:ext cx="3633357" cy="2507730"/>
          </a:xfrm>
          <a:prstGeom prst="rect">
            <a:avLst/>
          </a:prstGeom>
        </p:spPr>
      </p:pic>
      <p:sp>
        <p:nvSpPr>
          <p:cNvPr id="14" name="Text Placeholder 13">
            <a:extLst>
              <a:ext uri="{FF2B5EF4-FFF2-40B4-BE49-F238E27FC236}">
                <a16:creationId xmlns:a16="http://schemas.microsoft.com/office/drawing/2014/main" id="{EAEA223B-9313-4232-8AA3-085143A1D68F}"/>
              </a:ext>
            </a:extLst>
          </p:cNvPr>
          <p:cNvSpPr>
            <a:spLocks noGrp="1"/>
          </p:cNvSpPr>
          <p:nvPr>
            <p:ph type="body" sz="quarter" idx="13" hasCustomPrompt="1"/>
          </p:nvPr>
        </p:nvSpPr>
        <p:spPr>
          <a:xfrm>
            <a:off x="2630855" y="2364607"/>
            <a:ext cx="5140202" cy="2806194"/>
          </a:xfrm>
          <a:prstGeom prst="rect">
            <a:avLst/>
          </a:prstGeom>
          <a:solidFill>
            <a:srgbClr val="393941"/>
          </a:solidFill>
        </p:spPr>
        <p:txBody>
          <a:bodyPr anchor="ctr">
            <a:normAutofit/>
          </a:bodyPr>
          <a:lstStyle>
            <a:lvl1pPr marL="291465" algn="l">
              <a:lnSpc>
                <a:spcPct val="80000"/>
              </a:lnSpc>
              <a:defRPr sz="3188" b="1">
                <a:solidFill>
                  <a:srgbClr val="FFFEFF"/>
                </a:solidFill>
                <a:latin typeface="+mj-lt"/>
              </a:defRPr>
            </a:lvl1pPr>
          </a:lstStyle>
          <a:p>
            <a:pPr lvl="0"/>
            <a:r>
              <a:rPr lang="en-US" dirty="0"/>
              <a:t>Presentation Title Presentation Title</a:t>
            </a:r>
          </a:p>
        </p:txBody>
      </p:sp>
      <p:sp>
        <p:nvSpPr>
          <p:cNvPr id="16" name="Text Placeholder 15">
            <a:extLst>
              <a:ext uri="{FF2B5EF4-FFF2-40B4-BE49-F238E27FC236}">
                <a16:creationId xmlns:a16="http://schemas.microsoft.com/office/drawing/2014/main" id="{C25108F6-C547-422B-B72C-8D0910B5294D}"/>
              </a:ext>
            </a:extLst>
          </p:cNvPr>
          <p:cNvSpPr>
            <a:spLocks noGrp="1"/>
          </p:cNvSpPr>
          <p:nvPr>
            <p:ph type="body" sz="quarter" idx="14" hasCustomPrompt="1"/>
          </p:nvPr>
        </p:nvSpPr>
        <p:spPr>
          <a:xfrm>
            <a:off x="2906980" y="4835400"/>
            <a:ext cx="4863903" cy="1578956"/>
          </a:xfrm>
          <a:prstGeom prst="rect">
            <a:avLst/>
          </a:prstGeom>
          <a:solidFill>
            <a:schemeClr val="tx2">
              <a:lumMod val="50000"/>
            </a:schemeClr>
          </a:solidFill>
        </p:spPr>
        <p:txBody>
          <a:bodyPr anchor="ctr">
            <a:normAutofit/>
          </a:bodyPr>
          <a:lstStyle>
            <a:lvl1pPr marL="145733" algn="l">
              <a:defRPr sz="1913" b="1">
                <a:solidFill>
                  <a:srgbClr val="FFFEFF"/>
                </a:solidFill>
                <a:latin typeface="+mj-lt"/>
              </a:defRPr>
            </a:lvl1pPr>
          </a:lstStyle>
          <a:p>
            <a:pPr lvl="0"/>
            <a:r>
              <a:rPr lang="en-US" dirty="0"/>
              <a:t>Presentation Subtitle Presentation Subtitle Presentation Subtitle</a:t>
            </a:r>
          </a:p>
        </p:txBody>
      </p:sp>
    </p:spTree>
    <p:extLst>
      <p:ext uri="{BB962C8B-B14F-4D97-AF65-F5344CB8AC3E}">
        <p14:creationId xmlns:p14="http://schemas.microsoft.com/office/powerpoint/2010/main" val="958379958"/>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Heavy Divider">
    <p:spTree>
      <p:nvGrpSpPr>
        <p:cNvPr id="1" name=""/>
        <p:cNvGrpSpPr/>
        <p:nvPr/>
      </p:nvGrpSpPr>
      <p:grpSpPr>
        <a:xfrm>
          <a:off x="0" y="0"/>
          <a:ext cx="0" cy="0"/>
          <a:chOff x="0" y="0"/>
          <a:chExt cx="0" cy="0"/>
        </a:xfrm>
      </p:grpSpPr>
      <p:sp>
        <p:nvSpPr>
          <p:cNvPr id="16" name="Shape 121">
            <a:extLst>
              <a:ext uri="{FF2B5EF4-FFF2-40B4-BE49-F238E27FC236}">
                <a16:creationId xmlns:a16="http://schemas.microsoft.com/office/drawing/2014/main" id="{98F2A576-7B1C-43FE-B2A7-0A572A736AF8}"/>
              </a:ext>
            </a:extLst>
          </p:cNvPr>
          <p:cNvSpPr/>
          <p:nvPr/>
        </p:nvSpPr>
        <p:spPr>
          <a:xfrm>
            <a:off x="3282581" y="7614083"/>
            <a:ext cx="982567" cy="579773"/>
          </a:xfrm>
          <a:prstGeom prst="roundRect">
            <a:avLst>
              <a:gd name="adj" fmla="val 50000"/>
            </a:avLst>
          </a:prstGeom>
          <a:solidFill>
            <a:srgbClr val="393941"/>
          </a:solidFill>
          <a:ln w="38100" cap="flat">
            <a:solidFill>
              <a:srgbClr val="2CB772"/>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sp>
        <p:nvSpPr>
          <p:cNvPr id="39" name="Shape 39"/>
          <p:cNvSpPr>
            <a:spLocks noGrp="1"/>
          </p:cNvSpPr>
          <p:nvPr>
            <p:ph type="title" hasCustomPrompt="1"/>
          </p:nvPr>
        </p:nvSpPr>
        <p:spPr>
          <a:xfrm>
            <a:off x="1259267" y="2982231"/>
            <a:ext cx="5253867" cy="1029148"/>
          </a:xfrm>
          <a:prstGeom prst="rect">
            <a:avLst/>
          </a:prstGeom>
        </p:spPr>
        <p:txBody>
          <a:bodyPr/>
          <a:lstStyle>
            <a:lvl1pPr algn="ctr">
              <a:defRPr lang="en-US" dirty="0"/>
            </a:lvl1pPr>
          </a:lstStyle>
          <a:p>
            <a:r>
              <a:rPr lang="en-US" dirty="0">
                <a:latin typeface="+mj-lt"/>
              </a:rPr>
              <a:t>Slide Title Slide Title</a:t>
            </a:r>
          </a:p>
        </p:txBody>
      </p:sp>
      <p:sp>
        <p:nvSpPr>
          <p:cNvPr id="10" name="Shape 116">
            <a:extLst>
              <a:ext uri="{FF2B5EF4-FFF2-40B4-BE49-F238E27FC236}">
                <a16:creationId xmlns:a16="http://schemas.microsoft.com/office/drawing/2014/main" id="{0617C9D5-D01B-4D73-95B4-68B32CF7D495}"/>
              </a:ext>
            </a:extLst>
          </p:cNvPr>
          <p:cNvSpPr txBox="1">
            <a:spLocks/>
          </p:cNvSpPr>
          <p:nvPr userDrawn="1"/>
        </p:nvSpPr>
        <p:spPr>
          <a:xfrm>
            <a:off x="7342873" y="8655768"/>
            <a:ext cx="193771" cy="122694"/>
          </a:xfrm>
          <a:prstGeom prst="rect">
            <a:avLst/>
          </a:prstGeom>
          <a:ln w="3175">
            <a:miter lim="400000"/>
          </a:ln>
          <a:extLst>
            <a:ext uri="{C572A759-6A51-4108-AA02-DFA0A04FC94B}">
              <ma14:wrappingTextBoxFlag xmlns="" xmlns:ma14="http://schemas.microsoft.com/office/mac/drawingml/2011/main" val="1"/>
            </a:ext>
          </a:extLst>
        </p:spPr>
        <p:txBody>
          <a:bodyPr lIns="12144" tIns="12144" rIns="12144" bIns="12144">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000" b="0" i="0" u="none" strike="noStrike" cap="all" spc="400" normalizeH="0" baseline="0">
                <a:ln>
                  <a:noFill/>
                </a:ln>
                <a:solidFill>
                  <a:srgbClr val="393941"/>
                </a:solidFill>
                <a:effectLst/>
                <a:uFillTx/>
                <a:latin typeface="+mn-lt"/>
                <a:ea typeface="+mn-ea"/>
                <a:cs typeface="+mn-cs"/>
                <a:sym typeface="Montserrat-Regular"/>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a:lstStyle>
          <a:p>
            <a:pPr marL="0" marR="0" lvl="0" indent="0" algn="l" defTabSz="263128" rtl="0" eaLnBrk="1" fontAlgn="auto" latinLnBrk="0" hangingPunct="0">
              <a:lnSpc>
                <a:spcPct val="100000"/>
              </a:lnSpc>
              <a:spcBef>
                <a:spcPts val="0"/>
              </a:spcBef>
              <a:spcAft>
                <a:spcPts val="0"/>
              </a:spcAft>
              <a:buClrTx/>
              <a:buSzTx/>
              <a:buFontTx/>
              <a:buNone/>
              <a:tabLst/>
              <a:defRPr/>
            </a:pPr>
            <a:fld id="{86CB4B4D-7CA3-9044-876B-883B54F8677D}" type="slidenum">
              <a:rPr kumimoji="0" lang="en-US" sz="638" b="0" i="0" u="none" strike="noStrike" kern="0" cap="all" spc="127" normalizeH="0" baseline="0" noProof="0" smtClean="0">
                <a:ln>
                  <a:noFill/>
                </a:ln>
                <a:solidFill>
                  <a:srgbClr val="393941"/>
                </a:solidFill>
                <a:effectLst/>
                <a:uLnTx/>
                <a:uFillTx/>
                <a:latin typeface="Gill Sans MT" panose="020B0502020104020203"/>
                <a:ea typeface="+mn-ea"/>
                <a:cs typeface="+mn-cs"/>
                <a:sym typeface="Montserrat-Regular"/>
              </a:rPr>
              <a:pPr marL="0" marR="0" lvl="0" indent="0" algn="l" defTabSz="263128" rtl="0" eaLnBrk="1" fontAlgn="auto" latinLnBrk="0" hangingPunct="0">
                <a:lnSpc>
                  <a:spcPct val="100000"/>
                </a:lnSpc>
                <a:spcBef>
                  <a:spcPts val="0"/>
                </a:spcBef>
                <a:spcAft>
                  <a:spcPts val="0"/>
                </a:spcAft>
                <a:buClrTx/>
                <a:buSzTx/>
                <a:buFontTx/>
                <a:buNone/>
                <a:tabLst/>
                <a:defRPr/>
              </a:pPr>
              <a:t>‹#›</a:t>
            </a:fld>
            <a:endParaRPr kumimoji="0" lang="en-US" sz="638" b="0" i="0" u="none" strike="noStrike" kern="0" cap="all" spc="127" normalizeH="0" baseline="0" noProof="0" dirty="0">
              <a:ln>
                <a:noFill/>
              </a:ln>
              <a:solidFill>
                <a:srgbClr val="393941"/>
              </a:solidFill>
              <a:effectLst/>
              <a:uLnTx/>
              <a:uFillTx/>
              <a:latin typeface="Gill Sans MT" panose="020B0502020104020203"/>
              <a:ea typeface="+mn-ea"/>
              <a:cs typeface="+mn-cs"/>
              <a:sym typeface="Montserrat-Regular"/>
            </a:endParaRPr>
          </a:p>
        </p:txBody>
      </p:sp>
      <p:sp>
        <p:nvSpPr>
          <p:cNvPr id="14" name="Shape 120">
            <a:extLst>
              <a:ext uri="{FF2B5EF4-FFF2-40B4-BE49-F238E27FC236}">
                <a16:creationId xmlns:a16="http://schemas.microsoft.com/office/drawing/2014/main" id="{3054C863-2891-4B79-B380-71A4FE58B377}"/>
              </a:ext>
            </a:extLst>
          </p:cNvPr>
          <p:cNvSpPr/>
          <p:nvPr userDrawn="1"/>
        </p:nvSpPr>
        <p:spPr>
          <a:xfrm>
            <a:off x="3629511" y="4031162"/>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3" name="Text Placeholder 2">
            <a:extLst>
              <a:ext uri="{FF2B5EF4-FFF2-40B4-BE49-F238E27FC236}">
                <a16:creationId xmlns:a16="http://schemas.microsoft.com/office/drawing/2014/main" id="{5AE250C5-6E03-438C-AD38-FAE0E70F6658}"/>
              </a:ext>
            </a:extLst>
          </p:cNvPr>
          <p:cNvSpPr>
            <a:spLocks noGrp="1"/>
          </p:cNvSpPr>
          <p:nvPr>
            <p:ph type="body" sz="quarter" idx="10" hasCustomPrompt="1"/>
          </p:nvPr>
        </p:nvSpPr>
        <p:spPr>
          <a:xfrm>
            <a:off x="2899470" y="2187043"/>
            <a:ext cx="1748790" cy="451697"/>
          </a:xfrm>
          <a:prstGeom prst="rect">
            <a:avLst/>
          </a:prstGeom>
        </p:spPr>
        <p:txBody>
          <a:bodyPr>
            <a:normAutofit/>
          </a:bodyPr>
          <a:lstStyle>
            <a:lvl1pPr algn="ctr">
              <a:defRPr sz="1020">
                <a:solidFill>
                  <a:schemeClr val="tx1">
                    <a:lumMod val="20000"/>
                    <a:lumOff val="80000"/>
                  </a:schemeClr>
                </a:solidFill>
                <a:latin typeface="+mj-lt"/>
              </a:defRPr>
            </a:lvl1pPr>
          </a:lstStyle>
          <a:p>
            <a:pPr lvl="0"/>
            <a:r>
              <a:rPr lang="en-US" dirty="0"/>
              <a:t>SECTION TITLE</a:t>
            </a:r>
          </a:p>
        </p:txBody>
      </p:sp>
      <p:sp>
        <p:nvSpPr>
          <p:cNvPr id="21" name="Text Placeholder 2">
            <a:extLst>
              <a:ext uri="{FF2B5EF4-FFF2-40B4-BE49-F238E27FC236}">
                <a16:creationId xmlns:a16="http://schemas.microsoft.com/office/drawing/2014/main" id="{EC9C1BDD-5FA4-48C4-BC46-CFFB7A540894}"/>
              </a:ext>
            </a:extLst>
          </p:cNvPr>
          <p:cNvSpPr>
            <a:spLocks noGrp="1"/>
          </p:cNvSpPr>
          <p:nvPr>
            <p:ph type="body" sz="quarter" idx="11" hasCustomPrompt="1"/>
          </p:nvPr>
        </p:nvSpPr>
        <p:spPr>
          <a:xfrm>
            <a:off x="2899470" y="7678121"/>
            <a:ext cx="1748790" cy="451697"/>
          </a:xfrm>
          <a:prstGeom prst="rect">
            <a:avLst/>
          </a:prstGeom>
        </p:spPr>
        <p:txBody>
          <a:bodyPr>
            <a:normAutofit/>
          </a:bodyPr>
          <a:lstStyle>
            <a:lvl1pPr algn="ctr">
              <a:defRPr sz="1020">
                <a:solidFill>
                  <a:srgbClr val="FFFEFF"/>
                </a:solidFill>
                <a:latin typeface="+mj-lt"/>
              </a:defRPr>
            </a:lvl1pPr>
          </a:lstStyle>
          <a:p>
            <a:pPr lvl="0"/>
            <a:r>
              <a:rPr lang="en-US" dirty="0"/>
              <a:t>LINK</a:t>
            </a:r>
          </a:p>
        </p:txBody>
      </p:sp>
      <p:sp>
        <p:nvSpPr>
          <p:cNvPr id="23" name="Text Placeholder 14">
            <a:extLst>
              <a:ext uri="{FF2B5EF4-FFF2-40B4-BE49-F238E27FC236}">
                <a16:creationId xmlns:a16="http://schemas.microsoft.com/office/drawing/2014/main" id="{9E5BD2CD-A92E-4FEF-A83D-AD7677D2CEF7}"/>
              </a:ext>
            </a:extLst>
          </p:cNvPr>
          <p:cNvSpPr>
            <a:spLocks noGrp="1"/>
          </p:cNvSpPr>
          <p:nvPr>
            <p:ph type="body" sz="quarter" idx="12" hasCustomPrompt="1"/>
          </p:nvPr>
        </p:nvSpPr>
        <p:spPr>
          <a:xfrm>
            <a:off x="1259267" y="4446169"/>
            <a:ext cx="5253868" cy="2759511"/>
          </a:xfrm>
          <a:prstGeom prst="rect">
            <a:avLst/>
          </a:prstGeom>
        </p:spPr>
        <p:txBody>
          <a:bodyPr>
            <a:noAutofit/>
          </a:bodyPr>
          <a:lstStyle>
            <a:lvl1pPr algn="ctr">
              <a:defRPr sz="1275">
                <a:solidFill>
                  <a:schemeClr val="tx1">
                    <a:lumMod val="20000"/>
                    <a:lumOff val="80000"/>
                  </a:schemeClr>
                </a:solidFill>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a:t>
            </a:r>
          </a:p>
        </p:txBody>
      </p:sp>
    </p:spTree>
    <p:extLst>
      <p:ext uri="{BB962C8B-B14F-4D97-AF65-F5344CB8AC3E}">
        <p14:creationId xmlns:p14="http://schemas.microsoft.com/office/powerpoint/2010/main" val="3987909748"/>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41" name="Shape 41"/>
          <p:cNvSpPr/>
          <p:nvPr/>
        </p:nvSpPr>
        <p:spPr>
          <a:xfrm>
            <a:off x="6746738" y="619728"/>
            <a:ext cx="86467" cy="158567"/>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dirty="0">
              <a:ln>
                <a:noFill/>
              </a:ln>
              <a:solidFill>
                <a:srgbClr val="686876"/>
              </a:solidFill>
              <a:effectLst/>
              <a:uLnTx/>
              <a:uFillTx/>
              <a:latin typeface="Calibri"/>
              <a:cs typeface="Calibri"/>
              <a:sym typeface="Calibri"/>
            </a:endParaRPr>
          </a:p>
        </p:txBody>
      </p:sp>
      <p:sp>
        <p:nvSpPr>
          <p:cNvPr id="42" name="Shape 42"/>
          <p:cNvSpPr/>
          <p:nvPr/>
        </p:nvSpPr>
        <p:spPr>
          <a:xfrm>
            <a:off x="6596447" y="594501"/>
            <a:ext cx="47619" cy="209021"/>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dirty="0">
              <a:ln>
                <a:noFill/>
              </a:ln>
              <a:solidFill>
                <a:srgbClr val="686876"/>
              </a:solidFill>
              <a:effectLst/>
              <a:uLnTx/>
              <a:uFillTx/>
              <a:latin typeface="Calibri"/>
              <a:cs typeface="Calibri"/>
              <a:sym typeface="Calibri"/>
            </a:endParaRPr>
          </a:p>
        </p:txBody>
      </p:sp>
      <p:sp>
        <p:nvSpPr>
          <p:cNvPr id="43" name="Shape 43"/>
          <p:cNvSpPr/>
          <p:nvPr/>
        </p:nvSpPr>
        <p:spPr>
          <a:xfrm>
            <a:off x="6932786" y="601139"/>
            <a:ext cx="53802" cy="19574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8900" y="1029"/>
                  <a:pt x="18900" y="1029"/>
                  <a:pt x="18900" y="1029"/>
                </a:cubicBezTo>
                <a:cubicBezTo>
                  <a:pt x="16200" y="1029"/>
                  <a:pt x="16200" y="1029"/>
                  <a:pt x="16200" y="1029"/>
                </a:cubicBezTo>
                <a:cubicBezTo>
                  <a:pt x="17820" y="2057"/>
                  <a:pt x="19440" y="3086"/>
                  <a:pt x="19440" y="4800"/>
                </a:cubicBezTo>
                <a:cubicBezTo>
                  <a:pt x="19440" y="8229"/>
                  <a:pt x="14580" y="8571"/>
                  <a:pt x="14580" y="10286"/>
                </a:cubicBezTo>
                <a:cubicBezTo>
                  <a:pt x="14580" y="12000"/>
                  <a:pt x="20520" y="12686"/>
                  <a:pt x="20520" y="16114"/>
                </a:cubicBezTo>
                <a:cubicBezTo>
                  <a:pt x="20520" y="17143"/>
                  <a:pt x="20520" y="17829"/>
                  <a:pt x="19980" y="18514"/>
                </a:cubicBezTo>
                <a:cubicBezTo>
                  <a:pt x="17820" y="20914"/>
                  <a:pt x="12960" y="21600"/>
                  <a:pt x="9180" y="21600"/>
                </a:cubicBezTo>
                <a:cubicBezTo>
                  <a:pt x="6480" y="21600"/>
                  <a:pt x="2700" y="20914"/>
                  <a:pt x="540" y="19200"/>
                </a:cubicBezTo>
                <a:cubicBezTo>
                  <a:pt x="0" y="18857"/>
                  <a:pt x="0" y="18171"/>
                  <a:pt x="0" y="17486"/>
                </a:cubicBezTo>
                <a:cubicBezTo>
                  <a:pt x="0" y="16114"/>
                  <a:pt x="1620" y="14743"/>
                  <a:pt x="3240" y="14057"/>
                </a:cubicBezTo>
                <a:cubicBezTo>
                  <a:pt x="5940" y="13029"/>
                  <a:pt x="8640" y="13029"/>
                  <a:pt x="11340" y="12686"/>
                </a:cubicBezTo>
                <a:cubicBezTo>
                  <a:pt x="10800" y="12000"/>
                  <a:pt x="10260" y="11657"/>
                  <a:pt x="10260" y="10971"/>
                </a:cubicBezTo>
                <a:cubicBezTo>
                  <a:pt x="10260" y="10286"/>
                  <a:pt x="10260" y="9943"/>
                  <a:pt x="10800" y="9600"/>
                </a:cubicBezTo>
                <a:cubicBezTo>
                  <a:pt x="10260" y="9943"/>
                  <a:pt x="9720" y="9943"/>
                  <a:pt x="9180" y="9943"/>
                </a:cubicBezTo>
                <a:cubicBezTo>
                  <a:pt x="5400" y="9943"/>
                  <a:pt x="2160" y="7886"/>
                  <a:pt x="2160" y="5486"/>
                </a:cubicBezTo>
                <a:cubicBezTo>
                  <a:pt x="2160" y="3771"/>
                  <a:pt x="3240" y="2400"/>
                  <a:pt x="4860" y="1714"/>
                </a:cubicBezTo>
                <a:cubicBezTo>
                  <a:pt x="7020" y="343"/>
                  <a:pt x="10260" y="0"/>
                  <a:pt x="12960" y="0"/>
                </a:cubicBezTo>
                <a:lnTo>
                  <a:pt x="21600" y="0"/>
                </a:lnTo>
                <a:close/>
                <a:moveTo>
                  <a:pt x="12960" y="13714"/>
                </a:moveTo>
                <a:cubicBezTo>
                  <a:pt x="12960" y="13714"/>
                  <a:pt x="12420" y="13714"/>
                  <a:pt x="11880" y="13714"/>
                </a:cubicBezTo>
                <a:cubicBezTo>
                  <a:pt x="8640" y="13714"/>
                  <a:pt x="3780" y="14400"/>
                  <a:pt x="3780" y="16800"/>
                </a:cubicBezTo>
                <a:cubicBezTo>
                  <a:pt x="3780" y="19543"/>
                  <a:pt x="8100" y="20229"/>
                  <a:pt x="11340" y="20229"/>
                </a:cubicBezTo>
                <a:cubicBezTo>
                  <a:pt x="14580" y="20229"/>
                  <a:pt x="17820" y="19543"/>
                  <a:pt x="17820" y="17486"/>
                </a:cubicBezTo>
                <a:cubicBezTo>
                  <a:pt x="17820" y="15429"/>
                  <a:pt x="15120" y="14400"/>
                  <a:pt x="12960" y="13714"/>
                </a:cubicBezTo>
                <a:close/>
                <a:moveTo>
                  <a:pt x="9720" y="1029"/>
                </a:moveTo>
                <a:cubicBezTo>
                  <a:pt x="8640" y="1029"/>
                  <a:pt x="7560" y="1371"/>
                  <a:pt x="7020" y="2057"/>
                </a:cubicBezTo>
                <a:cubicBezTo>
                  <a:pt x="5940" y="2400"/>
                  <a:pt x="5940" y="3086"/>
                  <a:pt x="5940" y="4114"/>
                </a:cubicBezTo>
                <a:cubicBezTo>
                  <a:pt x="5940" y="5829"/>
                  <a:pt x="7560" y="8914"/>
                  <a:pt x="11340" y="8914"/>
                </a:cubicBezTo>
                <a:cubicBezTo>
                  <a:pt x="12420" y="8914"/>
                  <a:pt x="13500" y="8571"/>
                  <a:pt x="14580" y="8229"/>
                </a:cubicBezTo>
                <a:cubicBezTo>
                  <a:pt x="15120" y="7543"/>
                  <a:pt x="15660" y="6857"/>
                  <a:pt x="15660" y="6171"/>
                </a:cubicBezTo>
                <a:cubicBezTo>
                  <a:pt x="15660" y="4114"/>
                  <a:pt x="13500" y="1029"/>
                  <a:pt x="9720" y="1029"/>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dirty="0">
              <a:ln>
                <a:noFill/>
              </a:ln>
              <a:solidFill>
                <a:srgbClr val="686876"/>
              </a:solidFill>
              <a:effectLst/>
              <a:uLnTx/>
              <a:uFillTx/>
              <a:latin typeface="Calibri"/>
              <a:cs typeface="Calibri"/>
              <a:sym typeface="Calibri"/>
            </a:endParaRPr>
          </a:p>
        </p:txBody>
      </p:sp>
      <p:sp>
        <p:nvSpPr>
          <p:cNvPr id="44" name="Shape 44"/>
          <p:cNvSpPr/>
          <p:nvPr/>
        </p:nvSpPr>
        <p:spPr>
          <a:xfrm>
            <a:off x="7083420" y="622728"/>
            <a:ext cx="91964" cy="152567"/>
          </a:xfrm>
          <a:custGeom>
            <a:avLst/>
            <a:gdLst/>
            <a:ahLst/>
            <a:cxnLst>
              <a:cxn ang="0">
                <a:pos x="wd2" y="hd2"/>
              </a:cxn>
              <a:cxn ang="5400000">
                <a:pos x="wd2" y="hd2"/>
              </a:cxn>
              <a:cxn ang="10800000">
                <a:pos x="wd2" y="hd2"/>
              </a:cxn>
              <a:cxn ang="16200000">
                <a:pos x="wd2" y="hd2"/>
              </a:cxn>
            </a:cxnLst>
            <a:rect l="0" t="0" r="r" b="b"/>
            <a:pathLst>
              <a:path w="21600" h="21600" extrusionOk="0">
                <a:moveTo>
                  <a:pt x="21282" y="18073"/>
                </a:moveTo>
                <a:cubicBezTo>
                  <a:pt x="20965" y="19837"/>
                  <a:pt x="20012" y="21159"/>
                  <a:pt x="18741" y="21159"/>
                </a:cubicBezTo>
                <a:cubicBezTo>
                  <a:pt x="16200" y="21600"/>
                  <a:pt x="13341" y="21600"/>
                  <a:pt x="10800" y="21600"/>
                </a:cubicBezTo>
                <a:cubicBezTo>
                  <a:pt x="7941" y="21600"/>
                  <a:pt x="5400" y="21600"/>
                  <a:pt x="2541" y="21159"/>
                </a:cubicBezTo>
                <a:cubicBezTo>
                  <a:pt x="1588" y="21159"/>
                  <a:pt x="635" y="19837"/>
                  <a:pt x="318" y="18073"/>
                </a:cubicBezTo>
                <a:cubicBezTo>
                  <a:pt x="0" y="15869"/>
                  <a:pt x="0" y="13224"/>
                  <a:pt x="0" y="11020"/>
                </a:cubicBezTo>
                <a:cubicBezTo>
                  <a:pt x="0" y="8376"/>
                  <a:pt x="0" y="6171"/>
                  <a:pt x="318" y="3527"/>
                </a:cubicBezTo>
                <a:cubicBezTo>
                  <a:pt x="635" y="2204"/>
                  <a:pt x="1588" y="882"/>
                  <a:pt x="2541" y="441"/>
                </a:cubicBezTo>
                <a:cubicBezTo>
                  <a:pt x="5400" y="0"/>
                  <a:pt x="7941" y="0"/>
                  <a:pt x="10800" y="0"/>
                </a:cubicBezTo>
                <a:cubicBezTo>
                  <a:pt x="13341" y="0"/>
                  <a:pt x="16200" y="0"/>
                  <a:pt x="18741" y="441"/>
                </a:cubicBezTo>
                <a:cubicBezTo>
                  <a:pt x="20012" y="882"/>
                  <a:pt x="20965" y="2204"/>
                  <a:pt x="21282" y="3527"/>
                </a:cubicBezTo>
                <a:cubicBezTo>
                  <a:pt x="21600" y="6171"/>
                  <a:pt x="21600" y="8376"/>
                  <a:pt x="21600" y="11020"/>
                </a:cubicBezTo>
                <a:cubicBezTo>
                  <a:pt x="21600" y="13224"/>
                  <a:pt x="21600" y="15869"/>
                  <a:pt x="21282" y="18073"/>
                </a:cubicBezTo>
                <a:close/>
                <a:moveTo>
                  <a:pt x="14929" y="10139"/>
                </a:moveTo>
                <a:cubicBezTo>
                  <a:pt x="8894" y="4849"/>
                  <a:pt x="8894" y="4849"/>
                  <a:pt x="8894" y="4849"/>
                </a:cubicBezTo>
                <a:cubicBezTo>
                  <a:pt x="8576" y="4408"/>
                  <a:pt x="8259" y="4408"/>
                  <a:pt x="7941" y="4408"/>
                </a:cubicBezTo>
                <a:cubicBezTo>
                  <a:pt x="7941" y="4849"/>
                  <a:pt x="7624" y="5290"/>
                  <a:pt x="7624" y="5731"/>
                </a:cubicBezTo>
                <a:cubicBezTo>
                  <a:pt x="7624" y="16310"/>
                  <a:pt x="7624" y="16310"/>
                  <a:pt x="7624" y="16310"/>
                </a:cubicBezTo>
                <a:cubicBezTo>
                  <a:pt x="7624" y="16751"/>
                  <a:pt x="7941" y="17192"/>
                  <a:pt x="7941" y="17192"/>
                </a:cubicBezTo>
                <a:cubicBezTo>
                  <a:pt x="8259" y="17192"/>
                  <a:pt x="8259" y="17192"/>
                  <a:pt x="8259" y="17192"/>
                </a:cubicBezTo>
                <a:cubicBezTo>
                  <a:pt x="8576" y="17192"/>
                  <a:pt x="8576" y="17192"/>
                  <a:pt x="8894" y="17192"/>
                </a:cubicBezTo>
                <a:cubicBezTo>
                  <a:pt x="14929" y="11902"/>
                  <a:pt x="14929" y="11902"/>
                  <a:pt x="14929" y="11902"/>
                </a:cubicBezTo>
                <a:cubicBezTo>
                  <a:pt x="15247" y="11461"/>
                  <a:pt x="15247" y="11461"/>
                  <a:pt x="15247" y="11020"/>
                </a:cubicBezTo>
                <a:cubicBezTo>
                  <a:pt x="15247" y="10580"/>
                  <a:pt x="15247" y="10139"/>
                  <a:pt x="14929" y="10139"/>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dirty="0">
              <a:ln>
                <a:noFill/>
              </a:ln>
              <a:solidFill>
                <a:srgbClr val="686876"/>
              </a:solidFill>
              <a:effectLst/>
              <a:uLnTx/>
              <a:uFillTx/>
              <a:latin typeface="Calibri"/>
              <a:cs typeface="Calibri"/>
              <a:sym typeface="Calibri"/>
            </a:endParaRPr>
          </a:p>
        </p:txBody>
      </p:sp>
      <p:sp>
        <p:nvSpPr>
          <p:cNvPr id="45" name="Shape 45"/>
          <p:cNvSpPr>
            <a:spLocks noGrp="1"/>
          </p:cNvSpPr>
          <p:nvPr>
            <p:ph type="sldNum" sz="quarter" idx="2"/>
          </p:nvPr>
        </p:nvSpPr>
        <p:spPr>
          <a:xfrm>
            <a:off x="7342873" y="559311"/>
            <a:ext cx="193771" cy="273280"/>
          </a:xfrm>
          <a:prstGeom prst="rect">
            <a:avLst/>
          </a:prstGeom>
        </p:spPr>
        <p:txBody>
          <a:bodyPr/>
          <a:lstStyle>
            <a:lvl1pPr>
              <a:defRPr>
                <a:solidFill>
                  <a:srgbClr val="F4F5F7"/>
                </a:solidFill>
              </a:defRPr>
            </a:lvl1pPr>
          </a:lstStyle>
          <a:p>
            <a:pPr defTabSz="263128" hangingPunct="0"/>
            <a:fld id="{86CB4B4D-7CA3-9044-876B-883B54F8677D}" type="slidenum">
              <a:rPr lang="en-US" kern="0" smtClean="0"/>
              <a:pPr defTabSz="263128" hangingPunct="0"/>
              <a:t>‹#›</a:t>
            </a:fld>
            <a:endParaRPr lang="en-US" kern="0" dirty="0"/>
          </a:p>
        </p:txBody>
      </p:sp>
      <p:sp>
        <p:nvSpPr>
          <p:cNvPr id="10" name="Shape 116">
            <a:extLst>
              <a:ext uri="{FF2B5EF4-FFF2-40B4-BE49-F238E27FC236}">
                <a16:creationId xmlns:a16="http://schemas.microsoft.com/office/drawing/2014/main" id="{C73EED9A-C50A-4583-871D-1F3A4DC52571}"/>
              </a:ext>
            </a:extLst>
          </p:cNvPr>
          <p:cNvSpPr txBox="1">
            <a:spLocks/>
          </p:cNvSpPr>
          <p:nvPr userDrawn="1"/>
        </p:nvSpPr>
        <p:spPr>
          <a:xfrm>
            <a:off x="7342873" y="559311"/>
            <a:ext cx="193771" cy="122694"/>
          </a:xfrm>
          <a:prstGeom prst="rect">
            <a:avLst/>
          </a:prstGeom>
          <a:ln w="3175">
            <a:miter lim="400000"/>
          </a:ln>
          <a:extLst>
            <a:ext uri="{C572A759-6A51-4108-AA02-DFA0A04FC94B}">
              <ma14:wrappingTextBoxFlag xmlns="" xmlns:ma14="http://schemas.microsoft.com/office/mac/drawingml/2011/main" val="1"/>
            </a:ext>
          </a:extLst>
        </p:spPr>
        <p:txBody>
          <a:bodyPr lIns="12144" tIns="12144" rIns="12144" bIns="12144">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000" b="0" i="0" u="none" strike="noStrike" cap="all" spc="400" normalizeH="0" baseline="0">
                <a:ln>
                  <a:noFill/>
                </a:ln>
                <a:solidFill>
                  <a:srgbClr val="393941"/>
                </a:solidFill>
                <a:effectLst/>
                <a:uFillTx/>
                <a:latin typeface="+mn-lt"/>
                <a:ea typeface="+mn-ea"/>
                <a:cs typeface="+mn-cs"/>
                <a:sym typeface="Montserrat-Regular"/>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a:lstStyle>
          <a:p>
            <a:pPr marL="0" marR="0" lvl="0" indent="0" algn="l" defTabSz="263128" rtl="0" eaLnBrk="1" fontAlgn="auto" latinLnBrk="0" hangingPunct="0">
              <a:lnSpc>
                <a:spcPct val="100000"/>
              </a:lnSpc>
              <a:spcBef>
                <a:spcPts val="0"/>
              </a:spcBef>
              <a:spcAft>
                <a:spcPts val="0"/>
              </a:spcAft>
              <a:buClrTx/>
              <a:buSzTx/>
              <a:buFontTx/>
              <a:buNone/>
              <a:tabLst/>
              <a:defRPr/>
            </a:pPr>
            <a:fld id="{86CB4B4D-7CA3-9044-876B-883B54F8677D}" type="slidenum">
              <a:rPr kumimoji="0" lang="en-US" sz="638" b="0" i="0" u="none" strike="noStrike" kern="0" cap="all" spc="127" normalizeH="0" baseline="0" noProof="0" smtClean="0">
                <a:ln>
                  <a:noFill/>
                </a:ln>
                <a:solidFill>
                  <a:srgbClr val="393941"/>
                </a:solidFill>
                <a:effectLst/>
                <a:uLnTx/>
                <a:uFillTx/>
                <a:latin typeface="Gill Sans MT" panose="020B0502020104020203"/>
                <a:ea typeface="+mn-ea"/>
                <a:cs typeface="+mn-cs"/>
                <a:sym typeface="Montserrat-Regular"/>
              </a:rPr>
              <a:pPr marL="0" marR="0" lvl="0" indent="0" algn="l" defTabSz="263128" rtl="0" eaLnBrk="1" fontAlgn="auto" latinLnBrk="0" hangingPunct="0">
                <a:lnSpc>
                  <a:spcPct val="100000"/>
                </a:lnSpc>
                <a:spcBef>
                  <a:spcPts val="0"/>
                </a:spcBef>
                <a:spcAft>
                  <a:spcPts val="0"/>
                </a:spcAft>
                <a:buClrTx/>
                <a:buSzTx/>
                <a:buFontTx/>
                <a:buNone/>
                <a:tabLst/>
                <a:defRPr/>
              </a:pPr>
              <a:t>‹#›</a:t>
            </a:fld>
            <a:endParaRPr kumimoji="0" lang="en-US" sz="638" b="0" i="0" u="none" strike="noStrike" kern="0" cap="all" spc="127" normalizeH="0" baseline="0" noProof="0" dirty="0">
              <a:ln>
                <a:noFill/>
              </a:ln>
              <a:solidFill>
                <a:srgbClr val="393941"/>
              </a:solidFill>
              <a:effectLst/>
              <a:uLnTx/>
              <a:uFillTx/>
              <a:latin typeface="Gill Sans MT" panose="020B0502020104020203"/>
              <a:ea typeface="+mn-ea"/>
              <a:cs typeface="+mn-cs"/>
              <a:sym typeface="Montserrat-Regular"/>
            </a:endParaRPr>
          </a:p>
        </p:txBody>
      </p:sp>
      <p:sp>
        <p:nvSpPr>
          <p:cNvPr id="14" name="Shape 120">
            <a:extLst>
              <a:ext uri="{FF2B5EF4-FFF2-40B4-BE49-F238E27FC236}">
                <a16:creationId xmlns:a16="http://schemas.microsoft.com/office/drawing/2014/main" id="{D3458AB1-624E-4846-9E4C-F4BED42773E7}"/>
              </a:ext>
            </a:extLst>
          </p:cNvPr>
          <p:cNvSpPr/>
          <p:nvPr userDrawn="1"/>
        </p:nvSpPr>
        <p:spPr>
          <a:xfrm>
            <a:off x="3761904" y="6835444"/>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26" name="Title 9">
            <a:extLst>
              <a:ext uri="{FF2B5EF4-FFF2-40B4-BE49-F238E27FC236}">
                <a16:creationId xmlns:a16="http://schemas.microsoft.com/office/drawing/2014/main" id="{5373CF45-0440-4A34-8447-DA3DE9F0041D}"/>
              </a:ext>
            </a:extLst>
          </p:cNvPr>
          <p:cNvSpPr>
            <a:spLocks noGrp="1"/>
          </p:cNvSpPr>
          <p:nvPr>
            <p:ph type="title" hasCustomPrompt="1"/>
          </p:nvPr>
        </p:nvSpPr>
        <p:spPr>
          <a:xfrm>
            <a:off x="1330308" y="5656249"/>
            <a:ext cx="5253867" cy="948971"/>
          </a:xfrm>
          <a:prstGeom prst="rect">
            <a:avLst/>
          </a:prstGeom>
        </p:spPr>
        <p:txBody>
          <a:bodyPr>
            <a:noAutofit/>
          </a:bodyPr>
          <a:lstStyle>
            <a:lvl1pPr algn="ctr">
              <a:defRPr sz="3188">
                <a:solidFill>
                  <a:srgbClr val="2CB772"/>
                </a:solidFill>
                <a:latin typeface="+mj-lt"/>
              </a:defRPr>
            </a:lvl1pPr>
          </a:lstStyle>
          <a:p>
            <a:r>
              <a:rPr lang="en-US" dirty="0"/>
              <a:t>Section Title Section Title</a:t>
            </a:r>
          </a:p>
        </p:txBody>
      </p:sp>
      <p:sp>
        <p:nvSpPr>
          <p:cNvPr id="28" name="Text Placeholder 12">
            <a:extLst>
              <a:ext uri="{FF2B5EF4-FFF2-40B4-BE49-F238E27FC236}">
                <a16:creationId xmlns:a16="http://schemas.microsoft.com/office/drawing/2014/main" id="{769D3D8F-A528-4AD9-9EF3-99C21A25B26A}"/>
              </a:ext>
            </a:extLst>
          </p:cNvPr>
          <p:cNvSpPr>
            <a:spLocks noGrp="1"/>
          </p:cNvSpPr>
          <p:nvPr>
            <p:ph type="body" sz="quarter" idx="12" hasCustomPrompt="1"/>
          </p:nvPr>
        </p:nvSpPr>
        <p:spPr>
          <a:xfrm>
            <a:off x="1323710" y="3141045"/>
            <a:ext cx="5296546" cy="379050"/>
          </a:xfrm>
          <a:prstGeom prst="rect">
            <a:avLst/>
          </a:prstGeom>
        </p:spPr>
        <p:txBody>
          <a:bodyPr>
            <a:normAutofit/>
          </a:bodyPr>
          <a:lstStyle>
            <a:lvl1pPr algn="ctr">
              <a:defRPr sz="765" spc="96">
                <a:solidFill>
                  <a:srgbClr val="FFFEFF"/>
                </a:solidFill>
                <a:latin typeface="+mj-lt"/>
              </a:defRPr>
            </a:lvl1pPr>
          </a:lstStyle>
          <a:p>
            <a:pPr lvl="0"/>
            <a:r>
              <a:rPr lang="en-US" dirty="0"/>
              <a:t>PASSAGES PROJECT</a:t>
            </a:r>
          </a:p>
        </p:txBody>
      </p:sp>
      <p:sp>
        <p:nvSpPr>
          <p:cNvPr id="3" name="Text Placeholder 2">
            <a:extLst>
              <a:ext uri="{FF2B5EF4-FFF2-40B4-BE49-F238E27FC236}">
                <a16:creationId xmlns:a16="http://schemas.microsoft.com/office/drawing/2014/main" id="{88DCAE3D-F769-497F-B660-57B1B66522D8}"/>
              </a:ext>
            </a:extLst>
          </p:cNvPr>
          <p:cNvSpPr>
            <a:spLocks noGrp="1"/>
          </p:cNvSpPr>
          <p:nvPr>
            <p:ph type="body" sz="quarter" idx="13" hasCustomPrompt="1"/>
          </p:nvPr>
        </p:nvSpPr>
        <p:spPr>
          <a:xfrm>
            <a:off x="1330316" y="3731512"/>
            <a:ext cx="5289941" cy="1809626"/>
          </a:xfrm>
          <a:prstGeom prst="rect">
            <a:avLst/>
          </a:prstGeom>
        </p:spPr>
        <p:txBody>
          <a:bodyPr>
            <a:normAutofit/>
          </a:bodyPr>
          <a:lstStyle>
            <a:lvl1pPr algn="ctr">
              <a:lnSpc>
                <a:spcPct val="80000"/>
              </a:lnSpc>
              <a:defRPr sz="3188" b="1">
                <a:solidFill>
                  <a:srgbClr val="FFFEFF"/>
                </a:solidFill>
                <a:latin typeface="+mj-lt"/>
              </a:defRPr>
            </a:lvl1pPr>
          </a:lstStyle>
          <a:p>
            <a:pPr lvl="0"/>
            <a:r>
              <a:rPr lang="en-US" dirty="0"/>
              <a:t>Section Title Section Title Section Title Section Title </a:t>
            </a:r>
          </a:p>
        </p:txBody>
      </p:sp>
    </p:spTree>
    <p:extLst>
      <p:ext uri="{BB962C8B-B14F-4D97-AF65-F5344CB8AC3E}">
        <p14:creationId xmlns:p14="http://schemas.microsoft.com/office/powerpoint/2010/main" val="229616097"/>
      </p:ext>
    </p:extLst>
  </p:cSld>
  <p:clrMapOvr>
    <a:masterClrMapping/>
  </p:clrMapOvr>
  <p:transition spd="med"/>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20000"/>
            <a:lumOff val="8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2606393"/>
      </p:ext>
    </p:extLst>
  </p:cSld>
  <p:clrMap bg1="dk1" tx1="lt1" bg2="dk2" tx2="lt2" accent1="accent1" accent2="accent2" accent3="accent3" accent4="accent4" accent5="accent5" accent6="accent6" hlink="hlink" folHlink="folHlink"/>
  <p:sldLayoutIdLst>
    <p:sldLayoutId id="214748367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Lst>
  <p:transition spd="med"/>
  <p:txStyles>
    <p:titleStyle>
      <a:lvl1pPr marL="0" marR="0" indent="0"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j-lt"/>
          <a:ea typeface="Montserrat-SemiBold"/>
          <a:cs typeface="Montserrat-SemiBold"/>
          <a:sym typeface="Montserrat-SemiBold"/>
        </a:defRPr>
      </a:lvl1pPr>
      <a:lvl2pPr marL="0" marR="0" indent="72866"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2pPr>
      <a:lvl3pPr marL="0" marR="0" indent="145733"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3pPr>
      <a:lvl4pPr marL="0" marR="0" indent="218599"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4pPr>
      <a:lvl5pPr marL="0" marR="0" indent="291465"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5pPr>
      <a:lvl6pPr marL="0" marR="0" indent="364331"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6pPr>
      <a:lvl7pPr marL="0" marR="0" indent="437198"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7pPr>
      <a:lvl8pPr marL="0" marR="0" indent="510064"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8pPr>
      <a:lvl9pPr marL="0" marR="0" indent="582930"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9pPr>
    </p:titleStyle>
    <p:bodyStyle>
      <a:lvl1pPr marL="0" marR="0" indent="0"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1pPr>
      <a:lvl2pPr marL="0" marR="0" indent="72866"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2pPr>
      <a:lvl3pPr marL="0" marR="0" indent="145733"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3pPr>
      <a:lvl4pPr marL="0" marR="0" indent="218599"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4pPr>
      <a:lvl5pPr marL="0" marR="0" indent="291465"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5pPr>
      <a:lvl6pPr marL="0" marR="0" indent="364331"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6pPr>
      <a:lvl7pPr marL="0" marR="0" indent="437198"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7pPr>
      <a:lvl8pPr marL="0" marR="0" indent="510064"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8pPr>
      <a:lvl9pPr marL="0" marR="0" indent="582930"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9pPr>
    </p:bodyStyle>
    <p:other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alignplatform.org/resources/costing-norms-shifting-interventions-primer-passages-project" TargetMode="External"/><Relationship Id="rId2" Type="http://schemas.openxmlformats.org/officeDocument/2006/relationships/hyperlink" Target="https://irh.org/social-norms-exploration/" TargetMode="External"/><Relationship Id="rId1" Type="http://schemas.openxmlformats.org/officeDocument/2006/relationships/slideLayout" Target="../slideLayouts/slideLayout1.xml"/><Relationship Id="rId5" Type="http://schemas.openxmlformats.org/officeDocument/2006/relationships/hyperlink" Target="https://emerge.ucsd.edu/" TargetMode="External"/><Relationship Id="rId4" Type="http://schemas.openxmlformats.org/officeDocument/2006/relationships/hyperlink" Target="https://www.alignplatform.org/resources/resources-measuring-social-norms-practical-guide-programme-implementers"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6.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E31C1A-CA13-412A-8252-7E8E32D078E5}"/>
              </a:ext>
            </a:extLst>
          </p:cNvPr>
          <p:cNvSpPr/>
          <p:nvPr/>
        </p:nvSpPr>
        <p:spPr>
          <a:xfrm>
            <a:off x="0" y="671588"/>
            <a:ext cx="7421880" cy="553998"/>
          </a:xfrm>
          <a:prstGeom prst="rect">
            <a:avLst/>
          </a:prstGeom>
        </p:spPr>
        <p:txBody>
          <a:bodyPr wrap="square" lIns="274320">
            <a:spAutoFit/>
          </a:bodyPr>
          <a:lstStyle/>
          <a:p>
            <a:r>
              <a:rPr lang="en-US" sz="3000" b="1" dirty="0">
                <a:solidFill>
                  <a:srgbClr val="B4B62B"/>
                </a:solidFill>
                <a:latin typeface="Gill Sans MT" panose="020B0502020104020203" pitchFamily="34" charset="0"/>
              </a:rPr>
              <a:t>Objectifs généraux du cours</a:t>
            </a:r>
          </a:p>
        </p:txBody>
      </p:sp>
      <p:sp>
        <p:nvSpPr>
          <p:cNvPr id="10" name="Rectangle 9">
            <a:extLst>
              <a:ext uri="{FF2B5EF4-FFF2-40B4-BE49-F238E27FC236}">
                <a16:creationId xmlns:a16="http://schemas.microsoft.com/office/drawing/2014/main" id="{58BC9508-0721-47CB-81F7-AB9CA1897D54}"/>
              </a:ext>
            </a:extLst>
          </p:cNvPr>
          <p:cNvSpPr/>
          <p:nvPr/>
        </p:nvSpPr>
        <p:spPr>
          <a:xfrm>
            <a:off x="457199" y="1302559"/>
            <a:ext cx="6858000" cy="3170099"/>
          </a:xfrm>
          <a:prstGeom prst="rect">
            <a:avLst/>
          </a:prstGeom>
        </p:spPr>
        <p:txBody>
          <a:bodyPr wrap="square">
            <a:spAutoFit/>
          </a:bodyPr>
          <a:lstStyle/>
          <a:p>
            <a:pPr indent="-274320">
              <a:spcAft>
                <a:spcPts val="2400"/>
              </a:spcAft>
            </a:pPr>
            <a:r>
              <a:rPr lang="en-US" sz="1600" dirty="0">
                <a:solidFill>
                  <a:srgbClr val="2E2C22"/>
                </a:solidFill>
                <a:latin typeface="Gill Sans MT" panose="020B0502020104020203" pitchFamily="34" charset="0"/>
              </a:rPr>
              <a:t>1.  Discuter et explorer les avancées dans la programmation des normes sociales, la relation entre les interventions de changement de normes et les efforts de changement de comportement, et le rôle des normes sociales dans la programmation des projets de santé et d'autres secteurs. </a:t>
            </a:r>
          </a:p>
          <a:p>
            <a:pPr indent="-274320">
              <a:spcAft>
                <a:spcPts val="2400"/>
              </a:spcAft>
            </a:pPr>
            <a:r>
              <a:rPr lang="en-US" sz="1600" dirty="0">
                <a:solidFill>
                  <a:srgbClr val="2E2C22"/>
                </a:solidFill>
                <a:latin typeface="Gill Sans MT" panose="020B0502020104020203" pitchFamily="34" charset="0"/>
              </a:rPr>
              <a:t>2.  Partager les défis et les solutions en matière de conception, de mise en œuvre et d'évaluation pour les projets communautaires de changement social et de comportement (CSC) qui s'engagent dans des efforts de changement normatif, les étendent ou qui prévoient de les étendre.</a:t>
            </a:r>
          </a:p>
          <a:p>
            <a:pPr indent="-274320">
              <a:spcAft>
                <a:spcPts val="2400"/>
              </a:spcAft>
            </a:pPr>
            <a:r>
              <a:rPr lang="en-US" sz="1600" dirty="0">
                <a:solidFill>
                  <a:srgbClr val="2E2C22"/>
                </a:solidFill>
                <a:latin typeface="Gill Sans MT" panose="020B0502020104020203" pitchFamily="34" charset="0"/>
              </a:rPr>
              <a:t>3.  Explorer les prochaines étapes pour approfondir l'apprentissage collectif de ces interventions prometteuses au niveau mondial.</a:t>
            </a:r>
          </a:p>
        </p:txBody>
      </p:sp>
      <p:sp>
        <p:nvSpPr>
          <p:cNvPr id="14" name="Rectangle 13">
            <a:extLst>
              <a:ext uri="{FF2B5EF4-FFF2-40B4-BE49-F238E27FC236}">
                <a16:creationId xmlns:a16="http://schemas.microsoft.com/office/drawing/2014/main" id="{813DD143-44CD-40F1-BFBD-7D55AB1B2865}"/>
              </a:ext>
            </a:extLst>
          </p:cNvPr>
          <p:cNvSpPr/>
          <p:nvPr/>
        </p:nvSpPr>
        <p:spPr>
          <a:xfrm>
            <a:off x="175259" y="4521369"/>
            <a:ext cx="7421880" cy="923330"/>
          </a:xfrm>
          <a:prstGeom prst="rect">
            <a:avLst/>
          </a:prstGeom>
        </p:spPr>
        <p:txBody>
          <a:bodyPr wrap="square">
            <a:spAutoFit/>
          </a:bodyPr>
          <a:lstStyle/>
          <a:p>
            <a:pPr>
              <a:lnSpc>
                <a:spcPct val="90000"/>
              </a:lnSpc>
              <a:defRPr/>
            </a:pPr>
            <a:r>
              <a:rPr lang="en-US" sz="3000" b="1" dirty="0">
                <a:solidFill>
                  <a:srgbClr val="B4B62B"/>
                </a:solidFill>
                <a:latin typeface="Gill Sans MT" panose="020B0502020104020203" pitchFamily="34" charset="0"/>
              </a:rPr>
              <a:t>L'évolution des normes sociales dans le cadre du CSC</a:t>
            </a:r>
          </a:p>
        </p:txBody>
      </p:sp>
      <p:sp>
        <p:nvSpPr>
          <p:cNvPr id="17" name="Rectangle 16">
            <a:extLst>
              <a:ext uri="{FF2B5EF4-FFF2-40B4-BE49-F238E27FC236}">
                <a16:creationId xmlns:a16="http://schemas.microsoft.com/office/drawing/2014/main" id="{102D2219-36C9-4BA4-A55C-D8D0699FE688}"/>
              </a:ext>
            </a:extLst>
          </p:cNvPr>
          <p:cNvSpPr/>
          <p:nvPr/>
        </p:nvSpPr>
        <p:spPr>
          <a:xfrm>
            <a:off x="0" y="76200"/>
            <a:ext cx="6515100" cy="269304"/>
          </a:xfrm>
          <a:prstGeom prst="rect">
            <a:avLst/>
          </a:prstGeom>
        </p:spPr>
        <p:txBody>
          <a:bodyPr wrap="square">
            <a:spAutoFit/>
          </a:bodyPr>
          <a:lstStyle/>
          <a:p>
            <a:r>
              <a:rPr lang="en-US" sz="1150" kern="0" dirty="0">
                <a:solidFill>
                  <a:srgbClr val="7A7C83"/>
                </a:solidFill>
                <a:sym typeface="PT Sans"/>
              </a:rPr>
              <a:t>MODULE 4 | MESURER LES CHANGEMENTS NORMATIFS DANS DES ENVIRONNEMENTS COMPLEXES </a:t>
            </a:r>
            <a:endParaRPr lang="en-US" dirty="0"/>
          </a:p>
        </p:txBody>
      </p:sp>
      <p:pic>
        <p:nvPicPr>
          <p:cNvPr id="3" name="Image 2">
            <a:extLst>
              <a:ext uri="{FF2B5EF4-FFF2-40B4-BE49-F238E27FC236}">
                <a16:creationId xmlns:a16="http://schemas.microsoft.com/office/drawing/2014/main" id="{865C8BE0-4245-AE3E-B200-C69CD6711FB8}"/>
              </a:ext>
            </a:extLst>
          </p:cNvPr>
          <p:cNvPicPr>
            <a:picLocks noChangeAspect="1"/>
          </p:cNvPicPr>
          <p:nvPr/>
        </p:nvPicPr>
        <p:blipFill>
          <a:blip r:embed="rId2"/>
          <a:stretch>
            <a:fillRect/>
          </a:stretch>
        </p:blipFill>
        <p:spPr>
          <a:xfrm>
            <a:off x="237936" y="5514192"/>
            <a:ext cx="7296525" cy="4140413"/>
          </a:xfrm>
          <a:prstGeom prst="rect">
            <a:avLst/>
          </a:prstGeom>
        </p:spPr>
      </p:pic>
    </p:spTree>
    <p:extLst>
      <p:ext uri="{BB962C8B-B14F-4D97-AF65-F5344CB8AC3E}">
        <p14:creationId xmlns:p14="http://schemas.microsoft.com/office/powerpoint/2010/main" val="1763569956"/>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id="{17282BED-B6C1-45BC-BEFD-A15471DA0F6C}"/>
              </a:ext>
            </a:extLst>
          </p:cNvPr>
          <p:cNvSpPr txBox="1">
            <a:spLocks/>
          </p:cNvSpPr>
          <p:nvPr/>
        </p:nvSpPr>
        <p:spPr>
          <a:xfrm>
            <a:off x="152400" y="152401"/>
            <a:ext cx="5867400" cy="381000"/>
          </a:xfrm>
          <a:prstGeom prst="rect">
            <a:avLst/>
          </a:prstGeom>
        </p:spPr>
        <p:txBody>
          <a:bodyPr>
            <a:noAutofit/>
          </a:bodyPr>
          <a:lstStyle>
            <a:lvl1pPr marL="0" marR="0" indent="0" algn="just" defTabSz="263128" rtl="0" latinLnBrk="0">
              <a:lnSpc>
                <a:spcPct val="100000"/>
              </a:lnSpc>
              <a:spcBef>
                <a:spcPts val="0"/>
              </a:spcBef>
              <a:spcAft>
                <a:spcPts val="0"/>
              </a:spcAft>
              <a:buClrTx/>
              <a:buSzTx/>
              <a:buFontTx/>
              <a:buNone/>
              <a:tabLst/>
              <a:defRPr sz="1200" b="0" i="0" u="none" strike="noStrike" cap="none" spc="0" baseline="0">
                <a:ln>
                  <a:noFill/>
                </a:ln>
                <a:solidFill>
                  <a:srgbClr val="7A7C83"/>
                </a:solidFill>
                <a:uFillTx/>
                <a:latin typeface="+mj-lt"/>
                <a:ea typeface="PT Sans"/>
                <a:cs typeface="PT Sans"/>
                <a:sym typeface="PT Sans"/>
              </a:defRPr>
            </a:lvl1pPr>
            <a:lvl2pPr marL="0" marR="0" indent="72866"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2pPr>
            <a:lvl3pPr marL="0" marR="0" indent="145733"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3pPr>
            <a:lvl4pPr marL="0" marR="0" indent="218599"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4pPr>
            <a:lvl5pPr marL="0" marR="0" indent="291465"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5pPr>
            <a:lvl6pPr marL="0" marR="0" indent="364331"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6pPr>
            <a:lvl7pPr marL="0" marR="0" indent="437198"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7pPr>
            <a:lvl8pPr marL="0" marR="0" indent="510064"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8pPr>
            <a:lvl9pPr marL="0" marR="0" indent="582930"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9pPr>
          </a:lstStyle>
          <a:p>
            <a:r>
              <a:rPr lang="en-US" sz="1150" kern="0" dirty="0"/>
              <a:t>MODULE 4 | MESURER LES CHANGEMENTS NORMATIFS DANS DES ENVIRONNEMENTS COMPLEXES </a:t>
            </a:r>
            <a:br>
              <a:rPr lang="en-US" kern="0" dirty="0"/>
            </a:br>
            <a:endParaRPr lang="en-US" kern="0" dirty="0"/>
          </a:p>
        </p:txBody>
      </p:sp>
      <p:sp>
        <p:nvSpPr>
          <p:cNvPr id="7" name="Google Shape;1011;p74">
            <a:extLst>
              <a:ext uri="{FF2B5EF4-FFF2-40B4-BE49-F238E27FC236}">
                <a16:creationId xmlns:a16="http://schemas.microsoft.com/office/drawing/2014/main" id="{28F60323-A8AD-4B2A-AEE2-7C24B983B475}"/>
              </a:ext>
            </a:extLst>
          </p:cNvPr>
          <p:cNvSpPr txBox="1">
            <a:spLocks/>
          </p:cNvSpPr>
          <p:nvPr/>
        </p:nvSpPr>
        <p:spPr>
          <a:xfrm>
            <a:off x="304800" y="4929813"/>
            <a:ext cx="5328556" cy="533399"/>
          </a:xfrm>
          <a:prstGeom prst="rect">
            <a:avLst/>
          </a:prstGeom>
          <a:noFill/>
          <a:ln>
            <a:noFill/>
          </a:ln>
        </p:spPr>
        <p:txBody>
          <a:bodyPr spcFirstLastPara="1" wrap="square" lIns="91425" tIns="45700" rIns="91425" bIns="45700" anchor="t" anchorCtr="0">
            <a:noAutofit/>
          </a:bodyPr>
          <a:lstStyle>
            <a:lvl1pPr marL="0" marR="0" indent="0"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1pPr>
            <a:lvl2pPr marL="0" marR="0" indent="72866"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2pPr>
            <a:lvl3pPr marL="0" marR="0" indent="145733"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3pPr>
            <a:lvl4pPr marL="0" marR="0" indent="218599"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4pPr>
            <a:lvl5pPr marL="0" marR="0" indent="291465"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5pPr>
            <a:lvl6pPr marL="0" marR="0" indent="364331"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6pPr>
            <a:lvl7pPr marL="0" marR="0" indent="437198"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7pPr>
            <a:lvl8pPr marL="0" marR="0" indent="510064"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8pPr>
            <a:lvl9pPr marL="0" marR="0" indent="582930"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9pPr>
          </a:lstStyle>
          <a:p>
            <a:pPr algn="l">
              <a:lnSpc>
                <a:spcPct val="70000"/>
              </a:lnSpc>
              <a:buClr>
                <a:srgbClr val="393941"/>
              </a:buClr>
              <a:buSzPts val="10000"/>
              <a:buFont typeface="Gill Sans"/>
              <a:buNone/>
            </a:pPr>
            <a:r>
              <a:rPr lang="en-US" sz="3000" b="1" kern="0" dirty="0">
                <a:solidFill>
                  <a:srgbClr val="B4B62B"/>
                </a:solidFill>
                <a:latin typeface="Gill Sans MT" panose="020B0502020104020203" pitchFamily="34" charset="77"/>
              </a:rPr>
              <a:t>Ressources </a:t>
            </a:r>
          </a:p>
        </p:txBody>
      </p:sp>
      <p:sp>
        <p:nvSpPr>
          <p:cNvPr id="8" name="Rectangle 7">
            <a:extLst>
              <a:ext uri="{FF2B5EF4-FFF2-40B4-BE49-F238E27FC236}">
                <a16:creationId xmlns:a16="http://schemas.microsoft.com/office/drawing/2014/main" id="{C916B31B-41BA-4BD5-B384-FB4A43916108}"/>
              </a:ext>
            </a:extLst>
          </p:cNvPr>
          <p:cNvSpPr/>
          <p:nvPr/>
        </p:nvSpPr>
        <p:spPr>
          <a:xfrm>
            <a:off x="547727" y="5341659"/>
            <a:ext cx="7086600" cy="4693593"/>
          </a:xfrm>
          <a:prstGeom prst="rect">
            <a:avLst/>
          </a:prstGeom>
        </p:spPr>
        <p:txBody>
          <a:bodyPr wrap="square">
            <a:spAutoFit/>
          </a:bodyPr>
          <a:lstStyle/>
          <a:p>
            <a:pPr marL="171450" lvl="0" indent="-171450">
              <a:buFont typeface="Arial" panose="020B0604020202020204" pitchFamily="34" charset="0"/>
              <a:buChar char="•"/>
            </a:pPr>
            <a:r>
              <a:rPr lang="fr-FR" sz="1300" dirty="0">
                <a:solidFill>
                  <a:schemeClr val="tx2"/>
                </a:solidFill>
              </a:rPr>
              <a:t>"Carte des projets axés sur les normes sociales et leurs approches de mesure : Qui fait quoi </a:t>
            </a:r>
            <a:br>
              <a:rPr lang="fr-FR" sz="1300" dirty="0">
                <a:solidFill>
                  <a:schemeClr val="tx2"/>
                </a:solidFill>
              </a:rPr>
            </a:br>
            <a:r>
              <a:rPr lang="fr-FR" sz="1300" dirty="0">
                <a:solidFill>
                  <a:schemeClr val="tx2"/>
                </a:solidFill>
              </a:rPr>
              <a:t>et où." </a:t>
            </a:r>
            <a:r>
              <a:rPr lang="fr-FR" sz="1300" i="1" dirty="0">
                <a:solidFill>
                  <a:schemeClr val="tx2"/>
                </a:solidFill>
              </a:rPr>
              <a:t>ALiGN : Advancing Learning and Innovation on Gender Norms.</a:t>
            </a:r>
            <a:r>
              <a:rPr lang="fr-FR" sz="1300" dirty="0">
                <a:solidFill>
                  <a:schemeClr val="tx2"/>
                </a:solidFill>
              </a:rPr>
              <a:t> Overseas Development Institute (ODI), 2002. https://www.alignplatform.org/learning-collaborative/case-studies</a:t>
            </a:r>
          </a:p>
          <a:p>
            <a:pPr marL="171450" lvl="0" indent="-171450">
              <a:buFont typeface="Arial" panose="020B0604020202020204" pitchFamily="34" charset="0"/>
              <a:buChar char="•"/>
            </a:pPr>
            <a:r>
              <a:rPr lang="fr-FR" sz="1300" dirty="0">
                <a:solidFill>
                  <a:schemeClr val="tx2"/>
                </a:solidFill>
              </a:rPr>
              <a:t>Projet Passages et Social Norms Learning Collaborative. </a:t>
            </a:r>
            <a:r>
              <a:rPr lang="fr-FR" sz="1300" i="1" dirty="0">
                <a:solidFill>
                  <a:schemeClr val="tx2"/>
                </a:solidFill>
              </a:rPr>
              <a:t>Outil d'exploration des normes sociales</a:t>
            </a:r>
            <a:r>
              <a:rPr lang="fr-FR" sz="1300" dirty="0">
                <a:solidFill>
                  <a:schemeClr val="tx2"/>
                </a:solidFill>
              </a:rPr>
              <a:t>. Washington, DC : Institute for Reproductive Health, Georgetown University, 2020. </a:t>
            </a:r>
            <a:r>
              <a:rPr lang="fr-FR" sz="1300" u="sng" dirty="0">
                <a:solidFill>
                  <a:schemeClr val="tx2"/>
                </a:solidFill>
                <a:hlinkClick r:id="rId2"/>
              </a:rPr>
              <a:t>https://irh.</a:t>
            </a:r>
            <a:r>
              <a:rPr lang="fr-FR" sz="1300" dirty="0">
                <a:solidFill>
                  <a:schemeClr val="tx2"/>
                </a:solidFill>
              </a:rPr>
              <a:t>org/social-norms-exploration/ </a:t>
            </a:r>
          </a:p>
          <a:p>
            <a:pPr marL="171450" lvl="0" indent="-171450">
              <a:buFont typeface="Arial" panose="020B0604020202020204" pitchFamily="34" charset="0"/>
              <a:buChar char="•"/>
            </a:pPr>
            <a:r>
              <a:rPr lang="fr-FR" sz="1300" dirty="0">
                <a:solidFill>
                  <a:schemeClr val="tx2"/>
                </a:solidFill>
              </a:rPr>
              <a:t>Projet Passages</a:t>
            </a:r>
            <a:r>
              <a:rPr lang="fr-FR" sz="1300" i="1" dirty="0">
                <a:solidFill>
                  <a:schemeClr val="tx2"/>
                </a:solidFill>
              </a:rPr>
              <a:t>. Calcul du coût des interventions visant à modifier les normes : A Primer from the Passages Project</a:t>
            </a:r>
            <a:r>
              <a:rPr lang="fr-FR" sz="1300" dirty="0">
                <a:solidFill>
                  <a:schemeClr val="tx2"/>
                </a:solidFill>
              </a:rPr>
              <a:t>. Washington, D.C. : Institute for Reproductive Health, Georgetown University pour l'Agence américaine pour le développement international (USAID), 2020</a:t>
            </a:r>
            <a:r>
              <a:rPr lang="fr-FR" sz="1300" u="sng" dirty="0">
                <a:solidFill>
                  <a:schemeClr val="tx2"/>
                </a:solidFill>
                <a:hlinkClick r:id="rId3"/>
              </a:rPr>
              <a:t>. https://www.alignplatform.org/resources/costing-norms-shifting-interventions-primer-passages-project.</a:t>
            </a:r>
            <a:endParaRPr lang="fr-FR" sz="1300" dirty="0">
              <a:solidFill>
                <a:schemeClr val="tx2"/>
              </a:solidFill>
            </a:endParaRPr>
          </a:p>
          <a:p>
            <a:pPr marL="171450" lvl="0" indent="-171450">
              <a:buFont typeface="Arial" panose="020B0604020202020204" pitchFamily="34" charset="0"/>
              <a:buChar char="•"/>
            </a:pPr>
            <a:r>
              <a:rPr lang="fr-FR" sz="1300" dirty="0">
                <a:solidFill>
                  <a:schemeClr val="tx2"/>
                </a:solidFill>
              </a:rPr>
              <a:t>La collaboration d'apprentissage des normes sociales. </a:t>
            </a:r>
            <a:r>
              <a:rPr lang="fr-FR" sz="1300" i="1" dirty="0">
                <a:solidFill>
                  <a:schemeClr val="tx2"/>
                </a:solidFill>
              </a:rPr>
              <a:t>Ressources pour la mesure des normes sociales : Un guide pratique pour les responsables de la mise en œuvre des programmes</a:t>
            </a:r>
            <a:r>
              <a:rPr lang="fr-FR" sz="1300" dirty="0">
                <a:solidFill>
                  <a:schemeClr val="tx2"/>
                </a:solidFill>
              </a:rPr>
              <a:t>. Washington, DC : Institute for Reproductive Health, Georgetown University, 2019. </a:t>
            </a:r>
            <a:r>
              <a:rPr lang="fr-FR" sz="1300" u="sng" dirty="0">
                <a:solidFill>
                  <a:schemeClr val="tx2"/>
                </a:solidFill>
                <a:hlinkClick r:id="rId4"/>
              </a:rPr>
              <a:t>https://www.alignplatform.org/resources/resources-measuring-social-norms-practical-guide-programme-implementers</a:t>
            </a:r>
            <a:endParaRPr lang="fr-FR" sz="1300" dirty="0">
              <a:solidFill>
                <a:schemeClr val="tx2"/>
              </a:solidFill>
            </a:endParaRPr>
          </a:p>
          <a:p>
            <a:pPr marL="171450" lvl="0" indent="-171450">
              <a:buFont typeface="Arial" panose="020B0604020202020204" pitchFamily="34" charset="0"/>
              <a:buChar char="•"/>
            </a:pPr>
            <a:r>
              <a:rPr lang="fr-FR" sz="1300" dirty="0">
                <a:solidFill>
                  <a:schemeClr val="tx2"/>
                </a:solidFill>
              </a:rPr>
              <a:t>Centre pour l'équité entre les sexes et la santé.</a:t>
            </a:r>
            <a:r>
              <a:rPr lang="fr-FR" sz="1300" i="1" dirty="0">
                <a:solidFill>
                  <a:schemeClr val="tx2"/>
                </a:solidFill>
              </a:rPr>
              <a:t> Mesures factuelles de l'autonomisation pour la recherche sur l'égalité des sexes (EMERGE). </a:t>
            </a:r>
            <a:r>
              <a:rPr lang="fr-FR" sz="1300" dirty="0">
                <a:solidFill>
                  <a:schemeClr val="tx2"/>
                </a:solidFill>
              </a:rPr>
              <a:t>Université de Californie, San Diego, 2020. </a:t>
            </a:r>
            <a:r>
              <a:rPr lang="fr-FR" sz="1300" u="sng" dirty="0">
                <a:solidFill>
                  <a:schemeClr val="tx2"/>
                </a:solidFill>
                <a:hlinkClick r:id="rId5"/>
              </a:rPr>
              <a:t>https://emerge.</a:t>
            </a:r>
            <a:r>
              <a:rPr lang="fr-FR" sz="1300" dirty="0">
                <a:solidFill>
                  <a:schemeClr val="tx2"/>
                </a:solidFill>
              </a:rPr>
              <a:t>ucsd.edu/ </a:t>
            </a:r>
          </a:p>
          <a:p>
            <a:pPr marL="171450" lvl="0" indent="-171450">
              <a:buFont typeface="Arial" panose="020B0604020202020204" pitchFamily="34" charset="0"/>
              <a:buChar char="•"/>
            </a:pPr>
            <a:r>
              <a:rPr lang="fr-FR" sz="1300" dirty="0">
                <a:solidFill>
                  <a:schemeClr val="tx2"/>
                </a:solidFill>
              </a:rPr>
              <a:t>La collaboration d'apprentissage des normes sociales. </a:t>
            </a:r>
            <a:r>
              <a:rPr lang="fr-FR" sz="1300" i="1" dirty="0">
                <a:solidFill>
                  <a:schemeClr val="tx2"/>
                </a:solidFill>
              </a:rPr>
              <a:t>Suivi de l'évolution des normes sociales : A Guidance Note for Program Implementers</a:t>
            </a:r>
            <a:r>
              <a:rPr lang="fr-FR" sz="1300" dirty="0">
                <a:solidFill>
                  <a:schemeClr val="tx2"/>
                </a:solidFill>
              </a:rPr>
              <a:t>. Washington, DC : 2021. https://www.alignplatform.org/resources/monitoring-shifts-social-norms-guidance-note-program-implementers</a:t>
            </a:r>
          </a:p>
        </p:txBody>
      </p:sp>
      <p:sp>
        <p:nvSpPr>
          <p:cNvPr id="30" name="Rectangle 29">
            <a:extLst>
              <a:ext uri="{FF2B5EF4-FFF2-40B4-BE49-F238E27FC236}">
                <a16:creationId xmlns:a16="http://schemas.microsoft.com/office/drawing/2014/main" id="{B103FEE5-4240-46AB-805F-E8554AB613B5}"/>
              </a:ext>
            </a:extLst>
          </p:cNvPr>
          <p:cNvSpPr/>
          <p:nvPr/>
        </p:nvSpPr>
        <p:spPr>
          <a:xfrm>
            <a:off x="310166" y="449367"/>
            <a:ext cx="2765757" cy="553998"/>
          </a:xfrm>
          <a:prstGeom prst="rect">
            <a:avLst/>
          </a:prstGeom>
        </p:spPr>
        <p:txBody>
          <a:bodyPr wrap="none">
            <a:spAutoFit/>
          </a:bodyPr>
          <a:lstStyle/>
          <a:p>
            <a:r>
              <a:rPr lang="en-US" sz="3000" b="1" dirty="0">
                <a:solidFill>
                  <a:srgbClr val="B4B62B"/>
                </a:solidFill>
                <a:latin typeface="Gill Sans MT" panose="020B0502020104020203" pitchFamily="34" charset="77"/>
              </a:rPr>
              <a:t>Principaux points à retenir</a:t>
            </a:r>
            <a:endParaRPr lang="en-US" sz="3000" dirty="0">
              <a:solidFill>
                <a:srgbClr val="B4B62B"/>
              </a:solidFill>
            </a:endParaRPr>
          </a:p>
        </p:txBody>
      </p:sp>
      <p:sp>
        <p:nvSpPr>
          <p:cNvPr id="31" name="Rectangle 30">
            <a:extLst>
              <a:ext uri="{FF2B5EF4-FFF2-40B4-BE49-F238E27FC236}">
                <a16:creationId xmlns:a16="http://schemas.microsoft.com/office/drawing/2014/main" id="{6265C722-E2A0-409E-95A2-F8026C459386}"/>
              </a:ext>
            </a:extLst>
          </p:cNvPr>
          <p:cNvSpPr/>
          <p:nvPr/>
        </p:nvSpPr>
        <p:spPr>
          <a:xfrm>
            <a:off x="123113" y="1118955"/>
            <a:ext cx="7679767" cy="3400931"/>
          </a:xfrm>
          <a:prstGeom prst="rect">
            <a:avLst/>
          </a:prstGeom>
        </p:spPr>
        <p:txBody>
          <a:bodyPr wrap="square">
            <a:spAutoFit/>
          </a:bodyPr>
          <a:lstStyle/>
          <a:p>
            <a:pPr marL="285750" lvl="0" indent="-182880">
              <a:buSzPct val="100000"/>
              <a:buFont typeface="Arial" panose="020B0604020202020204" pitchFamily="34" charset="0"/>
              <a:buChar char="•"/>
            </a:pPr>
            <a:r>
              <a:rPr lang="en-US" sz="1400" dirty="0">
                <a:solidFill>
                  <a:schemeClr val="bg2">
                    <a:lumMod val="10000"/>
                  </a:schemeClr>
                </a:solidFill>
                <a:latin typeface="Gill Sans MT" panose="020B0502020104020203" pitchFamily="34" charset="77"/>
              </a:rPr>
              <a:t>Mesurer soit la norme descriptive (perceptions du comportement typique), soit la norme injonctive (perceptions de ce qui est approprié) ou idéalement les deux.</a:t>
            </a:r>
          </a:p>
          <a:p>
            <a:pPr marL="285750" lvl="0" indent="-182880">
              <a:spcBef>
                <a:spcPts val="1800"/>
              </a:spcBef>
              <a:buSzPct val="100000"/>
              <a:buFont typeface="Arial" panose="020B0604020202020204" pitchFamily="34" charset="0"/>
              <a:buChar char="•"/>
            </a:pPr>
            <a:r>
              <a:rPr lang="en-US" sz="1400" dirty="0">
                <a:solidFill>
                  <a:schemeClr val="bg2">
                    <a:lumMod val="10000"/>
                  </a:schemeClr>
                </a:solidFill>
                <a:latin typeface="Gill Sans MT" panose="020B0502020104020203" pitchFamily="34" charset="77"/>
              </a:rPr>
              <a:t>Se référer à un groupe de référence. Sinon, il s'agit d'une attitude individuelle.</a:t>
            </a:r>
          </a:p>
          <a:p>
            <a:pPr marL="285750" lvl="0" indent="-182880">
              <a:spcBef>
                <a:spcPts val="1800"/>
              </a:spcBef>
              <a:buSzPct val="100000"/>
              <a:buFont typeface="Arial" panose="020B0604020202020204" pitchFamily="34" charset="0"/>
              <a:buChar char="•"/>
            </a:pPr>
            <a:r>
              <a:rPr lang="en-US" sz="1400" dirty="0">
                <a:solidFill>
                  <a:schemeClr val="bg2">
                    <a:lumMod val="10000"/>
                  </a:schemeClr>
                </a:solidFill>
                <a:latin typeface="Gill Sans MT" panose="020B0502020104020203" pitchFamily="34" charset="77"/>
              </a:rPr>
              <a:t>Utiliser l'approche la mieux adaptée aux répondants (c'est-à-dire un seul élément; des échelles, des indices, des vignettes ou d'autres méthodes participatives). </a:t>
            </a:r>
          </a:p>
          <a:p>
            <a:pPr marL="285750" lvl="0" indent="-182880">
              <a:spcBef>
                <a:spcPts val="1800"/>
              </a:spcBef>
              <a:buSzPct val="100000"/>
              <a:buFont typeface="Arial" panose="020B0604020202020204" pitchFamily="34" charset="0"/>
              <a:buChar char="•"/>
            </a:pPr>
            <a:r>
              <a:rPr lang="en-US" sz="1400" dirty="0">
                <a:solidFill>
                  <a:schemeClr val="bg2">
                    <a:lumMod val="10000"/>
                  </a:schemeClr>
                </a:solidFill>
                <a:latin typeface="Gill Sans MT" panose="020B0502020104020203" pitchFamily="34" charset="77"/>
              </a:rPr>
              <a:t>Le changement social est complexe ; les méthodes de suivi et d'évaluation doivent tenir compte de cette complexité. </a:t>
            </a:r>
          </a:p>
          <a:p>
            <a:pPr marL="285750" lvl="0" indent="-182880">
              <a:spcBef>
                <a:spcPts val="1800"/>
              </a:spcBef>
              <a:buSzPct val="100000"/>
              <a:buFont typeface="Arial" panose="020B0604020202020204" pitchFamily="34" charset="0"/>
              <a:buChar char="•"/>
            </a:pPr>
            <a:r>
              <a:rPr lang="en-US" sz="1400" dirty="0">
                <a:solidFill>
                  <a:schemeClr val="bg2">
                    <a:lumMod val="10000"/>
                  </a:schemeClr>
                </a:solidFill>
                <a:latin typeface="Gill Sans MT" panose="020B0502020104020203" pitchFamily="34" charset="77"/>
              </a:rPr>
              <a:t>Collecter et utiliser les données en temps réel pour guider la mise en œuvre. </a:t>
            </a:r>
          </a:p>
          <a:p>
            <a:pPr marL="285750" lvl="0" indent="-182880">
              <a:spcBef>
                <a:spcPts val="1800"/>
              </a:spcBef>
              <a:buSzPct val="100000"/>
              <a:buFont typeface="Arial" panose="020B0604020202020204" pitchFamily="34" charset="0"/>
              <a:buChar char="•"/>
            </a:pPr>
            <a:r>
              <a:rPr lang="en-US" sz="1400" dirty="0">
                <a:solidFill>
                  <a:schemeClr val="bg2">
                    <a:lumMod val="10000"/>
                  </a:schemeClr>
                </a:solidFill>
                <a:latin typeface="Gill Sans MT" panose="020B0502020104020203" pitchFamily="34" charset="77"/>
              </a:rPr>
              <a:t>Renforcer la capacité d'adaptation et instaurer une culture de gestion adaptative pour favoriser le changement de normes</a:t>
            </a:r>
            <a:endParaRPr lang="en-US" sz="1400" dirty="0">
              <a:solidFill>
                <a:schemeClr val="bg2">
                  <a:lumMod val="10000"/>
                </a:schemeClr>
              </a:solidFill>
            </a:endParaRPr>
          </a:p>
        </p:txBody>
      </p:sp>
    </p:spTree>
    <p:extLst>
      <p:ext uri="{BB962C8B-B14F-4D97-AF65-F5344CB8AC3E}">
        <p14:creationId xmlns:p14="http://schemas.microsoft.com/office/powerpoint/2010/main" val="977996288"/>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02"/>
        <p:cNvGrpSpPr/>
        <p:nvPr/>
      </p:nvGrpSpPr>
      <p:grpSpPr>
        <a:xfrm>
          <a:off x="0" y="0"/>
          <a:ext cx="0" cy="0"/>
          <a:chOff x="0" y="0"/>
          <a:chExt cx="0" cy="0"/>
        </a:xfrm>
      </p:grpSpPr>
      <p:sp>
        <p:nvSpPr>
          <p:cNvPr id="2" name="TextBox 1">
            <a:extLst>
              <a:ext uri="{FF2B5EF4-FFF2-40B4-BE49-F238E27FC236}">
                <a16:creationId xmlns:a16="http://schemas.microsoft.com/office/drawing/2014/main" id="{408FC491-4F57-0DF9-8CF7-317C13B402CC}"/>
              </a:ext>
            </a:extLst>
          </p:cNvPr>
          <p:cNvSpPr txBox="1"/>
          <p:nvPr/>
        </p:nvSpPr>
        <p:spPr>
          <a:xfrm>
            <a:off x="1811867" y="1981200"/>
            <a:ext cx="184731" cy="307777"/>
          </a:xfrm>
          <a:prstGeom prst="rect">
            <a:avLst/>
          </a:prstGeom>
          <a:noFill/>
        </p:spPr>
        <p:txBody>
          <a:bodyPr wrap="none" rtlCol="0">
            <a:spAutoFit/>
          </a:bodyPr>
          <a:lstStyle/>
          <a:p>
            <a:endParaRPr lang="fr-FR" dirty="0"/>
          </a:p>
        </p:txBody>
      </p:sp>
      <p:sp>
        <p:nvSpPr>
          <p:cNvPr id="3" name="TextBox 2">
            <a:extLst>
              <a:ext uri="{FF2B5EF4-FFF2-40B4-BE49-F238E27FC236}">
                <a16:creationId xmlns:a16="http://schemas.microsoft.com/office/drawing/2014/main" id="{E87C67AB-341F-71C6-A794-59094F94F356}"/>
              </a:ext>
            </a:extLst>
          </p:cNvPr>
          <p:cNvSpPr txBox="1"/>
          <p:nvPr/>
        </p:nvSpPr>
        <p:spPr>
          <a:xfrm>
            <a:off x="635000" y="1981200"/>
            <a:ext cx="6502400" cy="1754326"/>
          </a:xfrm>
          <a:prstGeom prst="rect">
            <a:avLst/>
          </a:prstGeom>
          <a:noFill/>
        </p:spPr>
        <p:txBody>
          <a:bodyPr wrap="square" rtlCol="0">
            <a:spAutoFit/>
          </a:bodyPr>
          <a:lstStyle/>
          <a:p>
            <a:r>
              <a:rPr lang="fr-FR" sz="1200" i="1" dirty="0">
                <a:solidFill>
                  <a:srgbClr val="000000"/>
                </a:solidFill>
                <a:effectLst/>
                <a:latin typeface="Calibri" panose="020F0502020204030204" pitchFamily="34" charset="0"/>
                <a:ea typeface="Times New Roman" panose="02020603050405020304" pitchFamily="18" charset="0"/>
              </a:rPr>
              <a:t>Le programme de formation aux normes sociales du projet Passages a été préparé par l'Institute for Reproductive Health, Université de Georgetown (IRH) et le Centre pour l'égalité des sexes et la santé de l'Université de Californie à San Diego (GEH, UCSD) dans le cadre du projet Passages. Ce lexique et le projet Passages ont été rendus possibles grâce au soutien généreux du peuple américain par l'intermédiaire de l'Agence des États-Unis pour le développement international (USAID) dans le cadre de l'accord de coopération n° AID-OAA-A-15-00042. Le programme de formation a été traduit en français par le projet Breakthrough ACTION dans le cadre de l'accord de coopération n° AID-OAA-A-17-00017. Le contenu est la responsabilité de l'IRH et du GEH et ne reflète pas nécessairement les opinions de l'Université de Georgetown, de l'UCSD, de l'USAID ou du gouvernement des États-Unis.</a:t>
            </a:r>
            <a:endParaRPr lang="fr-FR" sz="1200" dirty="0"/>
          </a:p>
        </p:txBody>
      </p:sp>
      <p:sp>
        <p:nvSpPr>
          <p:cNvPr id="4" name="Google Shape;403;p10">
            <a:extLst>
              <a:ext uri="{FF2B5EF4-FFF2-40B4-BE49-F238E27FC236}">
                <a16:creationId xmlns:a16="http://schemas.microsoft.com/office/drawing/2014/main" id="{7D16BBE1-937D-7484-8757-23049C08317B}"/>
              </a:ext>
            </a:extLst>
          </p:cNvPr>
          <p:cNvSpPr/>
          <p:nvPr/>
        </p:nvSpPr>
        <p:spPr>
          <a:xfrm>
            <a:off x="369570" y="930124"/>
            <a:ext cx="7581900" cy="553998"/>
          </a:xfrm>
          <a:prstGeom prst="rect">
            <a:avLst/>
          </a:prstGeom>
          <a:noFill/>
          <a:ln>
            <a:noFill/>
          </a:ln>
        </p:spPr>
        <p:txBody>
          <a:bodyPr spcFirstLastPara="1" wrap="square" lIns="274300" tIns="45700" rIns="914400" bIns="45700" anchor="t" anchorCtr="0">
            <a:spAutoFit/>
          </a:bodyPr>
          <a:lstStyle/>
          <a:p>
            <a:pPr marL="0" marR="0" lvl="0" indent="0" algn="l" rtl="0">
              <a:spcBef>
                <a:spcPts val="0"/>
              </a:spcBef>
              <a:spcAft>
                <a:spcPts val="0"/>
              </a:spcAft>
              <a:buNone/>
            </a:pPr>
            <a:r>
              <a:rPr lang="fr-FR" sz="3000" b="1" dirty="0">
                <a:solidFill>
                  <a:schemeClr val="accent6"/>
                </a:solidFill>
                <a:latin typeface="Gill Sans"/>
                <a:ea typeface="Gill Sans"/>
                <a:cs typeface="Gill Sans"/>
                <a:sym typeface="Gill Sans"/>
              </a:rPr>
              <a:t>Remerciements</a:t>
            </a:r>
            <a:endParaRPr lang="fr-FR" dirty="0">
              <a:solidFill>
                <a:schemeClr val="accent6"/>
              </a:solidFill>
            </a:endParaRPr>
          </a:p>
        </p:txBody>
      </p:sp>
      <p:sp>
        <p:nvSpPr>
          <p:cNvPr id="6" name="Text Placeholder 1">
            <a:extLst>
              <a:ext uri="{FF2B5EF4-FFF2-40B4-BE49-F238E27FC236}">
                <a16:creationId xmlns:a16="http://schemas.microsoft.com/office/drawing/2014/main" id="{BB8BD080-DFAF-BA6C-ED96-B032291999C0}"/>
              </a:ext>
            </a:extLst>
          </p:cNvPr>
          <p:cNvSpPr txBox="1">
            <a:spLocks/>
          </p:cNvSpPr>
          <p:nvPr/>
        </p:nvSpPr>
        <p:spPr>
          <a:xfrm>
            <a:off x="152400" y="152401"/>
            <a:ext cx="5867400" cy="381000"/>
          </a:xfrm>
          <a:prstGeom prst="rect">
            <a:avLst/>
          </a:prstGeom>
        </p:spPr>
        <p:txBody>
          <a:bodyPr>
            <a:noAutofit/>
          </a:bodyPr>
          <a:lstStyle>
            <a:lvl1pPr marL="0" marR="0" indent="0" algn="just" defTabSz="263128" rtl="0" latinLnBrk="0">
              <a:lnSpc>
                <a:spcPct val="100000"/>
              </a:lnSpc>
              <a:spcBef>
                <a:spcPts val="0"/>
              </a:spcBef>
              <a:spcAft>
                <a:spcPts val="0"/>
              </a:spcAft>
              <a:buClrTx/>
              <a:buSzTx/>
              <a:buFontTx/>
              <a:buNone/>
              <a:tabLst/>
              <a:defRPr sz="1200" b="0" i="0" u="none" strike="noStrike" cap="none" spc="0" baseline="0">
                <a:ln>
                  <a:noFill/>
                </a:ln>
                <a:solidFill>
                  <a:srgbClr val="7A7C83"/>
                </a:solidFill>
                <a:uFillTx/>
                <a:latin typeface="+mj-lt"/>
                <a:ea typeface="PT Sans"/>
                <a:cs typeface="PT Sans"/>
                <a:sym typeface="PT Sans"/>
              </a:defRPr>
            </a:lvl1pPr>
            <a:lvl2pPr marL="0" marR="0" indent="72866"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2pPr>
            <a:lvl3pPr marL="0" marR="0" indent="145733"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3pPr>
            <a:lvl4pPr marL="0" marR="0" indent="218599"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4pPr>
            <a:lvl5pPr marL="0" marR="0" indent="291465"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5pPr>
            <a:lvl6pPr marL="0" marR="0" indent="364331"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6pPr>
            <a:lvl7pPr marL="0" marR="0" indent="437198"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7pPr>
            <a:lvl8pPr marL="0" marR="0" indent="510064"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8pPr>
            <a:lvl9pPr marL="0" marR="0" indent="582930"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9pPr>
          </a:lstStyle>
          <a:p>
            <a:r>
              <a:rPr lang="en-US" sz="1150" kern="0" dirty="0"/>
              <a:t>MODULE 4 | MESURER LES CHANGEMENTS NORMATIFS DANS DES ENVIRONNEMENTS COMPLEXES </a:t>
            </a:r>
            <a:br>
              <a:rPr lang="en-US" kern="0" dirty="0"/>
            </a:br>
            <a:endParaRPr lang="en-US" kern="0" dirty="0"/>
          </a:p>
        </p:txBody>
      </p:sp>
    </p:spTree>
    <p:extLst>
      <p:ext uri="{BB962C8B-B14F-4D97-AF65-F5344CB8AC3E}">
        <p14:creationId xmlns:p14="http://schemas.microsoft.com/office/powerpoint/2010/main" val="394790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21;p6">
            <a:extLst>
              <a:ext uri="{FF2B5EF4-FFF2-40B4-BE49-F238E27FC236}">
                <a16:creationId xmlns:a16="http://schemas.microsoft.com/office/drawing/2014/main" id="{9728753B-3562-4A67-BD47-7AEC9835A280}"/>
              </a:ext>
            </a:extLst>
          </p:cNvPr>
          <p:cNvSpPr txBox="1"/>
          <p:nvPr/>
        </p:nvSpPr>
        <p:spPr>
          <a:xfrm>
            <a:off x="457200" y="1276067"/>
            <a:ext cx="2209800" cy="2093519"/>
          </a:xfrm>
          <a:prstGeom prst="rect">
            <a:avLst/>
          </a:prstGeom>
          <a:noFill/>
          <a:ln>
            <a:noFill/>
          </a:ln>
        </p:spPr>
        <p:txBody>
          <a:bodyPr spcFirstLastPara="1" wrap="square" lIns="91425" tIns="45700" rIns="91425" bIns="45700" anchor="t" anchorCtr="0">
            <a:noAutofit/>
          </a:bodyPr>
          <a:lstStyle/>
          <a:p>
            <a:pPr lvl="0">
              <a:lnSpc>
                <a:spcPct val="80000"/>
              </a:lnSpc>
              <a:buClr>
                <a:srgbClr val="2E2C22"/>
              </a:buClr>
              <a:buSzPts val="10000"/>
            </a:pPr>
            <a:r>
              <a:rPr lang="en-US" sz="3000" b="1" dirty="0">
                <a:solidFill>
                  <a:schemeClr val="accent6"/>
                </a:solidFill>
                <a:latin typeface="Gill Sans MT" panose="020B0502020104020203" pitchFamily="34" charset="77"/>
                <a:ea typeface="Gill Sans"/>
                <a:cs typeface="Gill Sans"/>
                <a:sym typeface="Gill Sans"/>
              </a:rPr>
              <a:t>Vue d'ensemble</a:t>
            </a:r>
            <a:br>
              <a:rPr lang="en-US" sz="3000" b="1" dirty="0">
                <a:solidFill>
                  <a:schemeClr val="accent6"/>
                </a:solidFill>
                <a:latin typeface="Gill Sans MT" panose="020B0502020104020203" pitchFamily="34" charset="77"/>
                <a:ea typeface="Gill Sans"/>
                <a:cs typeface="Gill Sans"/>
                <a:sym typeface="Gill Sans"/>
              </a:rPr>
            </a:br>
            <a:r>
              <a:rPr lang="en-US" sz="3000" dirty="0">
                <a:solidFill>
                  <a:schemeClr val="accent6"/>
                </a:solidFill>
                <a:latin typeface="Gill Sans MT" panose="020B0502020104020203" pitchFamily="34" charset="77"/>
                <a:ea typeface="Gill Sans"/>
                <a:cs typeface="Gill Sans"/>
                <a:sym typeface="Gill Sans"/>
              </a:rPr>
              <a:t>Mesurer les normes sociales</a:t>
            </a:r>
          </a:p>
        </p:txBody>
      </p:sp>
      <p:sp>
        <p:nvSpPr>
          <p:cNvPr id="8" name="Google Shape;192;p5">
            <a:extLst>
              <a:ext uri="{FF2B5EF4-FFF2-40B4-BE49-F238E27FC236}">
                <a16:creationId xmlns:a16="http://schemas.microsoft.com/office/drawing/2014/main" id="{7A08B520-C275-4F7B-8C09-598A9F2A8497}"/>
              </a:ext>
            </a:extLst>
          </p:cNvPr>
          <p:cNvSpPr/>
          <p:nvPr/>
        </p:nvSpPr>
        <p:spPr>
          <a:xfrm>
            <a:off x="136641" y="4880009"/>
            <a:ext cx="7400369" cy="852380"/>
          </a:xfrm>
          <a:prstGeom prst="rect">
            <a:avLst/>
          </a:prstGeom>
          <a:solidFill>
            <a:srgbClr val="CBB30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700" b="0" i="0" u="none" strike="noStrike" cap="none" dirty="0">
              <a:solidFill>
                <a:schemeClr val="lt1"/>
              </a:solidFill>
              <a:latin typeface="Gill Sans"/>
              <a:ea typeface="Gill Sans"/>
              <a:cs typeface="Gill Sans"/>
              <a:sym typeface="Gill Sans"/>
            </a:endParaRPr>
          </a:p>
        </p:txBody>
      </p:sp>
      <p:sp>
        <p:nvSpPr>
          <p:cNvPr id="9" name="Rectangle 8">
            <a:extLst>
              <a:ext uri="{FF2B5EF4-FFF2-40B4-BE49-F238E27FC236}">
                <a16:creationId xmlns:a16="http://schemas.microsoft.com/office/drawing/2014/main" id="{5773F4BF-23BE-4D47-B26F-8BEF9DD2EA67}"/>
              </a:ext>
            </a:extLst>
          </p:cNvPr>
          <p:cNvSpPr/>
          <p:nvPr/>
        </p:nvSpPr>
        <p:spPr>
          <a:xfrm>
            <a:off x="1893725" y="4752201"/>
            <a:ext cx="3886200" cy="553998"/>
          </a:xfrm>
          <a:prstGeom prst="rect">
            <a:avLst/>
          </a:prstGeom>
        </p:spPr>
        <p:txBody>
          <a:bodyPr>
            <a:spAutoFit/>
          </a:bodyPr>
          <a:lstStyle/>
          <a:p>
            <a:r>
              <a:rPr lang="en-US" sz="3000" b="1" dirty="0">
                <a:solidFill>
                  <a:srgbClr val="FFFFFF"/>
                </a:solidFill>
                <a:latin typeface="Gill Sans MT" panose="020B0502020104020203" pitchFamily="34" charset="77"/>
                <a:ea typeface="Gill Sans"/>
                <a:cs typeface="Gill Sans"/>
                <a:sym typeface="Gill Sans"/>
              </a:rPr>
              <a:t>Objectifs d'apprentissage</a:t>
            </a:r>
            <a:endParaRPr lang="en-US" sz="3000" dirty="0"/>
          </a:p>
        </p:txBody>
      </p:sp>
      <p:sp>
        <p:nvSpPr>
          <p:cNvPr id="10" name="Rectangle 9">
            <a:extLst>
              <a:ext uri="{FF2B5EF4-FFF2-40B4-BE49-F238E27FC236}">
                <a16:creationId xmlns:a16="http://schemas.microsoft.com/office/drawing/2014/main" id="{DF22E891-2A58-4616-8F3D-F04ACBC26F8E}"/>
              </a:ext>
            </a:extLst>
          </p:cNvPr>
          <p:cNvSpPr/>
          <p:nvPr/>
        </p:nvSpPr>
        <p:spPr>
          <a:xfrm>
            <a:off x="457200" y="6126410"/>
            <a:ext cx="6972300" cy="3724096"/>
          </a:xfrm>
          <a:prstGeom prst="rect">
            <a:avLst/>
          </a:prstGeom>
        </p:spPr>
        <p:txBody>
          <a:bodyPr wrap="square">
            <a:spAutoFit/>
          </a:bodyPr>
          <a:lstStyle/>
          <a:p>
            <a:pPr lvl="0">
              <a:buClr>
                <a:srgbClr val="2E2C22"/>
              </a:buClr>
              <a:buSzPts val="4000"/>
            </a:pPr>
            <a:r>
              <a:rPr lang="en-US" sz="1600" dirty="0">
                <a:solidFill>
                  <a:srgbClr val="2E2C22"/>
                </a:solidFill>
                <a:latin typeface="Gill Sans MT" panose="020B0502020104020203" pitchFamily="34" charset="77"/>
                <a:ea typeface="Gill Sans"/>
                <a:cs typeface="Gill Sans"/>
                <a:sym typeface="Gill Sans"/>
              </a:rPr>
              <a:t>Au cours de cette session, les participants vont : </a:t>
            </a:r>
          </a:p>
          <a:p>
            <a:pPr lvl="0">
              <a:spcBef>
                <a:spcPts val="1800"/>
              </a:spcBef>
              <a:buClr>
                <a:srgbClr val="2E2C22"/>
              </a:buClr>
              <a:buSzPts val="4000"/>
            </a:pPr>
            <a:r>
              <a:rPr lang="en-US" sz="1600" dirty="0">
                <a:solidFill>
                  <a:srgbClr val="2E2C22"/>
                </a:solidFill>
                <a:latin typeface="Gill Sans MT" panose="020B0502020104020203" pitchFamily="34" charset="77"/>
                <a:ea typeface="Gill Sans"/>
                <a:cs typeface="Gill Sans"/>
                <a:sym typeface="Gill Sans"/>
              </a:rPr>
              <a:t>1. Identifier les éléments fondamentaux du suivi et de l'apprentissage pour évaluer et traiter les signes de changement de normes au niveau du programme.</a:t>
            </a:r>
          </a:p>
          <a:p>
            <a:pPr lvl="0">
              <a:spcBef>
                <a:spcPts val="1800"/>
              </a:spcBef>
              <a:buClr>
                <a:srgbClr val="2E2C22"/>
              </a:buClr>
              <a:buSzPts val="4000"/>
            </a:pPr>
            <a:r>
              <a:rPr lang="en-US" sz="1600" dirty="0">
                <a:solidFill>
                  <a:srgbClr val="2E2C22"/>
                </a:solidFill>
                <a:latin typeface="Gill Sans MT" panose="020B0502020104020203" pitchFamily="34" charset="77"/>
                <a:ea typeface="Gill Sans"/>
                <a:cs typeface="Gill Sans"/>
                <a:sym typeface="Gill Sans"/>
              </a:rPr>
              <a:t>2. Distinguer les approches de collecte de données, y compris les types d'indicateurs, pour le suivi des activités afin de suivre l'évolution des normes, les effets de diffusion et la qualité de la mise en œuvre.</a:t>
            </a:r>
          </a:p>
          <a:p>
            <a:pPr lvl="0">
              <a:spcBef>
                <a:spcPts val="1800"/>
              </a:spcBef>
              <a:buClr>
                <a:srgbClr val="2E2C22"/>
              </a:buClr>
              <a:buSzPts val="4000"/>
            </a:pPr>
            <a:r>
              <a:rPr lang="en-US" sz="1600" dirty="0">
                <a:solidFill>
                  <a:srgbClr val="2E2C22"/>
                </a:solidFill>
                <a:latin typeface="Gill Sans MT" panose="020B0502020104020203" pitchFamily="34" charset="77"/>
                <a:ea typeface="Gill Sans"/>
                <a:cs typeface="Gill Sans"/>
                <a:sym typeface="Gill Sans"/>
              </a:rPr>
              <a:t>3. Passer en revue et examiner les types de mesures à utiliser dans les évaluations de base et finales</a:t>
            </a:r>
            <a:r>
              <a:rPr lang="en-US" sz="1600" dirty="0">
                <a:solidFill>
                  <a:schemeClr val="accent4">
                    <a:lumMod val="75000"/>
                  </a:schemeClr>
                </a:solidFill>
                <a:latin typeface="Gill Sans MT" panose="020B0502020104020203" pitchFamily="34" charset="77"/>
                <a:ea typeface="Gill Sans"/>
                <a:cs typeface="Gill Sans"/>
                <a:sym typeface="Gill Sans"/>
              </a:rPr>
              <a:t>, </a:t>
            </a:r>
            <a:r>
              <a:rPr lang="en-US" sz="1600" dirty="0">
                <a:solidFill>
                  <a:srgbClr val="2E2C22"/>
                </a:solidFill>
                <a:latin typeface="Gill Sans MT" panose="020B0502020104020203" pitchFamily="34" charset="77"/>
                <a:ea typeface="Gill Sans"/>
                <a:cs typeface="Gill Sans"/>
                <a:sym typeface="Gill Sans"/>
              </a:rPr>
              <a:t>des normes sociales. </a:t>
            </a:r>
          </a:p>
          <a:p>
            <a:pPr lvl="0">
              <a:spcBef>
                <a:spcPts val="1800"/>
              </a:spcBef>
              <a:buClr>
                <a:srgbClr val="2E2C22"/>
              </a:buClr>
              <a:buSzPts val="4000"/>
            </a:pPr>
            <a:r>
              <a:rPr lang="en-US" sz="1600" dirty="0">
                <a:solidFill>
                  <a:srgbClr val="2E2C22"/>
                </a:solidFill>
                <a:latin typeface="Gill Sans MT" panose="020B0502020104020203" pitchFamily="34" charset="77"/>
                <a:ea typeface="Gill Sans"/>
                <a:cs typeface="Gill Sans"/>
                <a:sym typeface="Gill Sans"/>
              </a:rPr>
              <a:t>4. Utiliser une étude de cas pour s'exercer à adapter un système de suivi, d'évaluation et d'apprentissage (MEL) d'un projet de changement social et de comportement (CSC) axé sur les normes. </a:t>
            </a:r>
          </a:p>
        </p:txBody>
      </p:sp>
      <p:sp>
        <p:nvSpPr>
          <p:cNvPr id="12" name="Text Placeholder 1">
            <a:extLst>
              <a:ext uri="{FF2B5EF4-FFF2-40B4-BE49-F238E27FC236}">
                <a16:creationId xmlns:a16="http://schemas.microsoft.com/office/drawing/2014/main" id="{A7E02588-7B17-45F7-AC70-0882F935086F}"/>
              </a:ext>
            </a:extLst>
          </p:cNvPr>
          <p:cNvSpPr>
            <a:spLocks noGrp="1"/>
          </p:cNvSpPr>
          <p:nvPr>
            <p:ph type="body" sz="quarter" idx="10"/>
          </p:nvPr>
        </p:nvSpPr>
        <p:spPr>
          <a:xfrm>
            <a:off x="125211" y="107792"/>
            <a:ext cx="6172200" cy="430742"/>
          </a:xfrm>
        </p:spPr>
        <p:txBody>
          <a:bodyPr/>
          <a:lstStyle/>
          <a:p>
            <a:pPr lvl="0" algn="l"/>
            <a:r>
              <a:rPr lang="en-US" sz="1150" dirty="0"/>
              <a:t>MODULE 4 | MESURER LES CHANGEMENTS NORMATIFS DANS DES ENVIRONNEMENTS COMPLEXES </a:t>
            </a:r>
            <a:br>
              <a:rPr lang="en-US" sz="1150" dirty="0"/>
            </a:br>
            <a:endParaRPr lang="en-US" sz="1150" dirty="0"/>
          </a:p>
          <a:p>
            <a:pPr algn="l"/>
            <a:r>
              <a:rPr lang="en-US" dirty="0"/>
              <a:t> </a:t>
            </a:r>
          </a:p>
        </p:txBody>
      </p:sp>
      <p:pic>
        <p:nvPicPr>
          <p:cNvPr id="4" name="Image 3">
            <a:extLst>
              <a:ext uri="{FF2B5EF4-FFF2-40B4-BE49-F238E27FC236}">
                <a16:creationId xmlns:a16="http://schemas.microsoft.com/office/drawing/2014/main" id="{0EB504C6-CFC0-DDC4-4498-24F4E3209935}"/>
              </a:ext>
            </a:extLst>
          </p:cNvPr>
          <p:cNvPicPr>
            <a:picLocks noChangeAspect="1"/>
          </p:cNvPicPr>
          <p:nvPr/>
        </p:nvPicPr>
        <p:blipFill>
          <a:blip r:embed="rId2"/>
          <a:stretch>
            <a:fillRect/>
          </a:stretch>
        </p:blipFill>
        <p:spPr>
          <a:xfrm>
            <a:off x="3352800" y="989257"/>
            <a:ext cx="3867349" cy="2667137"/>
          </a:xfrm>
          <a:prstGeom prst="rect">
            <a:avLst/>
          </a:prstGeom>
        </p:spPr>
      </p:pic>
    </p:spTree>
    <p:extLst>
      <p:ext uri="{BB962C8B-B14F-4D97-AF65-F5344CB8AC3E}">
        <p14:creationId xmlns:p14="http://schemas.microsoft.com/office/powerpoint/2010/main" val="69582773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DB510-8E51-4405-BE6E-3BF34784ADD4}"/>
              </a:ext>
            </a:extLst>
          </p:cNvPr>
          <p:cNvSpPr>
            <a:spLocks noGrp="1"/>
          </p:cNvSpPr>
          <p:nvPr>
            <p:ph type="body" sz="quarter" idx="10"/>
          </p:nvPr>
        </p:nvSpPr>
        <p:spPr>
          <a:xfrm>
            <a:off x="228600" y="228600"/>
            <a:ext cx="6172200" cy="430742"/>
          </a:xfrm>
        </p:spPr>
        <p:txBody>
          <a:bodyPr/>
          <a:lstStyle/>
          <a:p>
            <a:pPr lvl="0" algn="l"/>
            <a:r>
              <a:rPr lang="en-US" sz="1150" dirty="0"/>
              <a:t>MODULE 4 | MESURER LES CHANGEMENTS NORMATIFS DANS DES ENVIRONNEMENTS COMPLEXES </a:t>
            </a:r>
            <a:br>
              <a:rPr lang="en-US" sz="1150" dirty="0"/>
            </a:br>
            <a:endParaRPr lang="en-US" sz="1150" dirty="0"/>
          </a:p>
          <a:p>
            <a:pPr algn="l"/>
            <a:r>
              <a:rPr lang="en-US" dirty="0"/>
              <a:t> </a:t>
            </a:r>
          </a:p>
        </p:txBody>
      </p:sp>
      <p:sp>
        <p:nvSpPr>
          <p:cNvPr id="5" name="Rectangle 4">
            <a:extLst>
              <a:ext uri="{FF2B5EF4-FFF2-40B4-BE49-F238E27FC236}">
                <a16:creationId xmlns:a16="http://schemas.microsoft.com/office/drawing/2014/main" id="{5D6CCCAF-C737-41B1-A3B8-474E397F3CB6}"/>
              </a:ext>
            </a:extLst>
          </p:cNvPr>
          <p:cNvSpPr/>
          <p:nvPr/>
        </p:nvSpPr>
        <p:spPr>
          <a:xfrm>
            <a:off x="274320" y="914400"/>
            <a:ext cx="7498080" cy="867930"/>
          </a:xfrm>
          <a:prstGeom prst="rect">
            <a:avLst/>
          </a:prstGeom>
        </p:spPr>
        <p:txBody>
          <a:bodyPr wrap="square">
            <a:spAutoFit/>
          </a:bodyPr>
          <a:lstStyle/>
          <a:p>
            <a:pPr lvl="0">
              <a:lnSpc>
                <a:spcPct val="90000"/>
              </a:lnSpc>
              <a:buClr>
                <a:srgbClr val="393941"/>
              </a:buClr>
              <a:buSzPct val="108108"/>
            </a:pPr>
            <a:r>
              <a:rPr lang="en-US" sz="2800" b="1" dirty="0">
                <a:solidFill>
                  <a:srgbClr val="B4B62B"/>
                </a:solidFill>
                <a:latin typeface="Gill Sans MT" panose="020B0502020104020203" pitchFamily="34" charset="0"/>
              </a:rPr>
              <a:t>Suivi et évaluation (M&amp;E) des interventions de changement de normes</a:t>
            </a:r>
            <a:endParaRPr lang="en-US" sz="2800" dirty="0">
              <a:solidFill>
                <a:srgbClr val="B4B62B"/>
              </a:solidFill>
              <a:latin typeface="Gill Sans MT" panose="020B0502020104020203" pitchFamily="34" charset="0"/>
            </a:endParaRPr>
          </a:p>
        </p:txBody>
      </p:sp>
      <p:graphicFrame>
        <p:nvGraphicFramePr>
          <p:cNvPr id="7" name="Google Shape;332;p13">
            <a:extLst>
              <a:ext uri="{FF2B5EF4-FFF2-40B4-BE49-F238E27FC236}">
                <a16:creationId xmlns:a16="http://schemas.microsoft.com/office/drawing/2014/main" id="{6A7EF80E-324C-4986-A6C9-E49D88B998D4}"/>
              </a:ext>
            </a:extLst>
          </p:cNvPr>
          <p:cNvGraphicFramePr/>
          <p:nvPr>
            <p:extLst>
              <p:ext uri="{D42A27DB-BD31-4B8C-83A1-F6EECF244321}">
                <p14:modId xmlns:p14="http://schemas.microsoft.com/office/powerpoint/2010/main" val="1503953243"/>
              </p:ext>
            </p:extLst>
          </p:nvPr>
        </p:nvGraphicFramePr>
        <p:xfrm>
          <a:off x="76200" y="1837730"/>
          <a:ext cx="7696200" cy="4434840"/>
        </p:xfrm>
        <a:graphic>
          <a:graphicData uri="http://schemas.openxmlformats.org/drawingml/2006/table">
            <a:tbl>
              <a:tblPr>
                <a:noFill/>
              </a:tblPr>
              <a:tblGrid>
                <a:gridCol w="1728081">
                  <a:extLst>
                    <a:ext uri="{9D8B030D-6E8A-4147-A177-3AD203B41FA5}">
                      <a16:colId xmlns:a16="http://schemas.microsoft.com/office/drawing/2014/main" val="20000"/>
                    </a:ext>
                  </a:extLst>
                </a:gridCol>
                <a:gridCol w="1960689">
                  <a:extLst>
                    <a:ext uri="{9D8B030D-6E8A-4147-A177-3AD203B41FA5}">
                      <a16:colId xmlns:a16="http://schemas.microsoft.com/office/drawing/2014/main" val="20001"/>
                    </a:ext>
                  </a:extLst>
                </a:gridCol>
                <a:gridCol w="4007430">
                  <a:extLst>
                    <a:ext uri="{9D8B030D-6E8A-4147-A177-3AD203B41FA5}">
                      <a16:colId xmlns:a16="http://schemas.microsoft.com/office/drawing/2014/main" val="20002"/>
                    </a:ext>
                  </a:extLst>
                </a:gridCol>
              </a:tblGrid>
              <a:tr h="468039">
                <a:tc>
                  <a:txBody>
                    <a:bodyPr/>
                    <a:lstStyle/>
                    <a:p>
                      <a:pPr marL="0" marR="0" lvl="0" indent="0" algn="l" rtl="0">
                        <a:lnSpc>
                          <a:spcPct val="100000"/>
                        </a:lnSpc>
                        <a:spcBef>
                          <a:spcPts val="0"/>
                        </a:spcBef>
                        <a:spcAft>
                          <a:spcPts val="0"/>
                        </a:spcAft>
                        <a:buClr>
                          <a:schemeClr val="lt1"/>
                        </a:buClr>
                        <a:buSzPts val="4000"/>
                        <a:buFont typeface="Gill Sans"/>
                        <a:buNone/>
                      </a:pPr>
                      <a:endParaRPr sz="1400" b="1" i="0" u="none" strike="noStrike" cap="none" dirty="0">
                        <a:solidFill>
                          <a:srgbClr val="FFFEFF"/>
                        </a:solidFill>
                        <a:latin typeface="Gill Sans MT" panose="020B0502020104020203" pitchFamily="34" charset="77"/>
                        <a:ea typeface="Gill Sans"/>
                        <a:cs typeface="Gill Sans"/>
                        <a:sym typeface="Gill Sans"/>
                      </a:endParaRPr>
                    </a:p>
                  </a:txBody>
                  <a:tcPr marL="228600" marR="13715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4B62B"/>
                    </a:solidFill>
                  </a:tcPr>
                </a:tc>
                <a:tc>
                  <a:txBody>
                    <a:bodyPr/>
                    <a:lstStyle/>
                    <a:p>
                      <a:pPr marL="0" marR="0" lvl="0" indent="0" algn="l" rtl="0">
                        <a:lnSpc>
                          <a:spcPct val="100000"/>
                        </a:lnSpc>
                        <a:spcBef>
                          <a:spcPts val="0"/>
                        </a:spcBef>
                        <a:spcAft>
                          <a:spcPts val="0"/>
                        </a:spcAft>
                        <a:buClr>
                          <a:srgbClr val="FFFEFF"/>
                        </a:buClr>
                        <a:buSzPts val="3600"/>
                        <a:buFont typeface="Gill Sans"/>
                        <a:buNone/>
                      </a:pPr>
                      <a:r>
                        <a:rPr lang="en-US" sz="1200" b="1" i="0" u="none" strike="noStrike" cap="none" dirty="0">
                          <a:solidFill>
                            <a:schemeClr val="bg2">
                              <a:lumMod val="10000"/>
                            </a:schemeClr>
                          </a:solidFill>
                          <a:latin typeface="Gill Sans MT" panose="020B0502020104020203" pitchFamily="34" charset="77"/>
                          <a:ea typeface="Gill Sans"/>
                          <a:cs typeface="Gill Sans"/>
                          <a:sym typeface="Gill Sans"/>
                        </a:rPr>
                        <a:t>PROGRAMME TYPE </a:t>
                      </a:r>
                      <a:endParaRPr sz="1200" b="1" i="0"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L="228600" marR="13715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4B62B"/>
                    </a:solidFill>
                  </a:tcPr>
                </a:tc>
                <a:tc>
                  <a:txBody>
                    <a:bodyPr/>
                    <a:lstStyle/>
                    <a:p>
                      <a:pPr marL="0" marR="0" lvl="0" indent="0" algn="l" rtl="0">
                        <a:lnSpc>
                          <a:spcPct val="100000"/>
                        </a:lnSpc>
                        <a:spcBef>
                          <a:spcPts val="0"/>
                        </a:spcBef>
                        <a:spcAft>
                          <a:spcPts val="0"/>
                        </a:spcAft>
                        <a:buClr>
                          <a:srgbClr val="FFFEFF"/>
                        </a:buClr>
                        <a:buSzPts val="3600"/>
                        <a:buFont typeface="Gill Sans"/>
                        <a:buNone/>
                      </a:pPr>
                      <a:r>
                        <a:rPr lang="en-US" sz="1200" b="1" i="0" u="none" strike="noStrike" cap="none" dirty="0">
                          <a:solidFill>
                            <a:schemeClr val="bg2">
                              <a:lumMod val="10000"/>
                            </a:schemeClr>
                          </a:solidFill>
                          <a:latin typeface="Gill Sans MT" panose="020B0502020104020203" pitchFamily="34" charset="77"/>
                          <a:ea typeface="Gill Sans"/>
                          <a:cs typeface="Gill Sans"/>
                          <a:sym typeface="Gill Sans"/>
                        </a:rPr>
                        <a:t>POUR LES INTERVENTIONS DE CHANGEMENT DES NORMES OPÉRANT DANS DES ENVIRONNEMENTS SOCIAUX COMPLEXES</a:t>
                      </a:r>
                      <a:endParaRPr sz="1200" b="1" i="0"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L="228600" marR="13715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4B62B"/>
                    </a:solidFill>
                  </a:tcPr>
                </a:tc>
                <a:extLst>
                  <a:ext uri="{0D108BD9-81ED-4DB2-BD59-A6C34878D82A}">
                    <a16:rowId xmlns:a16="http://schemas.microsoft.com/office/drawing/2014/main" val="10000"/>
                  </a:ext>
                </a:extLst>
              </a:tr>
              <a:tr h="1818915">
                <a:tc>
                  <a:txBody>
                    <a:bodyPr/>
                    <a:lstStyle/>
                    <a:p>
                      <a:pPr marL="23813" marR="0" lvl="0" indent="0" algn="l" rtl="0">
                        <a:lnSpc>
                          <a:spcPct val="100000"/>
                        </a:lnSpc>
                        <a:spcBef>
                          <a:spcPts val="0"/>
                        </a:spcBef>
                        <a:spcAft>
                          <a:spcPts val="0"/>
                        </a:spcAft>
                        <a:buClr>
                          <a:srgbClr val="2E2C22"/>
                        </a:buClr>
                        <a:buSzPts val="3600"/>
                        <a:buFont typeface="Arial"/>
                        <a:buNone/>
                      </a:pPr>
                      <a:r>
                        <a:rPr lang="en-US" sz="1350" b="1" i="0" u="none" strike="noStrike" cap="none" dirty="0">
                          <a:solidFill>
                            <a:srgbClr val="2E2C22"/>
                          </a:solidFill>
                          <a:latin typeface="Gill Sans MT" panose="020B0502020104020203" pitchFamily="34" charset="77"/>
                          <a:ea typeface="Gill Sans"/>
                          <a:cs typeface="Gill Sans"/>
                          <a:sym typeface="Gill Sans"/>
                        </a:rPr>
                        <a:t>Surveillance </a:t>
                      </a:r>
                      <a:endParaRPr sz="1350" b="1" i="0" u="none" strike="noStrike" cap="none" dirty="0">
                        <a:solidFill>
                          <a:srgbClr val="2E2C22"/>
                        </a:solidFill>
                        <a:latin typeface="Gill Sans MT" panose="020B0502020104020203" pitchFamily="34" charset="77"/>
                        <a:ea typeface="Gill Sans"/>
                        <a:cs typeface="Gill Sans"/>
                        <a:sym typeface="Gill Sans"/>
                      </a:endParaRPr>
                    </a:p>
                  </a:txBody>
                  <a:tcPr marL="228600" marR="13715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2E2C22"/>
                        </a:buClr>
                        <a:buSzPts val="3600"/>
                        <a:buFont typeface="Gill Sans"/>
                        <a:buNone/>
                      </a:pPr>
                      <a:r>
                        <a:rPr lang="en-US" sz="1350" b="0" i="0" u="none" strike="noStrike" cap="none" dirty="0">
                          <a:solidFill>
                            <a:srgbClr val="2E2C22"/>
                          </a:solidFill>
                          <a:latin typeface="Gill Sans MT" panose="020B0502020104020203" pitchFamily="34" charset="77"/>
                          <a:ea typeface="Gill Sans"/>
                          <a:cs typeface="Gill Sans"/>
                          <a:sym typeface="Gill Sans"/>
                        </a:rPr>
                        <a:t>Les données et les idées issues du suivi peuvent servir à l'évaluation du programme et à l'apprentissage du programme.</a:t>
                      </a:r>
                      <a:endParaRPr sz="1350" b="0" i="0" u="none" strike="noStrike" cap="none" dirty="0">
                        <a:solidFill>
                          <a:srgbClr val="2E2C22"/>
                        </a:solidFill>
                        <a:latin typeface="Gill Sans MT" panose="020B0502020104020203" pitchFamily="34" charset="77"/>
                        <a:ea typeface="Gill Sans"/>
                        <a:cs typeface="Gill Sans"/>
                        <a:sym typeface="Gill Sans"/>
                      </a:endParaRPr>
                    </a:p>
                  </a:txBody>
                  <a:tcPr marL="18288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91440" algn="l" rtl="0">
                        <a:lnSpc>
                          <a:spcPct val="100000"/>
                        </a:lnSpc>
                        <a:spcBef>
                          <a:spcPts val="0"/>
                        </a:spcBef>
                        <a:spcAft>
                          <a:spcPts val="0"/>
                        </a:spcAft>
                        <a:buClr>
                          <a:srgbClr val="2E2C22"/>
                        </a:buClr>
                        <a:buSzPct val="99000"/>
                        <a:buFont typeface="Gill Sans MT" panose="020B0502020104020203" pitchFamily="34" charset="0"/>
                        <a:buChar char="•"/>
                      </a:pPr>
                      <a:r>
                        <a:rPr lang="en-US" sz="1350" b="0" i="0" u="none" strike="noStrike" cap="none" dirty="0">
                          <a:solidFill>
                            <a:srgbClr val="2E2C22"/>
                          </a:solidFill>
                          <a:latin typeface="Gill Sans MT" panose="020B0502020104020203" pitchFamily="34" charset="77"/>
                          <a:ea typeface="Gill Sans"/>
                          <a:cs typeface="Gill Sans"/>
                          <a:sym typeface="Gill Sans"/>
                        </a:rPr>
                        <a:t>Comprendre si les éléments du programme sont mis en œuvre tels qu'ils ont été conçus, s'ils se complètent les uns les autres, s'ils évoluent ensemble pour soutenir le changement.</a:t>
                      </a:r>
                      <a:endParaRPr sz="1350" b="0" i="0" u="none" strike="noStrike" cap="none" dirty="0">
                        <a:solidFill>
                          <a:srgbClr val="2E2C22"/>
                        </a:solidFill>
                        <a:latin typeface="Gill Sans MT" panose="020B0502020104020203" pitchFamily="34" charset="77"/>
                        <a:ea typeface="Gill Sans"/>
                        <a:cs typeface="Gill Sans"/>
                        <a:sym typeface="Gill Sans"/>
                      </a:endParaRPr>
                    </a:p>
                    <a:p>
                      <a:pPr marL="0" marR="0" lvl="0" indent="-91440" algn="l" rtl="0">
                        <a:lnSpc>
                          <a:spcPct val="100000"/>
                        </a:lnSpc>
                        <a:spcBef>
                          <a:spcPts val="0"/>
                        </a:spcBef>
                        <a:spcAft>
                          <a:spcPts val="0"/>
                        </a:spcAft>
                        <a:buClr>
                          <a:srgbClr val="2E2C22"/>
                        </a:buClr>
                        <a:buSzPct val="99000"/>
                        <a:buFont typeface="Gill Sans MT" panose="020B0502020104020203" pitchFamily="34" charset="0"/>
                        <a:buChar char="•"/>
                      </a:pPr>
                      <a:r>
                        <a:rPr lang="en-US" sz="1350" b="0" i="0" u="none" strike="noStrike" cap="none" dirty="0">
                          <a:solidFill>
                            <a:srgbClr val="2E2C22"/>
                          </a:solidFill>
                          <a:latin typeface="Gill Sans MT" panose="020B0502020104020203" pitchFamily="34" charset="77"/>
                          <a:ea typeface="Gill Sans"/>
                          <a:cs typeface="Gill Sans"/>
                          <a:sym typeface="Gill Sans"/>
                        </a:rPr>
                        <a:t>Suivre les effets attendus et inattendus du changement social (changement individuel des premiers adaptateurs, opposants sociaux et actions collectives).</a:t>
                      </a:r>
                      <a:endParaRPr sz="1350" u="none" strike="noStrike" cap="none" dirty="0">
                        <a:solidFill>
                          <a:srgbClr val="2E2C22"/>
                        </a:solidFill>
                        <a:latin typeface="Gill Sans MT" panose="020B0502020104020203" pitchFamily="34" charset="77"/>
                      </a:endParaRPr>
                    </a:p>
                  </a:txBody>
                  <a:tcPr marL="228600" marR="13715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1818915">
                <a:tc>
                  <a:txBody>
                    <a:bodyPr/>
                    <a:lstStyle/>
                    <a:p>
                      <a:pPr marL="0" marR="0" lvl="0" indent="0" algn="l" rtl="0">
                        <a:lnSpc>
                          <a:spcPct val="100000"/>
                        </a:lnSpc>
                        <a:spcBef>
                          <a:spcPts val="0"/>
                        </a:spcBef>
                        <a:spcAft>
                          <a:spcPts val="0"/>
                        </a:spcAft>
                        <a:buClr>
                          <a:srgbClr val="2E2C22"/>
                        </a:buClr>
                        <a:buSzPts val="3600"/>
                        <a:buFont typeface="Arial"/>
                        <a:buNone/>
                      </a:pPr>
                      <a:r>
                        <a:rPr lang="en-US" sz="1350" b="1" i="0" u="none" strike="noStrike" cap="none" dirty="0">
                          <a:solidFill>
                            <a:srgbClr val="2E2C22"/>
                          </a:solidFill>
                          <a:latin typeface="Gill Sans MT" panose="020B0502020104020203" pitchFamily="34" charset="77"/>
                          <a:ea typeface="Gill Sans"/>
                          <a:cs typeface="Gill Sans"/>
                          <a:sym typeface="Gill Sans"/>
                        </a:rPr>
                        <a:t>Évaluation </a:t>
                      </a:r>
                      <a:endParaRPr sz="1350" b="1" i="0" u="none" strike="noStrike" cap="none" dirty="0">
                        <a:solidFill>
                          <a:srgbClr val="2E2C22"/>
                        </a:solidFill>
                        <a:latin typeface="Gill Sans MT" panose="020B0502020104020203" pitchFamily="34" charset="77"/>
                        <a:ea typeface="Gill Sans"/>
                        <a:cs typeface="Gill Sans"/>
                        <a:sym typeface="Gill Sans"/>
                      </a:endParaRPr>
                    </a:p>
                  </a:txBody>
                  <a:tcPr marL="228600" marR="13715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2E2C22"/>
                        </a:buClr>
                        <a:buSzPts val="3600"/>
                        <a:buFont typeface="Gill Sans"/>
                        <a:buNone/>
                      </a:pPr>
                      <a:r>
                        <a:rPr lang="en-US" sz="1350" b="0" i="0" u="none" strike="noStrike" cap="none" dirty="0">
                          <a:solidFill>
                            <a:srgbClr val="2E2C22"/>
                          </a:solidFill>
                          <a:latin typeface="Gill Sans MT" panose="020B0502020104020203" pitchFamily="34" charset="77"/>
                          <a:ea typeface="Gill Sans"/>
                          <a:cs typeface="Gill Sans"/>
                          <a:sym typeface="Gill Sans"/>
                        </a:rPr>
                        <a:t>Les données et les idées issues de l'évaluation peuvent permettre d'évaluer l'efficacité d'un programme de CSC et sa mise en œuvre future.</a:t>
                      </a:r>
                      <a:endParaRPr sz="1350" b="0" i="0" u="none" strike="noStrike" cap="none" dirty="0">
                        <a:solidFill>
                          <a:srgbClr val="2E2C22"/>
                        </a:solidFill>
                        <a:latin typeface="Gill Sans MT" panose="020B0502020104020203" pitchFamily="34" charset="77"/>
                        <a:ea typeface="Gill Sans"/>
                        <a:cs typeface="Gill Sans"/>
                        <a:sym typeface="Gill Sans"/>
                      </a:endParaRPr>
                    </a:p>
                  </a:txBody>
                  <a:tcPr marL="228600" marR="13715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91440" algn="l" rtl="0">
                        <a:lnSpc>
                          <a:spcPct val="100000"/>
                        </a:lnSpc>
                        <a:spcBef>
                          <a:spcPts val="0"/>
                        </a:spcBef>
                        <a:spcAft>
                          <a:spcPts val="0"/>
                        </a:spcAft>
                        <a:buClr>
                          <a:srgbClr val="2E2C22"/>
                        </a:buClr>
                        <a:buSzPct val="99000"/>
                        <a:buFont typeface="Gill Sans MT" panose="020B0502020104020203" pitchFamily="34" charset="0"/>
                        <a:buChar char="•"/>
                      </a:pPr>
                      <a:r>
                        <a:rPr lang="en-US" sz="1350" b="0" i="0" u="none" strike="noStrike" cap="none" dirty="0">
                          <a:solidFill>
                            <a:srgbClr val="2E2C22"/>
                          </a:solidFill>
                          <a:latin typeface="Gill Sans MT" panose="020B0502020104020203" pitchFamily="34" charset="77"/>
                          <a:ea typeface="Gill Sans"/>
                          <a:cs typeface="Gill Sans"/>
                          <a:sym typeface="Gill Sans"/>
                        </a:rPr>
                        <a:t>La mesure dans laquelle les changements normatifs se produisent doit être reflétée dans les évaluations de base et finales.</a:t>
                      </a:r>
                      <a:endParaRPr sz="1350" b="0" i="0" u="none" strike="noStrike" cap="none" dirty="0">
                        <a:solidFill>
                          <a:srgbClr val="2E2C22"/>
                        </a:solidFill>
                        <a:latin typeface="Gill Sans MT" panose="020B0502020104020203" pitchFamily="34" charset="77"/>
                        <a:ea typeface="Gill Sans"/>
                        <a:cs typeface="Gill Sans"/>
                        <a:sym typeface="Gill Sans"/>
                      </a:endParaRPr>
                    </a:p>
                    <a:p>
                      <a:pPr marL="0" marR="0" lvl="0" indent="-91440" algn="l" rtl="0">
                        <a:lnSpc>
                          <a:spcPct val="100000"/>
                        </a:lnSpc>
                        <a:spcBef>
                          <a:spcPts val="0"/>
                        </a:spcBef>
                        <a:spcAft>
                          <a:spcPts val="0"/>
                        </a:spcAft>
                        <a:buClr>
                          <a:srgbClr val="2E2C22"/>
                        </a:buClr>
                        <a:buSzPct val="99000"/>
                        <a:buFont typeface="Gill Sans MT" panose="020B0502020104020203" pitchFamily="34" charset="0"/>
                        <a:buChar char="•"/>
                      </a:pPr>
                      <a:r>
                        <a:rPr lang="en-US" sz="1350" b="0" i="0" u="none" strike="noStrike" cap="none" dirty="0">
                          <a:solidFill>
                            <a:srgbClr val="2E2C22"/>
                          </a:solidFill>
                          <a:latin typeface="Gill Sans MT" panose="020B0502020104020203" pitchFamily="34" charset="77"/>
                          <a:ea typeface="Gill Sans"/>
                          <a:cs typeface="Gill Sans"/>
                          <a:sym typeface="Gill Sans"/>
                        </a:rPr>
                        <a:t>Se concentrer sur les normes qui sont explicitement abordées et sur le niveau de changement normatif attendu à la fin du projet.</a:t>
                      </a:r>
                      <a:endParaRPr sz="1350" u="none" strike="noStrike" cap="none" dirty="0">
                        <a:solidFill>
                          <a:srgbClr val="2E2C22"/>
                        </a:solidFill>
                        <a:latin typeface="Gill Sans MT" panose="020B0502020104020203" pitchFamily="34" charset="77"/>
                      </a:endParaRPr>
                    </a:p>
                  </a:txBody>
                  <a:tcPr marL="228600" marR="13715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bl>
          </a:graphicData>
        </a:graphic>
      </p:graphicFrame>
      <p:sp>
        <p:nvSpPr>
          <p:cNvPr id="8" name="Rectangle 7">
            <a:extLst>
              <a:ext uri="{FF2B5EF4-FFF2-40B4-BE49-F238E27FC236}">
                <a16:creationId xmlns:a16="http://schemas.microsoft.com/office/drawing/2014/main" id="{1C6C31E5-031D-4507-9CBC-223FC852C453}"/>
              </a:ext>
            </a:extLst>
          </p:cNvPr>
          <p:cNvSpPr/>
          <p:nvPr/>
        </p:nvSpPr>
        <p:spPr>
          <a:xfrm>
            <a:off x="239684" y="6242263"/>
            <a:ext cx="4565096" cy="553998"/>
          </a:xfrm>
          <a:prstGeom prst="rect">
            <a:avLst/>
          </a:prstGeom>
        </p:spPr>
        <p:txBody>
          <a:bodyPr wrap="none">
            <a:spAutoFit/>
          </a:bodyPr>
          <a:lstStyle/>
          <a:p>
            <a:r>
              <a:rPr lang="en-US" sz="3000" b="1" dirty="0">
                <a:solidFill>
                  <a:srgbClr val="B4B62B"/>
                </a:solidFill>
                <a:latin typeface="Gill Sans MT" panose="020B0502020104020203" pitchFamily="34" charset="77"/>
              </a:rPr>
              <a:t>L'apprentissage dans le cadre du S&amp;E</a:t>
            </a:r>
            <a:endParaRPr lang="en-US" sz="3000" dirty="0">
              <a:solidFill>
                <a:srgbClr val="B4B62B"/>
              </a:solidFill>
            </a:endParaRPr>
          </a:p>
        </p:txBody>
      </p:sp>
      <p:sp>
        <p:nvSpPr>
          <p:cNvPr id="11" name="Google Shape;355;p16">
            <a:extLst>
              <a:ext uri="{FF2B5EF4-FFF2-40B4-BE49-F238E27FC236}">
                <a16:creationId xmlns:a16="http://schemas.microsoft.com/office/drawing/2014/main" id="{EDD6D574-17CB-4BE4-9919-43B41511A56F}"/>
              </a:ext>
            </a:extLst>
          </p:cNvPr>
          <p:cNvSpPr txBox="1">
            <a:spLocks/>
          </p:cNvSpPr>
          <p:nvPr/>
        </p:nvSpPr>
        <p:spPr>
          <a:xfrm>
            <a:off x="439615" y="6796261"/>
            <a:ext cx="6712634" cy="2279391"/>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just" rtl="0">
              <a:lnSpc>
                <a:spcPct val="100000"/>
              </a:lnSpc>
              <a:spcBef>
                <a:spcPts val="0"/>
              </a:spcBef>
              <a:spcAft>
                <a:spcPts val="0"/>
              </a:spcAft>
              <a:buClr>
                <a:srgbClr val="2E2C22"/>
              </a:buClr>
              <a:buSzPts val="3600"/>
              <a:buFont typeface="Gill Sans"/>
              <a:buNone/>
              <a:defRPr sz="3600" b="0"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457200" algn="just" rtl="0">
              <a:lnSpc>
                <a:spcPct val="100000"/>
              </a:lnSpc>
              <a:spcBef>
                <a:spcPts val="0"/>
              </a:spcBef>
              <a:spcAft>
                <a:spcPts val="0"/>
              </a:spcAft>
              <a:buClr>
                <a:srgbClr val="515257"/>
              </a:buClr>
              <a:buSzPts val="3600"/>
              <a:buFont typeface="Noto Sans Symbols"/>
              <a:buChar char="✔"/>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120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pPr marL="91440" marR="0" lvl="0" indent="-91440" algn="l"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0"/>
                <a:sym typeface="Gill Sans"/>
              </a:rPr>
              <a:t>Une manière flexible, exploratoire et itérative d'intégrer les observations et les connaissances émergentes dans un programme sur une base continue.</a:t>
            </a:r>
          </a:p>
          <a:p>
            <a:pPr marL="91440" marR="0" lvl="0" indent="-91440" algn="l" defTabSz="914400" rtl="0" eaLnBrk="1" fontAlgn="auto" latinLnBrk="0" hangingPunct="1">
              <a:lnSpc>
                <a:spcPct val="100000"/>
              </a:lnSpc>
              <a:spcBef>
                <a:spcPts val="2000"/>
              </a:spcBef>
              <a:spcAft>
                <a:spcPts val="0"/>
              </a:spcAft>
              <a:buClr>
                <a:srgbClr val="000000"/>
              </a:buClr>
              <a:buSzPct val="100000"/>
              <a:buFont typeface="Arial" panose="020B0604020202020204" pitchFamily="34" charset="0"/>
              <a:buChar char="•"/>
              <a:tabLst/>
              <a:defRPr/>
            </a:pP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0"/>
                <a:sym typeface="Gill Sans"/>
              </a:rPr>
              <a:t>Des cycles d'apprentissage réguliers.</a:t>
            </a:r>
          </a:p>
          <a:p>
            <a:pPr marL="91440" marR="0" lvl="0" indent="-91440" algn="l" defTabSz="914400" rtl="0" eaLnBrk="1" fontAlgn="auto" latinLnBrk="0" hangingPunct="1">
              <a:lnSpc>
                <a:spcPct val="100000"/>
              </a:lnSpc>
              <a:spcBef>
                <a:spcPts val="2000"/>
              </a:spcBef>
              <a:spcAft>
                <a:spcPts val="0"/>
              </a:spcAft>
              <a:buClr>
                <a:srgbClr val="000000"/>
              </a:buClr>
              <a:buSzPct val="100000"/>
              <a:buFont typeface="Arial" panose="020B0604020202020204" pitchFamily="34" charset="0"/>
              <a:buChar char="•"/>
              <a:tabLst/>
              <a:defRPr/>
            </a:pP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0"/>
                <a:sym typeface="Gill Sans"/>
              </a:rPr>
              <a:t>Reconnaît que le personnel proche d'un programme est celui qui connaît le mieux les circonstances.</a:t>
            </a:r>
          </a:p>
          <a:p>
            <a:pPr marL="91440" marR="0" lvl="0" indent="-91440" algn="l" defTabSz="914400" rtl="0" eaLnBrk="1" fontAlgn="auto" latinLnBrk="0" hangingPunct="1">
              <a:lnSpc>
                <a:spcPct val="100000"/>
              </a:lnSpc>
              <a:spcBef>
                <a:spcPts val="2000"/>
              </a:spcBef>
              <a:spcAft>
                <a:spcPts val="0"/>
              </a:spcAft>
              <a:buClr>
                <a:srgbClr val="000000"/>
              </a:buClr>
              <a:buSzPct val="100000"/>
              <a:buFont typeface="Arial" panose="020B0604020202020204" pitchFamily="34" charset="0"/>
              <a:buChar char="•"/>
              <a:tabLst/>
              <a:defRPr/>
            </a:pP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0"/>
                <a:sym typeface="Gill Sans"/>
              </a:rPr>
              <a:t>Utilise le suivi et l'apprentissage pour ajuster les programmes au fur et à mesure de leur mise en œuvre afin de mettre l'apprentissage en pratique dans les programmes.</a:t>
            </a:r>
          </a:p>
        </p:txBody>
      </p:sp>
    </p:spTree>
    <p:custDataLst>
      <p:tags r:id="rId1"/>
    </p:custDataLst>
    <p:extLst>
      <p:ext uri="{BB962C8B-B14F-4D97-AF65-F5344CB8AC3E}">
        <p14:creationId xmlns:p14="http://schemas.microsoft.com/office/powerpoint/2010/main" val="299246672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DB510-8E51-4405-BE6E-3BF34784ADD4}"/>
              </a:ext>
            </a:extLst>
          </p:cNvPr>
          <p:cNvSpPr>
            <a:spLocks noGrp="1"/>
          </p:cNvSpPr>
          <p:nvPr>
            <p:ph type="body" sz="quarter" idx="10"/>
          </p:nvPr>
        </p:nvSpPr>
        <p:spPr>
          <a:xfrm>
            <a:off x="144976" y="152400"/>
            <a:ext cx="6248400" cy="430742"/>
          </a:xfrm>
        </p:spPr>
        <p:txBody>
          <a:bodyPr/>
          <a:lstStyle/>
          <a:p>
            <a:pPr lvl="0" algn="l"/>
            <a:r>
              <a:rPr lang="en-US" dirty="0"/>
              <a:t>MODULE 4 | MESURER LES CHANGEMENTS NORMATIFS DANS DES ENVIRONNEMENTS COMPLEXES </a:t>
            </a:r>
            <a:br>
              <a:rPr lang="en-US" dirty="0"/>
            </a:br>
            <a:endParaRPr lang="en-US" dirty="0"/>
          </a:p>
        </p:txBody>
      </p:sp>
      <p:graphicFrame>
        <p:nvGraphicFramePr>
          <p:cNvPr id="6" name="Google Shape;362;p17">
            <a:extLst>
              <a:ext uri="{FF2B5EF4-FFF2-40B4-BE49-F238E27FC236}">
                <a16:creationId xmlns:a16="http://schemas.microsoft.com/office/drawing/2014/main" id="{11CDCAB5-7CF4-4E90-A4FF-2ABFA827421C}"/>
              </a:ext>
            </a:extLst>
          </p:cNvPr>
          <p:cNvGraphicFramePr/>
          <p:nvPr>
            <p:extLst>
              <p:ext uri="{D42A27DB-BD31-4B8C-83A1-F6EECF244321}">
                <p14:modId xmlns:p14="http://schemas.microsoft.com/office/powerpoint/2010/main" val="2013693281"/>
              </p:ext>
            </p:extLst>
          </p:nvPr>
        </p:nvGraphicFramePr>
        <p:xfrm>
          <a:off x="0" y="2057400"/>
          <a:ext cx="7696199" cy="4206270"/>
        </p:xfrm>
        <a:graphic>
          <a:graphicData uri="http://schemas.openxmlformats.org/drawingml/2006/table">
            <a:tbl>
              <a:tblPr>
                <a:noFill/>
              </a:tblPr>
              <a:tblGrid>
                <a:gridCol w="1570651">
                  <a:extLst>
                    <a:ext uri="{9D8B030D-6E8A-4147-A177-3AD203B41FA5}">
                      <a16:colId xmlns:a16="http://schemas.microsoft.com/office/drawing/2014/main" val="20000"/>
                    </a:ext>
                  </a:extLst>
                </a:gridCol>
                <a:gridCol w="2924375">
                  <a:extLst>
                    <a:ext uri="{9D8B030D-6E8A-4147-A177-3AD203B41FA5}">
                      <a16:colId xmlns:a16="http://schemas.microsoft.com/office/drawing/2014/main" val="20001"/>
                    </a:ext>
                  </a:extLst>
                </a:gridCol>
                <a:gridCol w="3201173">
                  <a:extLst>
                    <a:ext uri="{9D8B030D-6E8A-4147-A177-3AD203B41FA5}">
                      <a16:colId xmlns:a16="http://schemas.microsoft.com/office/drawing/2014/main" val="20002"/>
                    </a:ext>
                  </a:extLst>
                </a:gridCol>
              </a:tblGrid>
              <a:tr h="304810">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rtl="0">
                        <a:lnSpc>
                          <a:spcPct val="100000"/>
                        </a:lnSpc>
                        <a:spcBef>
                          <a:spcPts val="0"/>
                        </a:spcBef>
                        <a:spcAft>
                          <a:spcPts val="0"/>
                        </a:spcAft>
                        <a:buClr>
                          <a:srgbClr val="FFFFFF"/>
                        </a:buClr>
                        <a:buSzPts val="4800"/>
                        <a:buFont typeface="Gill Sans"/>
                        <a:buNone/>
                      </a:pPr>
                      <a:r>
                        <a:rPr lang="en-US" sz="1400" b="1" i="0" u="none" strike="noStrike" cap="none" dirty="0">
                          <a:solidFill>
                            <a:schemeClr val="bg2">
                              <a:lumMod val="10000"/>
                            </a:schemeClr>
                          </a:solidFill>
                          <a:latin typeface="Gill Sans MT" panose="020B0502020104020203" pitchFamily="34" charset="77"/>
                          <a:ea typeface="Gill Sans"/>
                          <a:cs typeface="Gill Sans"/>
                          <a:sym typeface="Gill Sans"/>
                        </a:rPr>
                        <a:t>STAGE</a:t>
                      </a:r>
                      <a:endParaRPr sz="1400" b="1"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B4B62B"/>
                    </a:solidFill>
                  </a:tcPr>
                </a:tc>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rtl="0">
                        <a:lnSpc>
                          <a:spcPct val="100000"/>
                        </a:lnSpc>
                        <a:spcBef>
                          <a:spcPts val="0"/>
                        </a:spcBef>
                        <a:spcAft>
                          <a:spcPts val="0"/>
                        </a:spcAft>
                        <a:buClr>
                          <a:srgbClr val="FFFFFF"/>
                        </a:buClr>
                        <a:buSzPts val="4800"/>
                        <a:buFont typeface="Gill Sans"/>
                        <a:buNone/>
                      </a:pPr>
                      <a:r>
                        <a:rPr lang="en-US" sz="1400" b="1" i="0" u="none" strike="noStrike" cap="none" dirty="0">
                          <a:solidFill>
                            <a:schemeClr val="bg2">
                              <a:lumMod val="10000"/>
                            </a:schemeClr>
                          </a:solidFill>
                          <a:latin typeface="Gill Sans MT" panose="020B0502020104020203" pitchFamily="34" charset="77"/>
                          <a:ea typeface="Gill Sans"/>
                          <a:cs typeface="Gill Sans"/>
                          <a:sym typeface="Gill Sans"/>
                        </a:rPr>
                        <a:t>OBJECTIFS D'APPRENTISSAGE</a:t>
                      </a:r>
                      <a:endParaRPr sz="1400" b="1"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B4B62B"/>
                    </a:solidFill>
                  </a:tcPr>
                </a:tc>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rtl="0">
                        <a:lnSpc>
                          <a:spcPct val="100000"/>
                        </a:lnSpc>
                        <a:spcBef>
                          <a:spcPts val="0"/>
                        </a:spcBef>
                        <a:spcAft>
                          <a:spcPts val="0"/>
                        </a:spcAft>
                        <a:buClr>
                          <a:srgbClr val="FFFFFF"/>
                        </a:buClr>
                        <a:buSzPts val="4800"/>
                        <a:buFont typeface="Gill Sans"/>
                        <a:buNone/>
                      </a:pPr>
                      <a:r>
                        <a:rPr lang="en-US" sz="1400" b="1" i="0" u="none" strike="noStrike" cap="none" dirty="0">
                          <a:solidFill>
                            <a:schemeClr val="bg2">
                              <a:lumMod val="10000"/>
                            </a:schemeClr>
                          </a:solidFill>
                          <a:latin typeface="Gill Sans MT" panose="020B0502020104020203" pitchFamily="34" charset="77"/>
                          <a:ea typeface="Gill Sans"/>
                          <a:cs typeface="Gill Sans"/>
                          <a:sym typeface="Gill Sans"/>
                        </a:rPr>
                        <a:t>MÉTHODES</a:t>
                      </a:r>
                      <a:endParaRPr sz="1400" b="1"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B4B62B"/>
                    </a:solidFill>
                  </a:tcPr>
                </a:tc>
                <a:extLst>
                  <a:ext uri="{0D108BD9-81ED-4DB2-BD59-A6C34878D82A}">
                    <a16:rowId xmlns:a16="http://schemas.microsoft.com/office/drawing/2014/main" val="10000"/>
                  </a:ext>
                </a:extLst>
              </a:tr>
              <a:tr h="731530">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rtl="0">
                        <a:lnSpc>
                          <a:spcPct val="100000"/>
                        </a:lnSpc>
                        <a:spcBef>
                          <a:spcPts val="0"/>
                        </a:spcBef>
                        <a:spcAft>
                          <a:spcPts val="0"/>
                        </a:spcAft>
                        <a:buClr>
                          <a:srgbClr val="2E2C22"/>
                        </a:buClr>
                        <a:buSzPts val="4000"/>
                        <a:buFont typeface="Gill Sans"/>
                        <a:buNone/>
                      </a:pPr>
                      <a:r>
                        <a:rPr lang="en-US" sz="1400" b="0" i="0" u="none" strike="noStrike" cap="none" dirty="0">
                          <a:solidFill>
                            <a:schemeClr val="bg1">
                              <a:lumMod val="75000"/>
                            </a:schemeClr>
                          </a:solidFill>
                          <a:latin typeface="Gill Sans MT" panose="020B0502020104020203" pitchFamily="34" charset="77"/>
                          <a:ea typeface="Gill Sans"/>
                          <a:cs typeface="Gill Sans"/>
                          <a:sym typeface="Gill Sans"/>
                        </a:rPr>
                        <a:t>Évaluation formative</a:t>
                      </a:r>
                      <a:endParaRPr sz="1400" b="0" u="none" strike="noStrike" cap="none" dirty="0">
                        <a:solidFill>
                          <a:schemeClr val="bg1">
                            <a:lumMod val="75000"/>
                          </a:schemeClr>
                        </a:solidFill>
                        <a:latin typeface="Gill Sans MT" panose="020B0502020104020203" pitchFamily="34" charset="77"/>
                        <a:ea typeface="Gill Sans"/>
                        <a:cs typeface="Gill Sans"/>
                        <a:sym typeface="Gill Sans"/>
                      </a:endParaRPr>
                    </a:p>
                  </a:txBody>
                  <a:tcPr marL="274320" marR="0" marT="0"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F7F7F7"/>
                    </a:solidFill>
                  </a:tcPr>
                </a:tc>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rtl="0">
                        <a:lnSpc>
                          <a:spcPct val="100000"/>
                        </a:lnSpc>
                        <a:spcBef>
                          <a:spcPts val="0"/>
                        </a:spcBef>
                        <a:spcAft>
                          <a:spcPts val="0"/>
                        </a:spcAft>
                        <a:buClr>
                          <a:srgbClr val="2E2C22"/>
                        </a:buClr>
                        <a:buSzPts val="4000"/>
                        <a:buFont typeface="Gill Sans"/>
                        <a:buNone/>
                      </a:pPr>
                      <a:r>
                        <a:rPr lang="en-US" sz="1400" b="0" i="0" u="none" strike="noStrike" cap="none" dirty="0">
                          <a:solidFill>
                            <a:schemeClr val="bg1">
                              <a:lumMod val="75000"/>
                            </a:schemeClr>
                          </a:solidFill>
                          <a:latin typeface="Gill Sans MT" panose="020B0502020104020203" pitchFamily="34" charset="77"/>
                          <a:ea typeface="Gill Sans"/>
                          <a:cs typeface="Gill Sans"/>
                          <a:sym typeface="Gill Sans"/>
                        </a:rPr>
                        <a:t>Identifier les éventuelles normes sociales, sanctions, groupes de référence.</a:t>
                      </a:r>
                      <a:endParaRPr sz="1400" u="none" strike="noStrike" cap="none" dirty="0">
                        <a:solidFill>
                          <a:schemeClr val="bg1">
                            <a:lumMod val="75000"/>
                          </a:schemeClr>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F7F7F7"/>
                    </a:solidFill>
                  </a:tcPr>
                </a:tc>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rtl="0">
                        <a:lnSpc>
                          <a:spcPct val="100000"/>
                        </a:lnSpc>
                        <a:spcBef>
                          <a:spcPts val="0"/>
                        </a:spcBef>
                        <a:spcAft>
                          <a:spcPts val="0"/>
                        </a:spcAft>
                        <a:buClr>
                          <a:srgbClr val="2E2C22"/>
                        </a:buClr>
                        <a:buSzPts val="4000"/>
                        <a:buFont typeface="Gill Sans"/>
                        <a:buNone/>
                      </a:pPr>
                      <a:r>
                        <a:rPr lang="en-US" sz="1400" b="0" i="0" u="none" strike="noStrike" cap="none" dirty="0">
                          <a:solidFill>
                            <a:schemeClr val="bg1">
                              <a:lumMod val="75000"/>
                            </a:schemeClr>
                          </a:solidFill>
                          <a:latin typeface="Gill Sans MT" panose="020B0502020104020203" pitchFamily="34" charset="77"/>
                          <a:ea typeface="Gill Sans"/>
                          <a:cs typeface="Gill Sans"/>
                          <a:sym typeface="Gill Sans"/>
                        </a:rPr>
                        <a:t>Analyse documentaire, discussions communautaires.</a:t>
                      </a:r>
                      <a:endParaRPr sz="1400" b="0" u="none" strike="noStrike" cap="none" dirty="0">
                        <a:solidFill>
                          <a:schemeClr val="bg1">
                            <a:lumMod val="75000"/>
                          </a:schemeClr>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F7F7F7"/>
                    </a:solidFill>
                  </a:tcPr>
                </a:tc>
                <a:extLst>
                  <a:ext uri="{0D108BD9-81ED-4DB2-BD59-A6C34878D82A}">
                    <a16:rowId xmlns:a16="http://schemas.microsoft.com/office/drawing/2014/main" val="10001"/>
                  </a:ext>
                </a:extLst>
              </a:tr>
              <a:tr h="944890">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rtl="0">
                        <a:lnSpc>
                          <a:spcPct val="100000"/>
                        </a:lnSpc>
                        <a:spcBef>
                          <a:spcPts val="0"/>
                        </a:spcBef>
                        <a:spcAft>
                          <a:spcPts val="0"/>
                        </a:spcAft>
                        <a:buClr>
                          <a:srgbClr val="2E2C22"/>
                        </a:buClr>
                        <a:buSzPts val="4000"/>
                        <a:buFont typeface="Gill Sans"/>
                        <a:buNone/>
                      </a:pPr>
                      <a:r>
                        <a:rPr lang="en-US" sz="1400" b="0" i="0" u="none" strike="noStrike" cap="none" dirty="0">
                          <a:solidFill>
                            <a:srgbClr val="2E2C22"/>
                          </a:solidFill>
                          <a:latin typeface="Gill Sans MT" panose="020B0502020104020203" pitchFamily="34" charset="77"/>
                          <a:ea typeface="Gill Sans"/>
                          <a:cs typeface="Gill Sans"/>
                          <a:sym typeface="Gill Sans"/>
                        </a:rPr>
                        <a:t>Surveillance</a:t>
                      </a:r>
                      <a:endParaRPr sz="1400" b="0" u="none" strike="noStrike" cap="none" dirty="0">
                        <a:solidFill>
                          <a:srgbClr val="2E2C22"/>
                        </a:solidFill>
                        <a:latin typeface="Gill Sans MT" panose="020B0502020104020203" pitchFamily="34" charset="77"/>
                        <a:ea typeface="Gill Sans"/>
                        <a:cs typeface="Gill Sans"/>
                        <a:sym typeface="Gill Sans"/>
                      </a:endParaRPr>
                    </a:p>
                  </a:txBody>
                  <a:tcPr marL="27432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FFFFFF"/>
                    </a:solidFill>
                  </a:tcPr>
                </a:tc>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rtl="0">
                        <a:lnSpc>
                          <a:spcPct val="100000"/>
                        </a:lnSpc>
                        <a:spcBef>
                          <a:spcPts val="0"/>
                        </a:spcBef>
                        <a:spcAft>
                          <a:spcPts val="0"/>
                        </a:spcAft>
                        <a:buClr>
                          <a:srgbClr val="2E2C22"/>
                        </a:buClr>
                        <a:buSzPts val="4000"/>
                        <a:buFont typeface="Gill Sans"/>
                        <a:buNone/>
                      </a:pPr>
                      <a:r>
                        <a:rPr lang="en-US" sz="1400" b="0" i="0" u="none" strike="noStrike" cap="none" dirty="0">
                          <a:solidFill>
                            <a:srgbClr val="2E2C22"/>
                          </a:solidFill>
                          <a:latin typeface="Gill Sans MT" panose="020B0502020104020203" pitchFamily="34" charset="77"/>
                          <a:ea typeface="Gill Sans"/>
                          <a:cs typeface="Gill Sans"/>
                          <a:sym typeface="Gill Sans"/>
                        </a:rPr>
                        <a:t>Observer les signes de changement de normes, surveiller le retour de bâton.</a:t>
                      </a:r>
                      <a:endParaRPr sz="1400" b="0" u="none" strike="noStrike" cap="none" dirty="0">
                        <a:solidFill>
                          <a:srgbClr val="2E2C22"/>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FFFFFF"/>
                    </a:solidFill>
                  </a:tcPr>
                </a:tc>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rtl="0">
                        <a:lnSpc>
                          <a:spcPct val="100000"/>
                        </a:lnSpc>
                        <a:spcBef>
                          <a:spcPts val="0"/>
                        </a:spcBef>
                        <a:spcAft>
                          <a:spcPts val="0"/>
                        </a:spcAft>
                        <a:buClr>
                          <a:srgbClr val="2E2C22"/>
                        </a:buClr>
                        <a:buSzPts val="4000"/>
                        <a:buFont typeface="Gill Sans"/>
                        <a:buNone/>
                      </a:pPr>
                      <a:r>
                        <a:rPr lang="en-US" sz="1400" b="0" i="0" u="none" strike="noStrike" cap="none" dirty="0">
                          <a:solidFill>
                            <a:srgbClr val="2E2C22"/>
                          </a:solidFill>
                          <a:latin typeface="Gill Sans MT" panose="020B0502020104020203" pitchFamily="34" charset="77"/>
                          <a:ea typeface="Gill Sans"/>
                          <a:cs typeface="Gill Sans"/>
                          <a:sym typeface="Gill Sans"/>
                        </a:rPr>
                        <a:t>Suivi des activités, observation directe/indirecte, études rapides pour tester les stratégies.</a:t>
                      </a:r>
                      <a:endParaRPr sz="1400" b="0" u="none" strike="noStrike" cap="none" dirty="0">
                        <a:solidFill>
                          <a:srgbClr val="2E2C22"/>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r h="1829525">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rtl="0">
                        <a:lnSpc>
                          <a:spcPct val="100000"/>
                        </a:lnSpc>
                        <a:spcBef>
                          <a:spcPts val="0"/>
                        </a:spcBef>
                        <a:spcAft>
                          <a:spcPts val="0"/>
                        </a:spcAft>
                        <a:buClr>
                          <a:srgbClr val="2E2C22"/>
                        </a:buClr>
                        <a:buSzPts val="4000"/>
                        <a:buFont typeface="Gill Sans"/>
                        <a:buNone/>
                      </a:pPr>
                      <a:r>
                        <a:rPr lang="en-US" sz="1400" b="0" i="0" u="none" strike="noStrike" cap="none" dirty="0">
                          <a:solidFill>
                            <a:schemeClr val="bg1">
                              <a:lumMod val="75000"/>
                            </a:schemeClr>
                          </a:solidFill>
                          <a:latin typeface="Gill Sans MT" panose="020B0502020104020203" pitchFamily="34" charset="77"/>
                          <a:ea typeface="Gill Sans"/>
                          <a:cs typeface="Gill Sans"/>
                          <a:sym typeface="Gill Sans"/>
                        </a:rPr>
                        <a:t>Évaluation de l'impact </a:t>
                      </a:r>
                      <a:endParaRPr sz="1400" b="0" u="none" strike="noStrike" cap="none" dirty="0">
                        <a:solidFill>
                          <a:schemeClr val="bg1">
                            <a:lumMod val="75000"/>
                          </a:schemeClr>
                        </a:solidFill>
                        <a:latin typeface="Gill Sans MT" panose="020B0502020104020203" pitchFamily="34" charset="77"/>
                        <a:ea typeface="Gill Sans"/>
                        <a:cs typeface="Gill Sans"/>
                        <a:sym typeface="Gill Sans"/>
                      </a:endParaRPr>
                    </a:p>
                  </a:txBody>
                  <a:tcPr marT="0"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F7F7F7"/>
                    </a:solidFill>
                  </a:tcPr>
                </a:tc>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defTabSz="91440" rtl="0">
                        <a:lnSpc>
                          <a:spcPct val="100000"/>
                        </a:lnSpc>
                        <a:spcBef>
                          <a:spcPts val="0"/>
                        </a:spcBef>
                        <a:spcAft>
                          <a:spcPts val="0"/>
                        </a:spcAft>
                        <a:buClr>
                          <a:srgbClr val="2E2C22"/>
                        </a:buClr>
                        <a:buSzPts val="4000"/>
                        <a:buFont typeface="Gill Sans"/>
                        <a:buNone/>
                      </a:pPr>
                      <a:r>
                        <a:rPr lang="en-US" sz="1400" b="0" i="0" u="none" strike="noStrike" cap="none" dirty="0">
                          <a:solidFill>
                            <a:schemeClr val="bg1">
                              <a:lumMod val="75000"/>
                            </a:schemeClr>
                          </a:solidFill>
                          <a:latin typeface="Gill Sans MT" panose="020B0502020104020203" pitchFamily="34" charset="77"/>
                          <a:ea typeface="Gill Sans"/>
                          <a:cs typeface="Gill Sans"/>
                          <a:sym typeface="Gill Sans"/>
                        </a:rPr>
                        <a:t>Évaluation de base : vérifier les normes sociales, la force des normes, identifier les “failles" dans les normes et les possibilités d'intervention.</a:t>
                      </a:r>
                      <a:endParaRPr sz="1400" b="0" u="none" strike="noStrike" cap="none" dirty="0">
                        <a:solidFill>
                          <a:schemeClr val="bg1">
                            <a:lumMod val="75000"/>
                          </a:schemeClr>
                        </a:solidFill>
                        <a:latin typeface="Gill Sans MT" panose="020B0502020104020203" pitchFamily="34" charset="77"/>
                        <a:ea typeface="Gill Sans"/>
                        <a:cs typeface="Gill Sans"/>
                        <a:sym typeface="Gill Sans"/>
                      </a:endParaRPr>
                    </a:p>
                    <a:p>
                      <a:pPr marL="0" marR="0" lvl="0" indent="0" algn="l" defTabSz="91440" rtl="0">
                        <a:lnSpc>
                          <a:spcPct val="100000"/>
                        </a:lnSpc>
                        <a:spcBef>
                          <a:spcPts val="0"/>
                        </a:spcBef>
                        <a:spcAft>
                          <a:spcPts val="0"/>
                        </a:spcAft>
                        <a:buClr>
                          <a:srgbClr val="2E2C22"/>
                        </a:buClr>
                        <a:buSzPts val="4000"/>
                        <a:buFont typeface="Gill Sans"/>
                        <a:buNone/>
                      </a:pPr>
                      <a:r>
                        <a:rPr lang="en-US" sz="1400" b="0" i="0" u="none" strike="noStrike" cap="none" dirty="0">
                          <a:solidFill>
                            <a:schemeClr val="bg1">
                              <a:lumMod val="75000"/>
                            </a:schemeClr>
                          </a:solidFill>
                          <a:latin typeface="Gill Sans MT" panose="020B0502020104020203" pitchFamily="34" charset="77"/>
                          <a:ea typeface="Gill Sans"/>
                          <a:cs typeface="Gill Sans"/>
                          <a:sym typeface="Gill Sans"/>
                        </a:rPr>
                        <a:t>Évaluation finale </a:t>
                      </a:r>
                      <a:r>
                        <a:rPr lang="en-US" sz="1400" b="0" u="none" strike="noStrike" cap="none" dirty="0">
                          <a:solidFill>
                            <a:schemeClr val="bg1">
                              <a:lumMod val="75000"/>
                            </a:schemeClr>
                          </a:solidFill>
                          <a:latin typeface="Gill Sans MT" panose="020B0502020104020203" pitchFamily="34" charset="77"/>
                          <a:ea typeface="Gill Sans"/>
                          <a:cs typeface="Gill Sans"/>
                          <a:sym typeface="Gill Sans"/>
                        </a:rPr>
                        <a:t>: changements dans les normes sociales ; corrélations avec les attitudes et les comportements.</a:t>
                      </a:r>
                      <a:endParaRPr sz="1400" b="0" u="none" strike="noStrike" cap="none" dirty="0">
                        <a:solidFill>
                          <a:schemeClr val="bg1">
                            <a:lumMod val="75000"/>
                          </a:schemeClr>
                        </a:solidFill>
                        <a:latin typeface="Gill Sans MT" panose="020B0502020104020203" pitchFamily="34" charset="77"/>
                        <a:ea typeface="Gill Sans"/>
                        <a:cs typeface="Gill Sans"/>
                        <a:sym typeface="Gill Sans"/>
                      </a:endParaRPr>
                    </a:p>
                  </a:txBody>
                  <a:tcPr marT="91440" marB="0" anchorCtr="1">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F7F7F7"/>
                    </a:solidFill>
                  </a:tcPr>
                </a:tc>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rtl="0">
                        <a:lnSpc>
                          <a:spcPct val="100000"/>
                        </a:lnSpc>
                        <a:spcBef>
                          <a:spcPts val="0"/>
                        </a:spcBef>
                        <a:spcAft>
                          <a:spcPts val="0"/>
                        </a:spcAft>
                        <a:buClr>
                          <a:srgbClr val="2E2C22"/>
                        </a:buClr>
                        <a:buSzPts val="4000"/>
                        <a:buFont typeface="Gill Sans"/>
                        <a:buNone/>
                      </a:pPr>
                      <a:r>
                        <a:rPr lang="en-US" sz="1400" b="0" i="0" u="none" strike="noStrike" cap="none" dirty="0">
                          <a:solidFill>
                            <a:schemeClr val="bg1">
                              <a:lumMod val="75000"/>
                            </a:schemeClr>
                          </a:solidFill>
                          <a:latin typeface="Gill Sans MT" panose="020B0502020104020203" pitchFamily="34" charset="77"/>
                          <a:ea typeface="Gill Sans"/>
                          <a:cs typeface="Gill Sans"/>
                          <a:sym typeface="Gill Sans"/>
                        </a:rPr>
                        <a:t>Des enquêtes quantitatives et des entretiens et discussions qualitatifs utilisant des vignettes </a:t>
                      </a:r>
                      <a:br>
                        <a:rPr lang="en-US" sz="1400" b="0" i="0" u="none" strike="noStrike" cap="none" dirty="0">
                          <a:solidFill>
                            <a:schemeClr val="bg1">
                              <a:lumMod val="75000"/>
                            </a:schemeClr>
                          </a:solidFill>
                          <a:latin typeface="Gill Sans MT" panose="020B0502020104020203" pitchFamily="34" charset="77"/>
                          <a:ea typeface="Gill Sans"/>
                          <a:cs typeface="Gill Sans"/>
                          <a:sym typeface="Gill Sans"/>
                        </a:rPr>
                      </a:br>
                      <a:r>
                        <a:rPr lang="en-US" sz="1400" b="0" i="0" u="none" strike="noStrike" cap="none" dirty="0">
                          <a:solidFill>
                            <a:schemeClr val="bg1">
                              <a:lumMod val="75000"/>
                            </a:schemeClr>
                          </a:solidFill>
                          <a:latin typeface="Gill Sans MT" panose="020B0502020104020203" pitchFamily="34" charset="77"/>
                          <a:ea typeface="Gill Sans"/>
                          <a:cs typeface="Gill Sans"/>
                          <a:sym typeface="Gill Sans"/>
                        </a:rPr>
                        <a:t>et des questions axées sur les normes.</a:t>
                      </a:r>
                      <a:endParaRPr sz="1400" b="0" u="none" strike="noStrike" cap="none" dirty="0">
                        <a:solidFill>
                          <a:schemeClr val="bg1">
                            <a:lumMod val="75000"/>
                          </a:schemeClr>
                        </a:solidFill>
                        <a:latin typeface="Gill Sans MT" panose="020B0502020104020203" pitchFamily="34" charset="77"/>
                        <a:ea typeface="Gill Sans"/>
                        <a:cs typeface="Gill Sans"/>
                        <a:sym typeface="Gill Sans"/>
                      </a:endParaRPr>
                    </a:p>
                  </a:txBody>
                  <a:tcPr marL="274320" marR="274320" marT="18288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F7F7F7"/>
                    </a:solidFill>
                  </a:tcPr>
                </a:tc>
                <a:extLst>
                  <a:ext uri="{0D108BD9-81ED-4DB2-BD59-A6C34878D82A}">
                    <a16:rowId xmlns:a16="http://schemas.microsoft.com/office/drawing/2014/main" val="10003"/>
                  </a:ext>
                </a:extLst>
              </a:tr>
            </a:tbl>
          </a:graphicData>
        </a:graphic>
      </p:graphicFrame>
      <p:sp>
        <p:nvSpPr>
          <p:cNvPr id="7" name="Rectangle 6">
            <a:extLst>
              <a:ext uri="{FF2B5EF4-FFF2-40B4-BE49-F238E27FC236}">
                <a16:creationId xmlns:a16="http://schemas.microsoft.com/office/drawing/2014/main" id="{43ECD588-2235-44EF-8105-9754B9C162EF}"/>
              </a:ext>
            </a:extLst>
          </p:cNvPr>
          <p:cNvSpPr/>
          <p:nvPr/>
        </p:nvSpPr>
        <p:spPr>
          <a:xfrm>
            <a:off x="144976" y="519162"/>
            <a:ext cx="6731000" cy="507831"/>
          </a:xfrm>
          <a:prstGeom prst="rect">
            <a:avLst/>
          </a:prstGeom>
        </p:spPr>
        <p:txBody>
          <a:bodyPr wrap="square">
            <a:spAutoFit/>
          </a:bodyPr>
          <a:lstStyle/>
          <a:p>
            <a:pPr lvl="0">
              <a:lnSpc>
                <a:spcPct val="90000"/>
              </a:lnSpc>
              <a:buClr>
                <a:srgbClr val="393941"/>
              </a:buClr>
              <a:buSzPct val="108108"/>
            </a:pPr>
            <a:r>
              <a:rPr lang="en-US" sz="3000" b="1" kern="0" dirty="0">
                <a:solidFill>
                  <a:srgbClr val="B4B62B"/>
                </a:solidFill>
                <a:latin typeface="Gill Sans MT" panose="020B0502020104020203" pitchFamily="34" charset="77"/>
                <a:cs typeface="Gill Sans"/>
                <a:sym typeface="Gill Sans"/>
              </a:rPr>
              <a:t>Ajout de moments de mesure NSI</a:t>
            </a:r>
          </a:p>
        </p:txBody>
      </p:sp>
      <p:sp>
        <p:nvSpPr>
          <p:cNvPr id="9" name="Rectangle 8">
            <a:extLst>
              <a:ext uri="{FF2B5EF4-FFF2-40B4-BE49-F238E27FC236}">
                <a16:creationId xmlns:a16="http://schemas.microsoft.com/office/drawing/2014/main" id="{6E59AEDE-889B-4BB1-9907-100D48304BEA}"/>
              </a:ext>
            </a:extLst>
          </p:cNvPr>
          <p:cNvSpPr/>
          <p:nvPr/>
        </p:nvSpPr>
        <p:spPr>
          <a:xfrm>
            <a:off x="-381000" y="1288281"/>
            <a:ext cx="6094938" cy="507831"/>
          </a:xfrm>
          <a:prstGeom prst="rect">
            <a:avLst/>
          </a:prstGeom>
        </p:spPr>
        <p:txBody>
          <a:bodyPr wrap="none">
            <a:spAutoFit/>
          </a:bodyPr>
          <a:lstStyle/>
          <a:p>
            <a:pPr lvl="0">
              <a:lnSpc>
                <a:spcPct val="90000"/>
              </a:lnSpc>
              <a:buClr>
                <a:srgbClr val="393941"/>
              </a:buClr>
              <a:buSzPts val="10000"/>
            </a:pPr>
            <a:r>
              <a:rPr lang="en-US" sz="3000" b="1" dirty="0">
                <a:solidFill>
                  <a:srgbClr val="B4B62B"/>
                </a:solidFill>
                <a:latin typeface="Gill Sans MT" panose="020B0502020104020203" pitchFamily="34" charset="0"/>
              </a:rPr>
              <a:t>Signes de changements de normes à surveiller</a:t>
            </a:r>
          </a:p>
        </p:txBody>
      </p:sp>
      <p:graphicFrame>
        <p:nvGraphicFramePr>
          <p:cNvPr id="10" name="Google Shape;401;p471">
            <a:extLst>
              <a:ext uri="{FF2B5EF4-FFF2-40B4-BE49-F238E27FC236}">
                <a16:creationId xmlns:a16="http://schemas.microsoft.com/office/drawing/2014/main" id="{FD93BA14-F421-4467-BB29-D9B76FE04490}"/>
              </a:ext>
            </a:extLst>
          </p:cNvPr>
          <p:cNvGraphicFramePr/>
          <p:nvPr>
            <p:extLst>
              <p:ext uri="{D42A27DB-BD31-4B8C-83A1-F6EECF244321}">
                <p14:modId xmlns:p14="http://schemas.microsoft.com/office/powerpoint/2010/main" val="3195843446"/>
              </p:ext>
            </p:extLst>
          </p:nvPr>
        </p:nvGraphicFramePr>
        <p:xfrm>
          <a:off x="0" y="6265085"/>
          <a:ext cx="7696199" cy="4198530"/>
        </p:xfrm>
        <a:graphic>
          <a:graphicData uri="http://schemas.openxmlformats.org/drawingml/2006/table">
            <a:tbl>
              <a:tblPr>
                <a:noFill/>
              </a:tblPr>
              <a:tblGrid>
                <a:gridCol w="2286000">
                  <a:extLst>
                    <a:ext uri="{9D8B030D-6E8A-4147-A177-3AD203B41FA5}">
                      <a16:colId xmlns:a16="http://schemas.microsoft.com/office/drawing/2014/main" val="20000"/>
                    </a:ext>
                  </a:extLst>
                </a:gridCol>
                <a:gridCol w="5410199">
                  <a:extLst>
                    <a:ext uri="{9D8B030D-6E8A-4147-A177-3AD203B41FA5}">
                      <a16:colId xmlns:a16="http://schemas.microsoft.com/office/drawing/2014/main" val="20001"/>
                    </a:ext>
                  </a:extLst>
                </a:gridCol>
              </a:tblGrid>
              <a:tr h="680704">
                <a:tc>
                  <a:txBody>
                    <a:bodyPr/>
                    <a:lstStyle/>
                    <a:p>
                      <a:pPr marL="0" marR="0" lvl="0" indent="0" algn="ctr" rtl="0">
                        <a:lnSpc>
                          <a:spcPct val="100000"/>
                        </a:lnSpc>
                        <a:spcBef>
                          <a:spcPts val="0"/>
                        </a:spcBef>
                        <a:spcAft>
                          <a:spcPts val="0"/>
                        </a:spcAft>
                        <a:buClr>
                          <a:srgbClr val="FFFFFF"/>
                        </a:buClr>
                        <a:buSzPts val="4800"/>
                        <a:buFont typeface="Gill Sans"/>
                        <a:buNone/>
                      </a:pPr>
                      <a:r>
                        <a:rPr lang="en-US" sz="1250" b="1" u="none" strike="noStrike" cap="none" dirty="0">
                          <a:solidFill>
                            <a:schemeClr val="bg2">
                              <a:lumMod val="10000"/>
                            </a:schemeClr>
                          </a:solidFill>
                          <a:latin typeface="Gill Sans MT" panose="020B0502020104020203" pitchFamily="34" charset="77"/>
                          <a:ea typeface="Gill Sans"/>
                          <a:cs typeface="Gill Sans"/>
                          <a:sym typeface="Gill Sans"/>
                        </a:rPr>
                        <a:t>PREMIERS SIGNES DE CHANGEMENT</a:t>
                      </a:r>
                      <a:endParaRPr sz="1250" b="1"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L="365750" marR="365760" marT="91440" marB="9144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4B62B"/>
                    </a:solidFill>
                  </a:tcPr>
                </a:tc>
                <a:tc>
                  <a:txBody>
                    <a:bodyPr/>
                    <a:lstStyle/>
                    <a:p>
                      <a:pPr marL="0" marR="0" lvl="0" indent="0" algn="ctr" rtl="0">
                        <a:lnSpc>
                          <a:spcPct val="100000"/>
                        </a:lnSpc>
                        <a:spcBef>
                          <a:spcPts val="0"/>
                        </a:spcBef>
                        <a:spcAft>
                          <a:spcPts val="0"/>
                        </a:spcAft>
                        <a:buClr>
                          <a:srgbClr val="FFFFFF"/>
                        </a:buClr>
                        <a:buSzPts val="4800"/>
                        <a:buFont typeface="Gill Sans"/>
                        <a:buNone/>
                      </a:pPr>
                      <a:r>
                        <a:rPr lang="en-US" sz="1250" b="1" u="none" strike="noStrike" cap="none" dirty="0">
                          <a:solidFill>
                            <a:schemeClr val="bg2">
                              <a:lumMod val="10000"/>
                            </a:schemeClr>
                          </a:solidFill>
                          <a:latin typeface="Gill Sans MT" panose="020B0502020104020203" pitchFamily="34" charset="77"/>
                          <a:ea typeface="Gill Sans"/>
                          <a:cs typeface="Gill Sans"/>
                          <a:sym typeface="Gill Sans"/>
                        </a:rPr>
                        <a:t>EXPLICATION</a:t>
                      </a:r>
                      <a:endParaRPr sz="1250" b="1"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L="0" marR="457200" marT="182880" marB="36576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solidFill>
                      <a:srgbClr val="B4B62B"/>
                    </a:solidFill>
                  </a:tcPr>
                </a:tc>
                <a:extLst>
                  <a:ext uri="{0D108BD9-81ED-4DB2-BD59-A6C34878D82A}">
                    <a16:rowId xmlns:a16="http://schemas.microsoft.com/office/drawing/2014/main" val="10000"/>
                  </a:ext>
                </a:extLst>
              </a:tr>
              <a:tr h="1099184">
                <a:tc>
                  <a:txBody>
                    <a:bodyPr/>
                    <a:lstStyle/>
                    <a:p>
                      <a:pPr marL="25400" marR="0" lvl="0" indent="0" algn="l" rtl="0">
                        <a:lnSpc>
                          <a:spcPct val="100000"/>
                        </a:lnSpc>
                        <a:spcBef>
                          <a:spcPts val="0"/>
                        </a:spcBef>
                        <a:spcAft>
                          <a:spcPts val="0"/>
                        </a:spcAft>
                        <a:buClr>
                          <a:srgbClr val="2E2C22"/>
                        </a:buClr>
                        <a:buSzPts val="4000"/>
                        <a:buFont typeface="Gill Sans"/>
                        <a:buNone/>
                      </a:pPr>
                      <a:r>
                        <a:rPr lang="en-US" sz="1200" b="1" u="none" strike="noStrike" cap="none" dirty="0">
                          <a:solidFill>
                            <a:srgbClr val="2E2C22"/>
                          </a:solidFill>
                          <a:latin typeface="Gill Sans MT" panose="020B0502020104020203" pitchFamily="34" charset="77"/>
                          <a:ea typeface="Gill Sans"/>
                          <a:cs typeface="Gill Sans"/>
                          <a:sym typeface="Gill Sans"/>
                        </a:rPr>
                        <a:t>Une norme n'est plus commune.</a:t>
                      </a:r>
                      <a:endParaRPr sz="1200" b="1" u="none" strike="noStrike" cap="none" dirty="0">
                        <a:solidFill>
                          <a:srgbClr val="2E2C22"/>
                        </a:solidFill>
                        <a:latin typeface="Gill Sans MT" panose="020B0502020104020203" pitchFamily="34" charset="77"/>
                        <a:ea typeface="Gill Sans"/>
                        <a:cs typeface="Gill Sans"/>
                        <a:sym typeface="Gill Sans"/>
                      </a:endParaRPr>
                    </a:p>
                  </a:txBody>
                  <a:tcPr marL="365750" marR="365750" marT="228600" marB="228600" anchor="ctr">
                    <a:lnL w="12700" cap="flat" cmpd="sng">
                      <a:solidFill>
                        <a:srgbClr val="000000"/>
                      </a:solidFill>
                      <a:prstDash val="solid"/>
                      <a:round/>
                      <a:headEnd type="none" w="sm" len="sm"/>
                      <a:tailEnd type="none" w="sm" len="sm"/>
                    </a:lnL>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en-US" sz="1200" cap="none" dirty="0">
                          <a:solidFill>
                            <a:srgbClr val="363636"/>
                          </a:solidFill>
                          <a:latin typeface="Gill Sans MT" panose="020B0502020104020203" pitchFamily="34" charset="77"/>
                        </a:rPr>
                        <a:t>Lorsqu'une pratique est une norme sociale, les gens pensent que la plupart des autres personnes suivent cette norme. Si les </a:t>
                      </a:r>
                      <a:r>
                        <a:rPr lang="en-US" sz="1200" cap="none" dirty="0">
                          <a:solidFill>
                            <a:srgbClr val="363636"/>
                          </a:solidFill>
                          <a:latin typeface="Gill Sans MT" panose="020B0502020104020203" pitchFamily="34" charset="77"/>
                          <a:extLst>
                            <a:ext uri="http://customooxmlschemas.google.com/">
                              <go:slidesCustomData xmlns="" xmlns:a16="http://schemas.microsoft.com/office/drawing/2014/main" xmlns:p14="http://schemas.microsoft.com/office/powerpoint/2010/main"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xmlns:go="http://customooxmlschemas.google.com/" textRoundtripDataId="0"/>
                            </a:ext>
                          </a:extLst>
                        </a:rPr>
                        <a:t>gens </a:t>
                      </a:r>
                      <a:r>
                        <a:rPr lang="en-US" sz="1200" cap="none" dirty="0">
                          <a:solidFill>
                            <a:srgbClr val="363636"/>
                          </a:solidFill>
                          <a:latin typeface="Gill Sans MT" panose="020B0502020104020203" pitchFamily="34" charset="77"/>
                        </a:rPr>
                        <a:t>commencent à croire qu'il est devenu courant </a:t>
                      </a:r>
                      <a:r>
                        <a:rPr lang="en-US" sz="1200" u="none" cap="none" dirty="0">
                          <a:solidFill>
                            <a:srgbClr val="363636"/>
                          </a:solidFill>
                          <a:latin typeface="Gill Sans MT" panose="020B0502020104020203" pitchFamily="34" charset="77"/>
                        </a:rPr>
                        <a:t>de ne pas </a:t>
                      </a:r>
                      <a:r>
                        <a:rPr lang="en-US" sz="1200" cap="none" dirty="0">
                          <a:solidFill>
                            <a:srgbClr val="363636"/>
                          </a:solidFill>
                          <a:latin typeface="Gill Sans MT" panose="020B0502020104020203" pitchFamily="34" charset="77"/>
                        </a:rPr>
                        <a:t>suivre la norme, ce changement peut indiquer que la norme est en train de changer.</a:t>
                      </a:r>
                    </a:p>
                  </a:txBody>
                  <a:tcPr marL="91425" marR="91425" marT="91425" marB="91425">
                    <a:solidFill>
                      <a:srgbClr val="FFFFFF"/>
                    </a:solidFill>
                  </a:tcPr>
                </a:tc>
                <a:extLst>
                  <a:ext uri="{0D108BD9-81ED-4DB2-BD59-A6C34878D82A}">
                    <a16:rowId xmlns:a16="http://schemas.microsoft.com/office/drawing/2014/main" val="10001"/>
                  </a:ext>
                </a:extLst>
              </a:tr>
              <a:tr h="909412">
                <a:tc>
                  <a:txBody>
                    <a:bodyPr/>
                    <a:lstStyle/>
                    <a:p>
                      <a:pPr marL="0" marR="0" lvl="0" indent="0" algn="l" rtl="0">
                        <a:lnSpc>
                          <a:spcPct val="100000"/>
                        </a:lnSpc>
                        <a:spcBef>
                          <a:spcPts val="0"/>
                        </a:spcBef>
                        <a:spcAft>
                          <a:spcPts val="0"/>
                        </a:spcAft>
                        <a:buClr>
                          <a:srgbClr val="2E2C22"/>
                        </a:buClr>
                        <a:buSzPts val="4000"/>
                        <a:buFont typeface="Gill Sans"/>
                        <a:buNone/>
                      </a:pPr>
                      <a:r>
                        <a:rPr lang="en-US" sz="1200" b="1" u="none" strike="noStrike" cap="none" dirty="0">
                          <a:solidFill>
                            <a:srgbClr val="2E2C22"/>
                          </a:solidFill>
                          <a:latin typeface="Gill Sans MT" panose="020B0502020104020203" pitchFamily="34" charset="77"/>
                          <a:ea typeface="Gill Sans"/>
                          <a:cs typeface="Gill Sans"/>
                          <a:sym typeface="Gill Sans"/>
                        </a:rPr>
                        <a:t>Une norme n'est plus approuvée.</a:t>
                      </a:r>
                      <a:endParaRPr sz="1200" dirty="0">
                        <a:latin typeface="Gill Sans MT" panose="020B0502020104020203" pitchFamily="34" charset="77"/>
                      </a:endParaRPr>
                    </a:p>
                  </a:txBody>
                  <a:tcPr marL="365750" marR="365750" marT="228600" marB="228600" anchor="ctr">
                    <a:lnL w="12700" cap="flat" cmpd="sng">
                      <a:solidFill>
                        <a:srgbClr val="000000"/>
                      </a:solidFill>
                      <a:prstDash val="solid"/>
                      <a:round/>
                      <a:headEnd type="none" w="sm" len="sm"/>
                      <a:tailEnd type="none" w="sm" len="sm"/>
                    </a:lnL>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en-US" sz="1200" cap="none" dirty="0">
                          <a:solidFill>
                            <a:srgbClr val="363636"/>
                          </a:solidFill>
                          <a:latin typeface="Gill Sans MT" panose="020B0502020104020203" pitchFamily="34" charset="77"/>
                        </a:rPr>
                        <a:t>Lorsqu'une pratique est une norme sociale, les gens pensent que les autres désapprouveront s'ils ne suivent pas la norme. Des changements dans ces perceptions peuvent indiquer qu'une norme est en train de changer.</a:t>
                      </a:r>
                    </a:p>
                  </a:txBody>
                  <a:tcPr marL="91425" marR="91425" marT="91425" marB="91425">
                    <a:solidFill>
                      <a:srgbClr val="FFFFFF"/>
                    </a:solidFill>
                  </a:tcPr>
                </a:tc>
                <a:extLst>
                  <a:ext uri="{0D108BD9-81ED-4DB2-BD59-A6C34878D82A}">
                    <a16:rowId xmlns:a16="http://schemas.microsoft.com/office/drawing/2014/main" val="10002"/>
                  </a:ext>
                </a:extLst>
              </a:tr>
              <a:tr h="1181630">
                <a:tc>
                  <a:txBody>
                    <a:bodyPr/>
                    <a:lstStyle/>
                    <a:p>
                      <a:pPr marL="0" marR="0" lvl="0" indent="0" algn="l" rtl="0">
                        <a:lnSpc>
                          <a:spcPct val="100000"/>
                        </a:lnSpc>
                        <a:spcBef>
                          <a:spcPts val="0"/>
                        </a:spcBef>
                        <a:spcAft>
                          <a:spcPts val="0"/>
                        </a:spcAft>
                        <a:buClr>
                          <a:srgbClr val="2E2C22"/>
                        </a:buClr>
                        <a:buSzPts val="4000"/>
                        <a:buFont typeface="Gill Sans"/>
                        <a:buNone/>
                      </a:pPr>
                      <a:r>
                        <a:rPr lang="en-US" sz="1200" b="1" u="none" strike="noStrike" cap="none" dirty="0">
                          <a:solidFill>
                            <a:srgbClr val="2E2C22"/>
                          </a:solidFill>
                          <a:latin typeface="Gill Sans MT" panose="020B0502020104020203" pitchFamily="34" charset="77"/>
                          <a:ea typeface="Gill Sans"/>
                          <a:cs typeface="Gill Sans"/>
                          <a:sym typeface="Gill Sans"/>
                        </a:rPr>
                        <a:t>Il n'y a plus de consensus autour d'une norme. </a:t>
                      </a:r>
                      <a:endParaRPr sz="1200" dirty="0">
                        <a:latin typeface="Gill Sans MT" panose="020B0502020104020203" pitchFamily="34" charset="77"/>
                      </a:endParaRPr>
                    </a:p>
                  </a:txBody>
                  <a:tcPr marL="365750" marR="365750" marT="228600" marB="228600" anchor="ctr">
                    <a:lnL w="12700" cap="flat" cmpd="sng">
                      <a:solidFill>
                        <a:srgbClr val="000000"/>
                      </a:solidFill>
                      <a:prstDash val="solid"/>
                      <a:round/>
                      <a:headEnd type="none" w="sm" len="sm"/>
                      <a:tailEnd type="none" w="sm" len="sm"/>
                    </a:lnL>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15000"/>
                        </a:lnSpc>
                        <a:spcBef>
                          <a:spcPts val="2000"/>
                        </a:spcBef>
                        <a:spcAft>
                          <a:spcPts val="0"/>
                        </a:spcAft>
                        <a:buNone/>
                      </a:pPr>
                      <a:r>
                        <a:rPr lang="en-US" sz="1200" cap="none" dirty="0">
                          <a:solidFill>
                            <a:srgbClr val="363636"/>
                          </a:solidFill>
                          <a:latin typeface="Gill Sans MT" panose="020B0502020104020203" pitchFamily="34" charset="77"/>
                        </a:rPr>
                        <a:t>Les normes sociales sont des croyances partagées sur les comportements qui sont communs et appropriés au sein d'un groupe. Si les croyances des individus commencent à différer les unes des autres - il n'y a plus de consensus sur une norme - cela peut indiquer qu'une norme est en train de changer.</a:t>
                      </a:r>
                    </a:p>
                  </a:txBody>
                  <a:tcPr marL="91425" marR="91425" marT="91425" marB="91425">
                    <a:solidFill>
                      <a:srgbClr val="FFFFFF"/>
                    </a:solidFill>
                  </a:tcPr>
                </a:tc>
                <a:extLst>
                  <a:ext uri="{0D108BD9-81ED-4DB2-BD59-A6C34878D82A}">
                    <a16:rowId xmlns:a16="http://schemas.microsoft.com/office/drawing/2014/main" val="10003"/>
                  </a:ext>
                </a:extLst>
              </a:tr>
            </a:tbl>
          </a:graphicData>
        </a:graphic>
      </p:graphicFrame>
    </p:spTree>
    <p:custDataLst>
      <p:tags r:id="rId1"/>
    </p:custDataLst>
    <p:extLst>
      <p:ext uri="{BB962C8B-B14F-4D97-AF65-F5344CB8AC3E}">
        <p14:creationId xmlns:p14="http://schemas.microsoft.com/office/powerpoint/2010/main" val="41221855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DB510-8E51-4405-BE6E-3BF34784ADD4}"/>
              </a:ext>
            </a:extLst>
          </p:cNvPr>
          <p:cNvSpPr>
            <a:spLocks noGrp="1"/>
          </p:cNvSpPr>
          <p:nvPr>
            <p:ph type="body" sz="quarter" idx="10"/>
          </p:nvPr>
        </p:nvSpPr>
        <p:spPr>
          <a:xfrm>
            <a:off x="152400" y="228600"/>
            <a:ext cx="6248400" cy="430742"/>
          </a:xfrm>
        </p:spPr>
        <p:txBody>
          <a:bodyPr/>
          <a:lstStyle/>
          <a:p>
            <a:pPr lvl="0" algn="l"/>
            <a:r>
              <a:rPr lang="en-US" dirty="0"/>
              <a:t>MODULE 4 | MESURER LES CHANGEMENTS NORMATIFS DANS DES ENVIRONNEMENTS COMPLEXES  </a:t>
            </a:r>
          </a:p>
        </p:txBody>
      </p:sp>
      <p:sp>
        <p:nvSpPr>
          <p:cNvPr id="5" name="Text Placeholder 2">
            <a:extLst>
              <a:ext uri="{FF2B5EF4-FFF2-40B4-BE49-F238E27FC236}">
                <a16:creationId xmlns:a16="http://schemas.microsoft.com/office/drawing/2014/main" id="{C6D0D790-A962-49D3-A623-839D0BD5A4E6}"/>
              </a:ext>
            </a:extLst>
          </p:cNvPr>
          <p:cNvSpPr>
            <a:spLocks noGrp="1"/>
          </p:cNvSpPr>
          <p:nvPr>
            <p:ph type="body" sz="quarter" idx="11"/>
          </p:nvPr>
        </p:nvSpPr>
        <p:spPr>
          <a:xfrm>
            <a:off x="457200" y="719199"/>
            <a:ext cx="7239000" cy="541465"/>
          </a:xfrm>
        </p:spPr>
        <p:txBody>
          <a:bodyPr/>
          <a:lstStyle/>
          <a:p>
            <a:r>
              <a:rPr lang="en-US" sz="2400" dirty="0">
                <a:solidFill>
                  <a:srgbClr val="B4B62B"/>
                </a:solidFill>
                <a:latin typeface="Gill Sans MT" panose="020B0502020104020203" pitchFamily="34" charset="0"/>
              </a:rPr>
              <a:t>Méthodes et approches de suivi</a:t>
            </a:r>
          </a:p>
        </p:txBody>
      </p:sp>
      <p:graphicFrame>
        <p:nvGraphicFramePr>
          <p:cNvPr id="7" name="Google Shape;413;p473">
            <a:extLst>
              <a:ext uri="{FF2B5EF4-FFF2-40B4-BE49-F238E27FC236}">
                <a16:creationId xmlns:a16="http://schemas.microsoft.com/office/drawing/2014/main" id="{E9FCE65D-3B0A-4C73-B304-9674F5CB2826}"/>
              </a:ext>
            </a:extLst>
          </p:cNvPr>
          <p:cNvGraphicFramePr/>
          <p:nvPr>
            <p:extLst>
              <p:ext uri="{D42A27DB-BD31-4B8C-83A1-F6EECF244321}">
                <p14:modId xmlns:p14="http://schemas.microsoft.com/office/powerpoint/2010/main" val="2918211974"/>
              </p:ext>
            </p:extLst>
          </p:nvPr>
        </p:nvGraphicFramePr>
        <p:xfrm>
          <a:off x="348155" y="1331356"/>
          <a:ext cx="7062235" cy="3693278"/>
        </p:xfrm>
        <a:graphic>
          <a:graphicData uri="http://schemas.openxmlformats.org/drawingml/2006/table">
            <a:tbl>
              <a:tblPr>
                <a:noFill/>
              </a:tblPr>
              <a:tblGrid>
                <a:gridCol w="3547584">
                  <a:extLst>
                    <a:ext uri="{9D8B030D-6E8A-4147-A177-3AD203B41FA5}">
                      <a16:colId xmlns:a16="http://schemas.microsoft.com/office/drawing/2014/main" val="20000"/>
                    </a:ext>
                  </a:extLst>
                </a:gridCol>
                <a:gridCol w="3514651">
                  <a:extLst>
                    <a:ext uri="{9D8B030D-6E8A-4147-A177-3AD203B41FA5}">
                      <a16:colId xmlns:a16="http://schemas.microsoft.com/office/drawing/2014/main" val="20001"/>
                    </a:ext>
                  </a:extLst>
                </a:gridCol>
              </a:tblGrid>
              <a:tr h="736718">
                <a:tc>
                  <a:txBody>
                    <a:bodyPr/>
                    <a:lstStyle/>
                    <a:p>
                      <a:pPr marL="0" marR="0" lvl="0" indent="0" algn="ctr" rtl="0">
                        <a:lnSpc>
                          <a:spcPct val="100000"/>
                        </a:lnSpc>
                        <a:spcBef>
                          <a:spcPts val="0"/>
                        </a:spcBef>
                        <a:spcAft>
                          <a:spcPts val="0"/>
                        </a:spcAft>
                        <a:buClr>
                          <a:srgbClr val="F4F5F8"/>
                        </a:buClr>
                        <a:buSzPts val="4800"/>
                        <a:buFont typeface="Gill Sans"/>
                        <a:buNone/>
                      </a:pPr>
                      <a:r>
                        <a:rPr lang="en-US" sz="1200" b="1" i="0" u="none" strike="noStrike" cap="none" spc="127" baseline="0" dirty="0">
                          <a:ln>
                            <a:noFill/>
                          </a:ln>
                          <a:solidFill>
                            <a:schemeClr val="bg2">
                              <a:lumMod val="10000"/>
                            </a:schemeClr>
                          </a:solidFill>
                          <a:uFillTx/>
                          <a:latin typeface="Gill Sans MT" panose="020B0502020104020203" pitchFamily="34" charset="77"/>
                          <a:ea typeface="Gill Sans"/>
                          <a:cs typeface="Gill Sans"/>
                          <a:sym typeface="Gill Sans"/>
                        </a:rPr>
                        <a:t>MÉTHODES </a:t>
                      </a:r>
                      <a:endParaRPr sz="1200" b="1" i="0" u="none" strike="noStrike" cap="none" spc="127" baseline="0" dirty="0">
                        <a:ln>
                          <a:noFill/>
                        </a:ln>
                        <a:solidFill>
                          <a:schemeClr val="bg2">
                            <a:lumMod val="10000"/>
                          </a:schemeClr>
                        </a:solidFill>
                        <a:uFillTx/>
                        <a:latin typeface="Gill Sans MT" panose="020B0502020104020203" pitchFamily="34" charset="77"/>
                        <a:ea typeface="Gill Sans"/>
                        <a:cs typeface="Gill Sans"/>
                        <a:sym typeface="Gill Sans"/>
                      </a:endParaRPr>
                    </a:p>
                  </a:txBody>
                  <a:tcPr marL="365750" marR="365750" marT="228600" marB="2286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4B62B"/>
                    </a:solidFill>
                  </a:tcPr>
                </a:tc>
                <a:tc>
                  <a:txBody>
                    <a:bodyPr/>
                    <a:lstStyle/>
                    <a:p>
                      <a:pPr marL="0" marR="0" lvl="0" indent="0" algn="ctr" rtl="0">
                        <a:lnSpc>
                          <a:spcPct val="100000"/>
                        </a:lnSpc>
                        <a:spcBef>
                          <a:spcPts val="0"/>
                        </a:spcBef>
                        <a:spcAft>
                          <a:spcPts val="0"/>
                        </a:spcAft>
                        <a:buClr>
                          <a:srgbClr val="F4F5F8"/>
                        </a:buClr>
                        <a:buSzPts val="4800"/>
                        <a:buFont typeface="Gill Sans"/>
                        <a:buNone/>
                      </a:pPr>
                      <a:r>
                        <a:rPr lang="en-US" sz="1200" b="1" u="none" strike="noStrike" cap="none" dirty="0">
                          <a:solidFill>
                            <a:schemeClr val="bg2">
                              <a:lumMod val="10000"/>
                            </a:schemeClr>
                          </a:solidFill>
                          <a:latin typeface="Gill Sans MT" panose="020B0502020104020203" pitchFamily="34" charset="77"/>
                          <a:ea typeface="Gill Sans"/>
                          <a:cs typeface="Gill Sans"/>
                          <a:sym typeface="Gill Sans"/>
                        </a:rPr>
                        <a:t>OUTILS ET APPROCHES </a:t>
                      </a:r>
                      <a:endParaRPr sz="1200" b="1"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L="365750" marR="365750" marT="228600" marB="2286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4B62B"/>
                    </a:solidFill>
                  </a:tcPr>
                </a:tc>
                <a:extLst>
                  <a:ext uri="{0D108BD9-81ED-4DB2-BD59-A6C34878D82A}">
                    <a16:rowId xmlns:a16="http://schemas.microsoft.com/office/drawing/2014/main" val="10000"/>
                  </a:ext>
                </a:extLst>
              </a:tr>
              <a:tr h="2638061">
                <a:tc>
                  <a:txBody>
                    <a:bodyPr/>
                    <a:lstStyle/>
                    <a:p>
                      <a:pPr marL="360362" marR="0" lvl="0" indent="-285750" algn="l" rtl="0">
                        <a:lnSpc>
                          <a:spcPct val="100000"/>
                        </a:lnSpc>
                        <a:spcBef>
                          <a:spcPts val="0"/>
                        </a:spcBef>
                        <a:spcAft>
                          <a:spcPts val="0"/>
                        </a:spcAft>
                        <a:buClr>
                          <a:srgbClr val="2E2C22"/>
                        </a:buClr>
                        <a:buSzPct val="100000"/>
                        <a:buFont typeface="Arial" panose="020B0604020202020204" pitchFamily="34" charset="0"/>
                        <a:buChar char="•"/>
                      </a:pPr>
                      <a:r>
                        <a:rPr lang="en-US" sz="1200" u="none" strike="noStrike" cap="none" dirty="0">
                          <a:solidFill>
                            <a:srgbClr val="2E2C22"/>
                          </a:solidFill>
                          <a:latin typeface="Gill Sans MT" panose="020B0502020104020203" pitchFamily="34" charset="77"/>
                          <a:ea typeface="Gill Sans"/>
                          <a:cs typeface="Gill Sans"/>
                          <a:sym typeface="Gill Sans"/>
                        </a:rPr>
                        <a:t>Suivi des activités.</a:t>
                      </a:r>
                      <a:endParaRPr sz="1200" u="none" strike="noStrike" cap="none" dirty="0">
                        <a:solidFill>
                          <a:srgbClr val="2E2C22"/>
                        </a:solidFill>
                        <a:latin typeface="Gill Sans MT" panose="020B0502020104020203" pitchFamily="34" charset="77"/>
                        <a:ea typeface="Gill Sans"/>
                        <a:cs typeface="Gill Sans"/>
                        <a:sym typeface="Gill Sans"/>
                      </a:endParaRPr>
                    </a:p>
                    <a:p>
                      <a:pPr marL="360362" marR="0" lvl="0" indent="-285750" algn="l" rtl="0">
                        <a:lnSpc>
                          <a:spcPct val="100000"/>
                        </a:lnSpc>
                        <a:spcBef>
                          <a:spcPts val="2000"/>
                        </a:spcBef>
                        <a:spcAft>
                          <a:spcPts val="0"/>
                        </a:spcAft>
                        <a:buClr>
                          <a:srgbClr val="2E2C22"/>
                        </a:buClr>
                        <a:buSzPct val="100000"/>
                        <a:buFont typeface="Arial" panose="020B0604020202020204" pitchFamily="34" charset="0"/>
                        <a:buChar char="•"/>
                      </a:pPr>
                      <a:r>
                        <a:rPr lang="en-US" sz="1200" u="none" strike="noStrike" cap="none" dirty="0">
                          <a:solidFill>
                            <a:srgbClr val="2E2C22"/>
                          </a:solidFill>
                          <a:latin typeface="Gill Sans MT" panose="020B0502020104020203" pitchFamily="34" charset="77"/>
                          <a:ea typeface="Gill Sans"/>
                          <a:cs typeface="Gill Sans"/>
                          <a:sym typeface="Gill Sans"/>
                        </a:rPr>
                        <a:t>Observation par les travailleurs de première ligne et les superviseurs de terrain.</a:t>
                      </a:r>
                      <a:endParaRPr sz="1200" dirty="0">
                        <a:latin typeface="Gill Sans MT" panose="020B0502020104020203" pitchFamily="34" charset="77"/>
                      </a:endParaRPr>
                    </a:p>
                    <a:p>
                      <a:pPr marL="360362" marR="0" lvl="0" indent="-285750" algn="l" rtl="0">
                        <a:lnSpc>
                          <a:spcPct val="100000"/>
                        </a:lnSpc>
                        <a:spcBef>
                          <a:spcPts val="2000"/>
                        </a:spcBef>
                        <a:spcAft>
                          <a:spcPts val="0"/>
                        </a:spcAft>
                        <a:buClr>
                          <a:srgbClr val="2E2C22"/>
                        </a:buClr>
                        <a:buSzPct val="100000"/>
                        <a:buFont typeface="Arial" panose="020B0604020202020204" pitchFamily="34" charset="0"/>
                        <a:buChar char="•"/>
                      </a:pPr>
                      <a:r>
                        <a:rPr lang="en-US" sz="1200" u="none" strike="noStrike" cap="none" dirty="0">
                          <a:solidFill>
                            <a:srgbClr val="2E2C22"/>
                          </a:solidFill>
                          <a:latin typeface="Gill Sans MT" panose="020B0502020104020203" pitchFamily="34" charset="77"/>
                          <a:ea typeface="Gill Sans"/>
                          <a:cs typeface="Gill Sans"/>
                          <a:sym typeface="Gill Sans"/>
                        </a:rPr>
                        <a:t>Méthodes qualitatives (par exemple, entretiens, groupes de discussion). </a:t>
                      </a:r>
                      <a:endParaRPr sz="1200" u="none" strike="noStrike" cap="none" dirty="0">
                        <a:solidFill>
                          <a:srgbClr val="2E2C22"/>
                        </a:solidFill>
                        <a:latin typeface="Gill Sans MT" panose="020B0502020104020203" pitchFamily="34" charset="77"/>
                        <a:ea typeface="Gill Sans"/>
                        <a:cs typeface="Gill Sans"/>
                        <a:sym typeface="Gill Sans"/>
                      </a:endParaRPr>
                    </a:p>
                    <a:p>
                      <a:pPr marL="360362" marR="0" lvl="0" indent="-285750" algn="l" rtl="0">
                        <a:lnSpc>
                          <a:spcPct val="100000"/>
                        </a:lnSpc>
                        <a:spcBef>
                          <a:spcPts val="2000"/>
                        </a:spcBef>
                        <a:spcAft>
                          <a:spcPts val="0"/>
                        </a:spcAft>
                        <a:buClr>
                          <a:srgbClr val="2E2C22"/>
                        </a:buClr>
                        <a:buSzPct val="100000"/>
                        <a:buFont typeface="Arial" panose="020B0604020202020204" pitchFamily="34" charset="0"/>
                        <a:buChar char="•"/>
                      </a:pPr>
                      <a:r>
                        <a:rPr lang="en-US" sz="1200" u="none" strike="noStrike" cap="none" dirty="0">
                          <a:solidFill>
                            <a:srgbClr val="2E2C22"/>
                          </a:solidFill>
                          <a:latin typeface="Gill Sans MT" panose="020B0502020104020203" pitchFamily="34" charset="77"/>
                          <a:ea typeface="Gill Sans"/>
                          <a:cs typeface="Gill Sans"/>
                          <a:sym typeface="Gill Sans"/>
                        </a:rPr>
                        <a:t>Surveillance par la communauté des signes de changement de normes (par exemple, retour d'information sur le programme).</a:t>
                      </a:r>
                      <a:endParaRPr sz="1200" u="none" strike="noStrike" cap="none" dirty="0">
                        <a:solidFill>
                          <a:srgbClr val="2E2C22"/>
                        </a:solidFill>
                        <a:latin typeface="Gill Sans MT" panose="020B0502020104020203" pitchFamily="34" charset="77"/>
                        <a:ea typeface="Gill Sans"/>
                        <a:cs typeface="Gill Sans"/>
                        <a:sym typeface="Gill Sans"/>
                      </a:endParaRPr>
                    </a:p>
                  </a:txBody>
                  <a:tcPr marL="182880" marR="182880" marT="91440" marB="27432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415925" marR="0" lvl="0" indent="-285750" algn="l" rtl="0">
                        <a:lnSpc>
                          <a:spcPct val="100000"/>
                        </a:lnSpc>
                        <a:spcBef>
                          <a:spcPts val="0"/>
                        </a:spcBef>
                        <a:spcAft>
                          <a:spcPts val="0"/>
                        </a:spcAft>
                        <a:buClr>
                          <a:srgbClr val="2E2C22"/>
                        </a:buClr>
                        <a:buSzPct val="100000"/>
                        <a:buFont typeface="Arial" panose="020B0604020202020204" pitchFamily="34" charset="0"/>
                        <a:buChar char="•"/>
                      </a:pPr>
                      <a:r>
                        <a:rPr lang="en-US" sz="1200" u="none" strike="noStrike" cap="none" dirty="0">
                          <a:solidFill>
                            <a:srgbClr val="2E2C22"/>
                          </a:solidFill>
                          <a:latin typeface="Gill Sans MT" panose="020B0502020104020203" pitchFamily="34" charset="77"/>
                          <a:ea typeface="Gill Sans"/>
                          <a:cs typeface="Gill Sans"/>
                          <a:sym typeface="Gill Sans"/>
                        </a:rPr>
                        <a:t>Systèmes de suivi avec indicateurs de changement de normes.</a:t>
                      </a:r>
                      <a:endParaRPr sz="1200" u="none" strike="noStrike" cap="none" dirty="0">
                        <a:solidFill>
                          <a:srgbClr val="2E2C22"/>
                        </a:solidFill>
                        <a:latin typeface="Gill Sans MT" panose="020B0502020104020203" pitchFamily="34" charset="77"/>
                        <a:ea typeface="Gill Sans"/>
                        <a:cs typeface="Gill Sans"/>
                        <a:sym typeface="Gill Sans"/>
                      </a:endParaRPr>
                    </a:p>
                    <a:p>
                      <a:pPr marL="415925" marR="0" lvl="0" indent="-285750" algn="l" rtl="0">
                        <a:lnSpc>
                          <a:spcPct val="100000"/>
                        </a:lnSpc>
                        <a:spcBef>
                          <a:spcPts val="2000"/>
                        </a:spcBef>
                        <a:spcAft>
                          <a:spcPts val="0"/>
                        </a:spcAft>
                        <a:buClr>
                          <a:srgbClr val="2E2C22"/>
                        </a:buClr>
                        <a:buSzPct val="100000"/>
                        <a:buFont typeface="Arial" panose="020B0604020202020204" pitchFamily="34" charset="0"/>
                        <a:buChar char="•"/>
                      </a:pPr>
                      <a:r>
                        <a:rPr lang="en-US" sz="1200" u="none" strike="noStrike" cap="none" dirty="0">
                          <a:solidFill>
                            <a:srgbClr val="2E2C22"/>
                          </a:solidFill>
                          <a:latin typeface="Gill Sans MT" panose="020B0502020104020203" pitchFamily="34" charset="77"/>
                          <a:ea typeface="Gill Sans"/>
                          <a:cs typeface="Gill Sans"/>
                          <a:sym typeface="Gill Sans"/>
                        </a:rPr>
                        <a:t>Des études rapides pour tester de nouvelles stratégies.</a:t>
                      </a:r>
                      <a:endParaRPr sz="1200" u="none" strike="noStrike" cap="none" dirty="0">
                        <a:solidFill>
                          <a:srgbClr val="2E2C22"/>
                        </a:solidFill>
                        <a:latin typeface="Gill Sans MT" panose="020B0502020104020203" pitchFamily="34" charset="77"/>
                        <a:ea typeface="Gill Sans"/>
                        <a:cs typeface="Gill Sans"/>
                        <a:sym typeface="Gill Sans"/>
                      </a:endParaRPr>
                    </a:p>
                    <a:p>
                      <a:pPr marL="415925" marR="0" lvl="0" indent="-285750" algn="l" rtl="0">
                        <a:lnSpc>
                          <a:spcPct val="100000"/>
                        </a:lnSpc>
                        <a:spcBef>
                          <a:spcPts val="2000"/>
                        </a:spcBef>
                        <a:spcAft>
                          <a:spcPts val="0"/>
                        </a:spcAft>
                        <a:buClr>
                          <a:srgbClr val="2E2C22"/>
                        </a:buClr>
                        <a:buSzPct val="100000"/>
                        <a:buFont typeface="Arial" panose="020B0604020202020204" pitchFamily="34" charset="0"/>
                        <a:buChar char="•"/>
                      </a:pPr>
                      <a:r>
                        <a:rPr lang="en-US" sz="1200" u="none" strike="noStrike" cap="none" dirty="0">
                          <a:solidFill>
                            <a:srgbClr val="2E2C22"/>
                          </a:solidFill>
                          <a:latin typeface="Gill Sans MT" panose="020B0502020104020203" pitchFamily="34" charset="77"/>
                          <a:ea typeface="Gill Sans"/>
                          <a:cs typeface="Gill Sans"/>
                          <a:sym typeface="Gill Sans"/>
                        </a:rPr>
                        <a:t>Réflexions périodiques sur l'apprentissage guidé avec le personnel.</a:t>
                      </a:r>
                      <a:endParaRPr sz="1200" u="none" strike="noStrike" cap="none" dirty="0">
                        <a:solidFill>
                          <a:srgbClr val="2E2C22"/>
                        </a:solidFill>
                        <a:latin typeface="Gill Sans MT" panose="020B0502020104020203" pitchFamily="34" charset="77"/>
                        <a:ea typeface="Gill Sans"/>
                        <a:cs typeface="Gill Sans"/>
                        <a:sym typeface="Gill Sans"/>
                      </a:endParaRPr>
                    </a:p>
                    <a:p>
                      <a:pPr marL="415925" marR="0" lvl="0" indent="-285750" algn="l" rtl="0">
                        <a:lnSpc>
                          <a:spcPct val="100000"/>
                        </a:lnSpc>
                        <a:spcBef>
                          <a:spcPts val="2000"/>
                        </a:spcBef>
                        <a:spcAft>
                          <a:spcPts val="0"/>
                        </a:spcAft>
                        <a:buClr>
                          <a:srgbClr val="2E2C22"/>
                        </a:buClr>
                        <a:buSzPct val="100000"/>
                        <a:buFont typeface="Arial" panose="020B0604020202020204" pitchFamily="34" charset="0"/>
                        <a:buChar char="•"/>
                      </a:pPr>
                      <a:r>
                        <a:rPr lang="en-US" sz="1200" u="none" strike="noStrike" cap="none" dirty="0">
                          <a:solidFill>
                            <a:srgbClr val="2E2C22"/>
                          </a:solidFill>
                          <a:latin typeface="Gill Sans MT" panose="020B0502020104020203" pitchFamily="34" charset="77"/>
                          <a:ea typeface="Gill Sans"/>
                          <a:cs typeface="Gill Sans"/>
                          <a:sym typeface="Gill Sans"/>
                        </a:rPr>
                        <a:t>Contrôles périodiques avec les contrôleurs de la communauté.</a:t>
                      </a:r>
                      <a:endParaRPr sz="1200" u="none" strike="noStrike" cap="none" dirty="0">
                        <a:solidFill>
                          <a:srgbClr val="2E2C22"/>
                        </a:solidFill>
                        <a:latin typeface="Gill Sans MT" panose="020B0502020104020203" pitchFamily="34" charset="77"/>
                        <a:ea typeface="Gill Sans"/>
                        <a:cs typeface="Gill Sans"/>
                        <a:sym typeface="Gill Sans"/>
                      </a:endParaRPr>
                    </a:p>
                  </a:txBody>
                  <a:tcPr marL="182880" marR="182880" marT="91440" marB="27432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bl>
          </a:graphicData>
        </a:graphic>
      </p:graphicFrame>
      <p:sp>
        <p:nvSpPr>
          <p:cNvPr id="4" name="Rectangle 3">
            <a:extLst>
              <a:ext uri="{FF2B5EF4-FFF2-40B4-BE49-F238E27FC236}">
                <a16:creationId xmlns:a16="http://schemas.microsoft.com/office/drawing/2014/main" id="{97838A37-B689-47C3-BF74-12F11D52D44A}"/>
              </a:ext>
            </a:extLst>
          </p:cNvPr>
          <p:cNvSpPr/>
          <p:nvPr/>
        </p:nvSpPr>
        <p:spPr>
          <a:xfrm>
            <a:off x="89310" y="5247261"/>
            <a:ext cx="7076090" cy="707886"/>
          </a:xfrm>
          <a:prstGeom prst="rect">
            <a:avLst/>
          </a:prstGeom>
        </p:spPr>
        <p:txBody>
          <a:bodyPr wrap="square">
            <a:spAutoFit/>
          </a:bodyPr>
          <a:lstStyle/>
          <a:p>
            <a:pPr lvl="0">
              <a:buClr>
                <a:srgbClr val="000000"/>
              </a:buClr>
              <a:buSzPct val="100000"/>
            </a:pPr>
            <a:r>
              <a:rPr lang="en-US" sz="2000" b="1" dirty="0">
                <a:solidFill>
                  <a:srgbClr val="B4B62B"/>
                </a:solidFill>
                <a:latin typeface="Gill Sans MT" panose="020B0502020104020203" pitchFamily="34" charset="0"/>
              </a:rPr>
              <a:t>Suivi de la diffusion dans les programmes de changement de normes</a:t>
            </a:r>
          </a:p>
        </p:txBody>
      </p:sp>
      <p:sp>
        <p:nvSpPr>
          <p:cNvPr id="8" name="Rectangle 7">
            <a:extLst>
              <a:ext uri="{FF2B5EF4-FFF2-40B4-BE49-F238E27FC236}">
                <a16:creationId xmlns:a16="http://schemas.microsoft.com/office/drawing/2014/main" id="{F1C31F46-557D-45C5-B311-9DC2DA6DD2EF}"/>
              </a:ext>
            </a:extLst>
          </p:cNvPr>
          <p:cNvSpPr/>
          <p:nvPr/>
        </p:nvSpPr>
        <p:spPr>
          <a:xfrm>
            <a:off x="-6096" y="6164842"/>
            <a:ext cx="6254496" cy="2462213"/>
          </a:xfrm>
          <a:prstGeom prst="rect">
            <a:avLst/>
          </a:prstGeom>
        </p:spPr>
        <p:txBody>
          <a:bodyPr wrap="square">
            <a:spAutoFit/>
          </a:bodyPr>
          <a:lstStyle/>
          <a:p>
            <a:pPr marL="182880" lvl="0">
              <a:buClr>
                <a:srgbClr val="000000"/>
              </a:buClr>
              <a:buSzPts val="4400"/>
            </a:pPr>
            <a:r>
              <a:rPr lang="en-US" sz="1400" dirty="0">
                <a:solidFill>
                  <a:srgbClr val="393941"/>
                </a:solidFill>
                <a:latin typeface="Gill Sans MT" panose="020B0502020104020203" pitchFamily="34" charset="0"/>
              </a:rPr>
              <a:t>Les interventions de changement de normes peuvent avoir des stratégies de diffusion planifiées, mais la diffusion se produit également en dehors des résultats du projet, de manière imprévisible, en particulier pour le changement social. </a:t>
            </a:r>
          </a:p>
          <a:p>
            <a:pPr marL="182880" lvl="0">
              <a:buClr>
                <a:srgbClr val="000000"/>
              </a:buClr>
              <a:buSzPts val="4400"/>
            </a:pPr>
            <a:endParaRPr lang="en-US" sz="1400" dirty="0">
              <a:solidFill>
                <a:srgbClr val="393941"/>
              </a:solidFill>
              <a:latin typeface="Gill Sans MT" panose="020B0502020104020203" pitchFamily="34" charset="0"/>
            </a:endParaRPr>
          </a:p>
          <a:p>
            <a:pPr marL="182880" lvl="0">
              <a:buClr>
                <a:srgbClr val="000000"/>
              </a:buClr>
              <a:buSzPts val="4400"/>
            </a:pPr>
            <a:r>
              <a:rPr lang="en-US" sz="1400" dirty="0">
                <a:solidFill>
                  <a:srgbClr val="393941"/>
                </a:solidFill>
                <a:latin typeface="Gill Sans MT" panose="020B0502020104020203" pitchFamily="34" charset="0"/>
              </a:rPr>
              <a:t>Par conséquent, la diffusion du changement de normes est complexe et difficile à suivre par le biais du suivi de routine des programmes. </a:t>
            </a:r>
          </a:p>
          <a:p>
            <a:pPr marL="182880" lvl="0">
              <a:buClr>
                <a:srgbClr val="000000"/>
              </a:buClr>
              <a:buSzPts val="4400"/>
            </a:pPr>
            <a:endParaRPr lang="en-US" sz="1400" dirty="0">
              <a:solidFill>
                <a:srgbClr val="393941"/>
              </a:solidFill>
              <a:latin typeface="Gill Sans MT" panose="020B0502020104020203" pitchFamily="34" charset="0"/>
            </a:endParaRPr>
          </a:p>
          <a:p>
            <a:pPr marL="182880" lvl="0">
              <a:buClr>
                <a:srgbClr val="000000"/>
              </a:buClr>
              <a:buSzPts val="4400"/>
            </a:pPr>
            <a:r>
              <a:rPr lang="en-US" sz="1400" dirty="0">
                <a:solidFill>
                  <a:srgbClr val="393941"/>
                </a:solidFill>
                <a:latin typeface="Gill Sans MT" panose="020B0502020104020203" pitchFamily="34" charset="0"/>
              </a:rPr>
              <a:t>Les programmes dont la stratégie de diffusion est organisée peuvent surveiller la manière dont ils s'attendent à ce que ces changements se déroulent, ce qui peut aider les équipes à comprendre l'évolution des normes au fil du temps, lorsque cela est combiné à une recherche d'évaluation.</a:t>
            </a:r>
          </a:p>
        </p:txBody>
      </p:sp>
      <p:grpSp>
        <p:nvGrpSpPr>
          <p:cNvPr id="10" name="Google Shape;610;p480">
            <a:extLst>
              <a:ext uri="{FF2B5EF4-FFF2-40B4-BE49-F238E27FC236}">
                <a16:creationId xmlns:a16="http://schemas.microsoft.com/office/drawing/2014/main" id="{343AF595-1A7F-4295-8721-27DC5FBDBB4B}"/>
              </a:ext>
            </a:extLst>
          </p:cNvPr>
          <p:cNvGrpSpPr/>
          <p:nvPr/>
        </p:nvGrpSpPr>
        <p:grpSpPr>
          <a:xfrm>
            <a:off x="6248400" y="5642577"/>
            <a:ext cx="968955" cy="1044531"/>
            <a:chOff x="1368325" y="1090737"/>
            <a:chExt cx="3532094" cy="3532094"/>
          </a:xfrm>
        </p:grpSpPr>
        <p:sp>
          <p:nvSpPr>
            <p:cNvPr id="11" name="Google Shape;611;p480">
              <a:extLst>
                <a:ext uri="{FF2B5EF4-FFF2-40B4-BE49-F238E27FC236}">
                  <a16:creationId xmlns:a16="http://schemas.microsoft.com/office/drawing/2014/main" id="{5FB5B4C7-C5BD-4D50-BD52-A32FF360F7A8}"/>
                </a:ext>
              </a:extLst>
            </p:cNvPr>
            <p:cNvSpPr/>
            <p:nvPr/>
          </p:nvSpPr>
          <p:spPr>
            <a:xfrm>
              <a:off x="1368325" y="1090737"/>
              <a:ext cx="3532094" cy="3532094"/>
            </a:xfrm>
            <a:prstGeom prst="ellipse">
              <a:avLst/>
            </a:prstGeom>
            <a:solidFill>
              <a:srgbClr val="CBB303"/>
            </a:solidFill>
            <a:ln w="66675" cap="flat" cmpd="sng">
              <a:solidFill>
                <a:srgbClr val="FFFFF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700" b="0" i="0" u="none" strike="noStrike" cap="none" dirty="0">
                <a:solidFill>
                  <a:srgbClr val="2EC3C5"/>
                </a:solidFill>
                <a:latin typeface="Gill Sans"/>
                <a:ea typeface="Gill Sans"/>
                <a:cs typeface="Gill Sans"/>
                <a:sym typeface="Gill Sans"/>
              </a:endParaRPr>
            </a:p>
          </p:txBody>
        </p:sp>
        <p:pic>
          <p:nvPicPr>
            <p:cNvPr id="12" name="Google Shape;612;p480" descr="Cheers outline">
              <a:extLst>
                <a:ext uri="{FF2B5EF4-FFF2-40B4-BE49-F238E27FC236}">
                  <a16:creationId xmlns:a16="http://schemas.microsoft.com/office/drawing/2014/main" id="{6010CD24-715A-4EF5-A4D6-F84C0BB6048A}"/>
                </a:ext>
              </a:extLst>
            </p:cNvPr>
            <p:cNvPicPr preferRelativeResize="0"/>
            <p:nvPr/>
          </p:nvPicPr>
          <p:blipFill rotWithShape="1">
            <a:blip r:embed="rId3">
              <a:alphaModFix/>
            </a:blip>
            <a:srcRect/>
            <a:stretch/>
          </p:blipFill>
          <p:spPr>
            <a:xfrm>
              <a:off x="1557715" y="1379662"/>
              <a:ext cx="3153314" cy="3153314"/>
            </a:xfrm>
            <a:prstGeom prst="rect">
              <a:avLst/>
            </a:prstGeom>
            <a:noFill/>
            <a:ln>
              <a:noFill/>
            </a:ln>
          </p:spPr>
        </p:pic>
      </p:grpSp>
    </p:spTree>
    <p:custDataLst>
      <p:tags r:id="rId1"/>
    </p:custDataLst>
    <p:extLst>
      <p:ext uri="{BB962C8B-B14F-4D97-AF65-F5344CB8AC3E}">
        <p14:creationId xmlns:p14="http://schemas.microsoft.com/office/powerpoint/2010/main" val="147809165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8"/>
          <p:cNvSpPr>
            <a:spLocks noGrp="1"/>
          </p:cNvSpPr>
          <p:nvPr>
            <p:ph type="body" sz="quarter" idx="10"/>
          </p:nvPr>
        </p:nvSpPr>
        <p:spPr>
          <a:xfrm>
            <a:off x="152400" y="152400"/>
            <a:ext cx="6629400" cy="430742"/>
          </a:xfrm>
        </p:spPr>
        <p:txBody>
          <a:bodyPr/>
          <a:lstStyle/>
          <a:p>
            <a:pPr algn="l"/>
            <a:r>
              <a:rPr lang="en-US" sz="1150" dirty="0"/>
              <a:t>MODULE 4 MESURE DE L'ÉVOLUTION NORMATIVE DANS DES ENVIRONNEMENTS COMPLEXES </a:t>
            </a:r>
            <a:br>
              <a:rPr lang="en-US" dirty="0"/>
            </a:br>
            <a:endParaRPr lang="en-US" dirty="0"/>
          </a:p>
        </p:txBody>
      </p:sp>
      <p:sp>
        <p:nvSpPr>
          <p:cNvPr id="4" name="Text Placeholder 3">
            <a:extLst>
              <a:ext uri="{FF2B5EF4-FFF2-40B4-BE49-F238E27FC236}">
                <a16:creationId xmlns:a16="http://schemas.microsoft.com/office/drawing/2014/main" id="{5236E8ED-B211-4903-B34E-86A6B35EC63F}"/>
              </a:ext>
            </a:extLst>
          </p:cNvPr>
          <p:cNvSpPr>
            <a:spLocks noGrp="1"/>
          </p:cNvSpPr>
          <p:nvPr>
            <p:ph type="body" sz="quarter" idx="11"/>
          </p:nvPr>
        </p:nvSpPr>
        <p:spPr>
          <a:xfrm>
            <a:off x="152169" y="5137362"/>
            <a:ext cx="5486400" cy="430742"/>
          </a:xfrm>
        </p:spPr>
        <p:txBody>
          <a:bodyPr/>
          <a:lstStyle/>
          <a:p>
            <a:r>
              <a:rPr lang="en-US" sz="3000" dirty="0">
                <a:solidFill>
                  <a:srgbClr val="B4B62B"/>
                </a:solidFill>
              </a:rPr>
              <a:t>Agendas d'apprentissage</a:t>
            </a:r>
          </a:p>
        </p:txBody>
      </p:sp>
      <p:sp>
        <p:nvSpPr>
          <p:cNvPr id="12" name="Google Shape;486;p479">
            <a:extLst>
              <a:ext uri="{FF2B5EF4-FFF2-40B4-BE49-F238E27FC236}">
                <a16:creationId xmlns:a16="http://schemas.microsoft.com/office/drawing/2014/main" id="{1BBE0E70-EEBF-4EA4-92CC-3615BBA6DC55}"/>
              </a:ext>
            </a:extLst>
          </p:cNvPr>
          <p:cNvSpPr txBox="1">
            <a:spLocks/>
          </p:cNvSpPr>
          <p:nvPr/>
        </p:nvSpPr>
        <p:spPr>
          <a:xfrm>
            <a:off x="152401" y="5929878"/>
            <a:ext cx="6043584" cy="2813877"/>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228600" algn="just" rtl="0">
              <a:lnSpc>
                <a:spcPct val="90000"/>
              </a:lnSpc>
              <a:spcBef>
                <a:spcPts val="0"/>
              </a:spcBef>
              <a:spcAft>
                <a:spcPts val="0"/>
              </a:spcAft>
              <a:buClr>
                <a:srgbClr val="2E2C22"/>
              </a:buClr>
              <a:buSzPts val="4000"/>
              <a:buFont typeface="Arial"/>
              <a:buNone/>
              <a:defRPr sz="4400" b="0"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482600" algn="just" rtl="0">
              <a:lnSpc>
                <a:spcPct val="100000"/>
              </a:lnSpc>
              <a:spcBef>
                <a:spcPts val="2400"/>
              </a:spcBef>
              <a:spcAft>
                <a:spcPts val="0"/>
              </a:spcAft>
              <a:buClr>
                <a:srgbClr val="393941"/>
              </a:buClr>
              <a:buSzPts val="4000"/>
              <a:buFont typeface="Arial"/>
              <a:buChar char="•"/>
              <a:defRPr sz="4000" b="0" i="0" u="none" strike="noStrike" cap="none">
                <a:solidFill>
                  <a:srgbClr val="393941"/>
                </a:solidFill>
                <a:latin typeface="Gill Sans"/>
                <a:ea typeface="Gill Sans"/>
                <a:cs typeface="Gill Sans"/>
                <a:sym typeface="Gill Sans"/>
              </a:defRPr>
            </a:lvl2pPr>
            <a:lvl3pPr marL="1371600" marR="0" lvl="2" indent="-482600" algn="just" rtl="0">
              <a:lnSpc>
                <a:spcPct val="100000"/>
              </a:lnSpc>
              <a:spcBef>
                <a:spcPts val="0"/>
              </a:spcBef>
              <a:spcAft>
                <a:spcPts val="0"/>
              </a:spcAft>
              <a:buClr>
                <a:srgbClr val="393941"/>
              </a:buClr>
              <a:buSzPts val="4000"/>
              <a:buFont typeface="Arial"/>
              <a:buChar char="•"/>
              <a:defRPr sz="4000" b="0" i="0" u="none" strike="noStrike" cap="none">
                <a:solidFill>
                  <a:srgbClr val="393941"/>
                </a:solidFill>
                <a:latin typeface="Gill Sans"/>
                <a:ea typeface="Gill Sans"/>
                <a:cs typeface="Gill Sans"/>
                <a:sym typeface="Gill Sans"/>
              </a:defRPr>
            </a:lvl3pPr>
            <a:lvl4pPr marL="1828800" marR="0" lvl="3" indent="-482600" algn="just" rtl="0">
              <a:lnSpc>
                <a:spcPct val="100000"/>
              </a:lnSpc>
              <a:spcBef>
                <a:spcPts val="0"/>
              </a:spcBef>
              <a:spcAft>
                <a:spcPts val="0"/>
              </a:spcAft>
              <a:buClr>
                <a:srgbClr val="393941"/>
              </a:buClr>
              <a:buSzPts val="4000"/>
              <a:buFont typeface="Arial"/>
              <a:buChar char="•"/>
              <a:defRPr sz="4000" b="0" i="0" u="none" strike="noStrike" cap="none">
                <a:solidFill>
                  <a:srgbClr val="393941"/>
                </a:solidFill>
                <a:latin typeface="Gill Sans"/>
                <a:ea typeface="Gill Sans"/>
                <a:cs typeface="Gill Sans"/>
                <a:sym typeface="Gill Sans"/>
              </a:defRPr>
            </a:lvl4pPr>
            <a:lvl5pPr marL="2286000" marR="0" lvl="4" indent="-482600" algn="just" rtl="0">
              <a:lnSpc>
                <a:spcPct val="100000"/>
              </a:lnSpc>
              <a:spcBef>
                <a:spcPts val="0"/>
              </a:spcBef>
              <a:spcAft>
                <a:spcPts val="0"/>
              </a:spcAft>
              <a:buClr>
                <a:srgbClr val="393941"/>
              </a:buClr>
              <a:buSzPts val="4000"/>
              <a:buFont typeface="Arial"/>
              <a:buChar char="•"/>
              <a:defRPr sz="4000" b="0" i="0" u="none" strike="noStrike" cap="none">
                <a:solidFill>
                  <a:srgbClr val="393941"/>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pPr marL="0" marR="0" lvl="0" indent="0" algn="l" defTabSz="914400" rtl="0" eaLnBrk="1" fontAlgn="auto" latinLnBrk="0" hangingPunct="1">
              <a:lnSpc>
                <a:spcPct val="100000"/>
              </a:lnSpc>
              <a:spcBef>
                <a:spcPts val="0"/>
              </a:spcBef>
              <a:spcAft>
                <a:spcPts val="0"/>
              </a:spcAft>
              <a:buClr>
                <a:srgbClr val="000000"/>
              </a:buClr>
              <a:buSzPts val="4000"/>
              <a:tabLst/>
              <a:defRPr/>
            </a:pP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77"/>
                <a:cs typeface="Gill Sans"/>
                <a:sym typeface="Gill Sans"/>
              </a:rPr>
              <a:t>1. Avez-vous déjà utilisé des agendas d'apprentissage pour cibler la collecte d'informations afin de suivre la mise en œuvre du projet et le changement social ? Quels ont été les avantages et les défis ?</a:t>
            </a:r>
          </a:p>
          <a:p>
            <a:pPr marL="0" marR="0" lvl="0" indent="0" algn="l" defTabSz="914400" rtl="0" eaLnBrk="1" fontAlgn="auto" latinLnBrk="0" hangingPunct="1">
              <a:lnSpc>
                <a:spcPct val="100000"/>
              </a:lnSpc>
              <a:spcBef>
                <a:spcPts val="1200"/>
              </a:spcBef>
              <a:spcAft>
                <a:spcPts val="0"/>
              </a:spcAft>
              <a:buClr>
                <a:srgbClr val="000000"/>
              </a:buClr>
              <a:buSzPts val="4000"/>
              <a:tabLst/>
              <a:defRPr/>
            </a:pP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77"/>
                <a:cs typeface="Gill Sans"/>
                <a:sym typeface="Gill Sans"/>
              </a:rPr>
              <a:t>2. Compte tenu de la nature intangible du changement social (c'est-à-dire que le changement social n'est pas facilement dénombrable), quels types de suivi et d'études rapides ont été ou pourraient être réalisés ? Et par qui ? Quels pourraient être les défis à relever ?</a:t>
            </a:r>
          </a:p>
        </p:txBody>
      </p:sp>
      <p:sp>
        <p:nvSpPr>
          <p:cNvPr id="17" name="Google Shape;487;p479">
            <a:extLst>
              <a:ext uri="{FF2B5EF4-FFF2-40B4-BE49-F238E27FC236}">
                <a16:creationId xmlns:a16="http://schemas.microsoft.com/office/drawing/2014/main" id="{68ED3D88-6EAD-4273-923F-8D7DEE0C3B17}"/>
              </a:ext>
            </a:extLst>
          </p:cNvPr>
          <p:cNvSpPr txBox="1">
            <a:spLocks/>
          </p:cNvSpPr>
          <p:nvPr/>
        </p:nvSpPr>
        <p:spPr>
          <a:xfrm>
            <a:off x="279425" y="4852930"/>
            <a:ext cx="4516120" cy="577850"/>
          </a:xfrm>
          <a:prstGeom prst="rect">
            <a:avLst/>
          </a:prstGeom>
          <a:noFill/>
          <a:ln>
            <a:noFill/>
          </a:ln>
        </p:spPr>
        <p:txBody>
          <a:bodyPr spcFirstLastPara="1" wrap="square" lIns="91425" tIns="45700" rIns="91425" bIns="45700" anchor="t" anchorCtr="0">
            <a:noAutofit/>
          </a:bodyPr>
          <a:lstStyle>
            <a:lvl1pPr marL="0" marR="0" indent="0"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1pPr>
            <a:lvl2pPr marL="0" marR="0" indent="72866"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2pPr>
            <a:lvl3pPr marL="0" marR="0" indent="145733"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3pPr>
            <a:lvl4pPr marL="0" marR="0" indent="218599"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4pPr>
            <a:lvl5pPr marL="0" marR="0" indent="291465"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5pPr>
            <a:lvl6pPr marL="0" marR="0" indent="364331"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6pPr>
            <a:lvl7pPr marL="0" marR="0" indent="437198"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7pPr>
            <a:lvl8pPr marL="0" marR="0" indent="510064"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8pPr>
            <a:lvl9pPr marL="0" marR="0" indent="582930"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9pPr>
          </a:lstStyle>
          <a:p>
            <a:pPr algn="l">
              <a:buClr>
                <a:srgbClr val="7A7B83"/>
              </a:buClr>
              <a:buSzPts val="3600"/>
              <a:buFont typeface="Gill Sans"/>
              <a:buNone/>
            </a:pPr>
            <a:r>
              <a:rPr lang="en-US" sz="1400" kern="0" dirty="0">
                <a:latin typeface="Gill Sans MT" panose="020B0502020104020203" pitchFamily="34" charset="77"/>
              </a:rPr>
              <a:t>DISCUSSION DE GROUPE</a:t>
            </a:r>
          </a:p>
        </p:txBody>
      </p:sp>
      <p:sp>
        <p:nvSpPr>
          <p:cNvPr id="8" name="Rectangle 7">
            <a:extLst>
              <a:ext uri="{FF2B5EF4-FFF2-40B4-BE49-F238E27FC236}">
                <a16:creationId xmlns:a16="http://schemas.microsoft.com/office/drawing/2014/main" id="{8789761C-D244-44B1-9CC2-796730DA731A}"/>
              </a:ext>
            </a:extLst>
          </p:cNvPr>
          <p:cNvSpPr/>
          <p:nvPr/>
        </p:nvSpPr>
        <p:spPr>
          <a:xfrm>
            <a:off x="72155" y="666848"/>
            <a:ext cx="5916560" cy="1015663"/>
          </a:xfrm>
          <a:prstGeom prst="rect">
            <a:avLst/>
          </a:prstGeom>
        </p:spPr>
        <p:txBody>
          <a:bodyPr wrap="square">
            <a:spAutoFit/>
          </a:bodyPr>
          <a:lstStyle/>
          <a:p>
            <a:pPr lvl="0">
              <a:buClr>
                <a:srgbClr val="515257"/>
              </a:buClr>
              <a:buSzPts val="4000"/>
            </a:pPr>
            <a:r>
              <a:rPr lang="en-US" sz="3000" b="1" dirty="0">
                <a:solidFill>
                  <a:srgbClr val="B4B62B"/>
                </a:solidFill>
                <a:latin typeface="Gill Sans MT" panose="020B0502020104020203" pitchFamily="34" charset="77"/>
              </a:rPr>
              <a:t>Test de stratégie à l'aide des agendas d'apprentissage</a:t>
            </a:r>
          </a:p>
        </p:txBody>
      </p:sp>
      <p:sp>
        <p:nvSpPr>
          <p:cNvPr id="18" name="Google Shape;467;p23">
            <a:extLst>
              <a:ext uri="{FF2B5EF4-FFF2-40B4-BE49-F238E27FC236}">
                <a16:creationId xmlns:a16="http://schemas.microsoft.com/office/drawing/2014/main" id="{F907F697-BF01-4E34-B87F-502F56A35196}"/>
              </a:ext>
            </a:extLst>
          </p:cNvPr>
          <p:cNvSpPr txBox="1">
            <a:spLocks/>
          </p:cNvSpPr>
          <p:nvPr/>
        </p:nvSpPr>
        <p:spPr>
          <a:xfrm>
            <a:off x="204815" y="1825861"/>
            <a:ext cx="5916560" cy="236220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just" rtl="0">
              <a:lnSpc>
                <a:spcPct val="90000"/>
              </a:lnSpc>
              <a:spcBef>
                <a:spcPts val="0"/>
              </a:spcBef>
              <a:spcAft>
                <a:spcPts val="0"/>
              </a:spcAft>
              <a:buClr>
                <a:srgbClr val="2E2C22"/>
              </a:buClr>
              <a:buSzPts val="3600"/>
              <a:buFont typeface="Arial"/>
              <a:buNone/>
              <a:defRPr sz="4400" b="0"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240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pPr marL="0" marR="0" lvl="0" indent="0" algn="l" defTabSz="914400" rtl="0" eaLnBrk="1" fontAlgn="auto" latinLnBrk="0" hangingPunct="1">
              <a:lnSpc>
                <a:spcPct val="100000"/>
              </a:lnSpc>
              <a:spcBef>
                <a:spcPts val="0"/>
              </a:spcBef>
              <a:spcAft>
                <a:spcPts val="0"/>
              </a:spcAft>
              <a:buClr>
                <a:srgbClr val="2E2C22"/>
              </a:buClr>
              <a:buSzPts val="4000"/>
              <a:buFont typeface="Arial"/>
              <a:buNone/>
              <a:tabLst/>
              <a:defRPr/>
            </a:pP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77"/>
                <a:cs typeface="Gill Sans"/>
                <a:sym typeface="Gill Sans"/>
              </a:rPr>
              <a:t>Les agendas d'apprentissage peuvent aider à guider l'apprentissage sur une série de questions de mise en œuvre et d'ajustements nécessaires :</a:t>
            </a:r>
          </a:p>
          <a:p>
            <a:pPr marL="285750" marR="0" lvl="0" indent="-285750" algn="l" defTabSz="914400" rtl="0" eaLnBrk="1" fontAlgn="auto" latinLnBrk="0" hangingPunct="1">
              <a:lnSpc>
                <a:spcPct val="100000"/>
              </a:lnSpc>
              <a:spcBef>
                <a:spcPts val="1000"/>
              </a:spcBef>
              <a:spcAft>
                <a:spcPts val="0"/>
              </a:spcAft>
              <a:buClr>
                <a:srgbClr val="000000"/>
              </a:buClr>
              <a:buSzPct val="100000"/>
              <a:buFont typeface="Arial" panose="020B0604020202020204" pitchFamily="34" charset="0"/>
              <a:buChar char="•"/>
              <a:tabLst/>
              <a:defRPr/>
            </a:pP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77"/>
                <a:cs typeface="Gill Sans"/>
                <a:sym typeface="Gill Sans"/>
              </a:rPr>
              <a:t>Test des stratégies existantes ou nouvelles.</a:t>
            </a:r>
          </a:p>
          <a:p>
            <a:pPr marL="285750" marR="0" lvl="0" indent="-285750" algn="l" defTabSz="914400" rtl="0" eaLnBrk="1" fontAlgn="auto" latinLnBrk="0" hangingPunct="1">
              <a:lnSpc>
                <a:spcPct val="100000"/>
              </a:lnSpc>
              <a:spcBef>
                <a:spcPts val="1000"/>
              </a:spcBef>
              <a:spcAft>
                <a:spcPts val="0"/>
              </a:spcAft>
              <a:buClr>
                <a:srgbClr val="000000"/>
              </a:buClr>
              <a:buSzPct val="100000"/>
              <a:buFont typeface="Arial" panose="020B0604020202020204" pitchFamily="34" charset="0"/>
              <a:buChar char="•"/>
              <a:tabLst/>
              <a:defRPr/>
            </a:pP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77"/>
                <a:cs typeface="Gill Sans"/>
                <a:sym typeface="Gill Sans"/>
              </a:rPr>
              <a:t>La facilité de mise en œuvre des stratégies.</a:t>
            </a:r>
          </a:p>
          <a:p>
            <a:pPr marL="285750" marR="0" lvl="0" indent="-285750" algn="l" defTabSz="914400" rtl="0" eaLnBrk="1" fontAlgn="auto" latinLnBrk="0" hangingPunct="1">
              <a:lnSpc>
                <a:spcPct val="100000"/>
              </a:lnSpc>
              <a:spcBef>
                <a:spcPts val="1000"/>
              </a:spcBef>
              <a:spcAft>
                <a:spcPts val="0"/>
              </a:spcAft>
              <a:buClr>
                <a:srgbClr val="000000"/>
              </a:buClr>
              <a:buSzPct val="100000"/>
              <a:buFont typeface="Arial" panose="020B0604020202020204" pitchFamily="34" charset="0"/>
              <a:buChar char="•"/>
              <a:tabLst/>
              <a:defRPr/>
            </a:pP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77"/>
                <a:cs typeface="Gill Sans"/>
                <a:sym typeface="Gill Sans"/>
              </a:rPr>
              <a:t>Comment les bénéficiaires apprécient (ou non) la stratégie des </a:t>
            </a:r>
            <a:r>
              <a:rPr lang="en-US" sz="1600" kern="0" dirty="0"/>
              <a:t>interventions de changement des normes</a:t>
            </a: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77"/>
                <a:cs typeface="Gill Sans"/>
                <a:sym typeface="Gill Sans"/>
              </a:rPr>
              <a:t>.</a:t>
            </a:r>
          </a:p>
          <a:p>
            <a:pPr marL="285750" marR="0" lvl="0" indent="-285750" algn="l" defTabSz="914400" rtl="0" eaLnBrk="1" fontAlgn="auto" latinLnBrk="0" hangingPunct="1">
              <a:lnSpc>
                <a:spcPct val="100000"/>
              </a:lnSpc>
              <a:spcBef>
                <a:spcPts val="1000"/>
              </a:spcBef>
              <a:spcAft>
                <a:spcPts val="0"/>
              </a:spcAft>
              <a:buClr>
                <a:srgbClr val="000000"/>
              </a:buClr>
              <a:buSzPct val="100000"/>
              <a:buFont typeface="Arial" panose="020B0604020202020204" pitchFamily="34" charset="0"/>
              <a:buChar char="•"/>
              <a:tabLst/>
              <a:defRPr/>
            </a:pP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77"/>
                <a:cs typeface="Gill Sans"/>
                <a:sym typeface="Gill Sans"/>
              </a:rPr>
              <a:t>Si les activités conduisent à des changements sociaux, de comportement, structurels ou autres attendus.</a:t>
            </a:r>
          </a:p>
          <a:p>
            <a:pPr marL="0" marR="0" lvl="0" indent="0" algn="just" defTabSz="914400" rtl="0" eaLnBrk="1" fontAlgn="auto" latinLnBrk="0" hangingPunct="1">
              <a:lnSpc>
                <a:spcPct val="100000"/>
              </a:lnSpc>
              <a:spcBef>
                <a:spcPts val="0"/>
              </a:spcBef>
              <a:spcAft>
                <a:spcPts val="2400"/>
              </a:spcAft>
              <a:buClr>
                <a:srgbClr val="515257"/>
              </a:buClr>
              <a:buSzPts val="3600"/>
              <a:buFont typeface="Arial"/>
              <a:buNone/>
              <a:tabLst/>
              <a:defRPr/>
            </a:pPr>
            <a:endParaRPr kumimoji="0" lang="en-US" sz="4400" b="0" i="0" u="none" strike="noStrike" kern="0" cap="none" spc="0" normalizeH="0" baseline="0" noProof="0" dirty="0">
              <a:ln>
                <a:noFill/>
              </a:ln>
              <a:solidFill>
                <a:srgbClr val="2E2C22"/>
              </a:solidFill>
              <a:effectLst/>
              <a:uLnTx/>
              <a:uFillTx/>
              <a:latin typeface="Gill Sans MT" panose="020B0502020104020203" pitchFamily="34" charset="77"/>
              <a:cs typeface="Gill Sans"/>
              <a:sym typeface="Gill Sans"/>
            </a:endParaRPr>
          </a:p>
        </p:txBody>
      </p:sp>
      <p:grpSp>
        <p:nvGrpSpPr>
          <p:cNvPr id="19" name="Google Shape;610;p480">
            <a:extLst>
              <a:ext uri="{FF2B5EF4-FFF2-40B4-BE49-F238E27FC236}">
                <a16:creationId xmlns:a16="http://schemas.microsoft.com/office/drawing/2014/main" id="{A4EEF8D1-0C4E-41D7-9FAD-7C4E7E910DF8}"/>
              </a:ext>
            </a:extLst>
          </p:cNvPr>
          <p:cNvGrpSpPr/>
          <p:nvPr/>
        </p:nvGrpSpPr>
        <p:grpSpPr>
          <a:xfrm>
            <a:off x="6121375" y="1140061"/>
            <a:ext cx="1371600" cy="1371600"/>
            <a:chOff x="1368325" y="1090737"/>
            <a:chExt cx="3532094" cy="3532094"/>
          </a:xfrm>
        </p:grpSpPr>
        <p:sp>
          <p:nvSpPr>
            <p:cNvPr id="20" name="Google Shape;611;p480">
              <a:extLst>
                <a:ext uri="{FF2B5EF4-FFF2-40B4-BE49-F238E27FC236}">
                  <a16:creationId xmlns:a16="http://schemas.microsoft.com/office/drawing/2014/main" id="{2978374F-AA49-4630-8F6E-B56E91C5737C}"/>
                </a:ext>
              </a:extLst>
            </p:cNvPr>
            <p:cNvSpPr/>
            <p:nvPr/>
          </p:nvSpPr>
          <p:spPr>
            <a:xfrm>
              <a:off x="1368325" y="1090737"/>
              <a:ext cx="3532094" cy="3532094"/>
            </a:xfrm>
            <a:prstGeom prst="ellipse">
              <a:avLst/>
            </a:prstGeom>
            <a:solidFill>
              <a:srgbClr val="CBB303"/>
            </a:solidFill>
            <a:ln w="66675" cap="flat" cmpd="sng">
              <a:solidFill>
                <a:srgbClr val="FFFFF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700" b="0" i="0" u="none" strike="noStrike" cap="none" dirty="0">
                <a:solidFill>
                  <a:srgbClr val="2EC3C5"/>
                </a:solidFill>
                <a:latin typeface="Gill Sans"/>
                <a:ea typeface="Gill Sans"/>
                <a:cs typeface="Gill Sans"/>
                <a:sym typeface="Gill Sans"/>
              </a:endParaRPr>
            </a:p>
          </p:txBody>
        </p:sp>
        <p:pic>
          <p:nvPicPr>
            <p:cNvPr id="21" name="Google Shape;612;p480" descr="Cheers outline">
              <a:extLst>
                <a:ext uri="{FF2B5EF4-FFF2-40B4-BE49-F238E27FC236}">
                  <a16:creationId xmlns:a16="http://schemas.microsoft.com/office/drawing/2014/main" id="{C16A6A64-F218-47C7-90E3-3790073CE5B3}"/>
                </a:ext>
              </a:extLst>
            </p:cNvPr>
            <p:cNvPicPr preferRelativeResize="0"/>
            <p:nvPr/>
          </p:nvPicPr>
          <p:blipFill rotWithShape="1">
            <a:blip r:embed="rId4">
              <a:alphaModFix/>
            </a:blip>
            <a:srcRect/>
            <a:stretch/>
          </p:blipFill>
          <p:spPr>
            <a:xfrm>
              <a:off x="1557715" y="1379662"/>
              <a:ext cx="3153314" cy="3153314"/>
            </a:xfrm>
            <a:prstGeom prst="rect">
              <a:avLst/>
            </a:prstGeom>
            <a:noFill/>
            <a:ln>
              <a:noFill/>
            </a:ln>
          </p:spPr>
        </p:pic>
      </p:grpSp>
      <p:grpSp>
        <p:nvGrpSpPr>
          <p:cNvPr id="22" name="Google Shape;491;p479">
            <a:extLst>
              <a:ext uri="{FF2B5EF4-FFF2-40B4-BE49-F238E27FC236}">
                <a16:creationId xmlns:a16="http://schemas.microsoft.com/office/drawing/2014/main" id="{9B7662E9-A685-4FCA-B9B1-A397FEA61823}"/>
              </a:ext>
            </a:extLst>
          </p:cNvPr>
          <p:cNvGrpSpPr/>
          <p:nvPr/>
        </p:nvGrpSpPr>
        <p:grpSpPr>
          <a:xfrm>
            <a:off x="6121375" y="4775588"/>
            <a:ext cx="1371600" cy="1371600"/>
            <a:chOff x="1368325" y="1083283"/>
            <a:chExt cx="3532094" cy="3532094"/>
          </a:xfrm>
        </p:grpSpPr>
        <p:sp>
          <p:nvSpPr>
            <p:cNvPr id="23" name="Google Shape;492;p479">
              <a:extLst>
                <a:ext uri="{FF2B5EF4-FFF2-40B4-BE49-F238E27FC236}">
                  <a16:creationId xmlns:a16="http://schemas.microsoft.com/office/drawing/2014/main" id="{B3FED89A-95E3-409D-A9D0-839DC808704C}"/>
                </a:ext>
              </a:extLst>
            </p:cNvPr>
            <p:cNvSpPr/>
            <p:nvPr/>
          </p:nvSpPr>
          <p:spPr>
            <a:xfrm>
              <a:off x="1368325" y="1083283"/>
              <a:ext cx="3532094" cy="3532094"/>
            </a:xfrm>
            <a:prstGeom prst="ellipse">
              <a:avLst/>
            </a:prstGeom>
            <a:solidFill>
              <a:srgbClr val="CBB303"/>
            </a:solidFill>
            <a:ln w="66675" cap="flat" cmpd="sng">
              <a:solidFill>
                <a:srgbClr val="FFFFF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700" b="0" i="0" u="none" strike="noStrike" cap="none" dirty="0">
                <a:solidFill>
                  <a:schemeClr val="lt1"/>
                </a:solidFill>
                <a:latin typeface="Gill Sans"/>
                <a:ea typeface="Gill Sans"/>
                <a:cs typeface="Gill Sans"/>
                <a:sym typeface="Gill Sans"/>
              </a:endParaRPr>
            </a:p>
          </p:txBody>
        </p:sp>
        <p:pic>
          <p:nvPicPr>
            <p:cNvPr id="24" name="Google Shape;493;p479">
              <a:extLst>
                <a:ext uri="{FF2B5EF4-FFF2-40B4-BE49-F238E27FC236}">
                  <a16:creationId xmlns:a16="http://schemas.microsoft.com/office/drawing/2014/main" id="{0AF2C02F-31A9-4C71-A5DC-6381FF12A263}"/>
                </a:ext>
              </a:extLst>
            </p:cNvPr>
            <p:cNvPicPr preferRelativeResize="0"/>
            <p:nvPr/>
          </p:nvPicPr>
          <p:blipFill rotWithShape="1">
            <a:blip r:embed="rId5">
              <a:alphaModFix/>
            </a:blip>
            <a:srcRect/>
            <a:stretch/>
          </p:blipFill>
          <p:spPr>
            <a:xfrm>
              <a:off x="1902078" y="1869704"/>
              <a:ext cx="2431692" cy="1900633"/>
            </a:xfrm>
            <a:prstGeom prst="rect">
              <a:avLst/>
            </a:prstGeom>
            <a:noFill/>
            <a:ln>
              <a:noFill/>
            </a:ln>
          </p:spPr>
        </p:pic>
      </p:grpSp>
    </p:spTree>
    <p:custDataLst>
      <p:tags r:id="rId1"/>
    </p:custDataLst>
    <p:extLst>
      <p:ext uri="{BB962C8B-B14F-4D97-AF65-F5344CB8AC3E}">
        <p14:creationId xmlns:p14="http://schemas.microsoft.com/office/powerpoint/2010/main" val="44534170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DB510-8E51-4405-BE6E-3BF34784ADD4}"/>
              </a:ext>
            </a:extLst>
          </p:cNvPr>
          <p:cNvSpPr>
            <a:spLocks noGrp="1"/>
          </p:cNvSpPr>
          <p:nvPr>
            <p:ph type="body" sz="quarter" idx="10"/>
          </p:nvPr>
        </p:nvSpPr>
        <p:spPr>
          <a:xfrm>
            <a:off x="152400" y="115887"/>
            <a:ext cx="6019800" cy="430742"/>
          </a:xfrm>
        </p:spPr>
        <p:txBody>
          <a:bodyPr/>
          <a:lstStyle/>
          <a:p>
            <a:pPr lvl="0" algn="l"/>
            <a:r>
              <a:rPr lang="en-US" dirty="0"/>
              <a:t>MODULE 4 | MESURER LES CHANGEMENTS NORMATIFS DANS DES ENVIRONNEMENTS COMPLEXES </a:t>
            </a:r>
            <a:br>
              <a:rPr lang="en-US" dirty="0"/>
            </a:br>
            <a:endParaRPr lang="en-US" dirty="0"/>
          </a:p>
        </p:txBody>
      </p:sp>
      <p:sp>
        <p:nvSpPr>
          <p:cNvPr id="3" name="Text Placeholder 2">
            <a:extLst>
              <a:ext uri="{FF2B5EF4-FFF2-40B4-BE49-F238E27FC236}">
                <a16:creationId xmlns:a16="http://schemas.microsoft.com/office/drawing/2014/main" id="{0E4BBB00-1FF6-462A-91BC-0AA2271E314C}"/>
              </a:ext>
            </a:extLst>
          </p:cNvPr>
          <p:cNvSpPr>
            <a:spLocks noGrp="1"/>
          </p:cNvSpPr>
          <p:nvPr>
            <p:ph type="body" sz="quarter" idx="11"/>
          </p:nvPr>
        </p:nvSpPr>
        <p:spPr>
          <a:xfrm>
            <a:off x="190500" y="576259"/>
            <a:ext cx="6781800" cy="533400"/>
          </a:xfrm>
        </p:spPr>
        <p:txBody>
          <a:bodyPr/>
          <a:lstStyle/>
          <a:p>
            <a:r>
              <a:rPr lang="en-US" sz="2800" dirty="0">
                <a:solidFill>
                  <a:srgbClr val="B4B62B"/>
                </a:solidFill>
              </a:rPr>
              <a:t>Mesures des normes individuelles et sociales</a:t>
            </a:r>
          </a:p>
        </p:txBody>
      </p:sp>
      <p:graphicFrame>
        <p:nvGraphicFramePr>
          <p:cNvPr id="6" name="Google Shape;697;p41">
            <a:extLst>
              <a:ext uri="{FF2B5EF4-FFF2-40B4-BE49-F238E27FC236}">
                <a16:creationId xmlns:a16="http://schemas.microsoft.com/office/drawing/2014/main" id="{F1D8EFD2-2734-4DC0-9CA1-F626D504C642}"/>
              </a:ext>
            </a:extLst>
          </p:cNvPr>
          <p:cNvGraphicFramePr/>
          <p:nvPr>
            <p:extLst>
              <p:ext uri="{D42A27DB-BD31-4B8C-83A1-F6EECF244321}">
                <p14:modId xmlns:p14="http://schemas.microsoft.com/office/powerpoint/2010/main" val="1522415718"/>
              </p:ext>
            </p:extLst>
          </p:nvPr>
        </p:nvGraphicFramePr>
        <p:xfrm>
          <a:off x="344214" y="1676400"/>
          <a:ext cx="6781800" cy="3734928"/>
        </p:xfrm>
        <a:graphic>
          <a:graphicData uri="http://schemas.openxmlformats.org/drawingml/2006/table">
            <a:tbl>
              <a:tblPr>
                <a:noFill/>
              </a:tblPr>
              <a:tblGrid>
                <a:gridCol w="1870268">
                  <a:extLst>
                    <a:ext uri="{9D8B030D-6E8A-4147-A177-3AD203B41FA5}">
                      <a16:colId xmlns:a16="http://schemas.microsoft.com/office/drawing/2014/main" val="20000"/>
                    </a:ext>
                  </a:extLst>
                </a:gridCol>
                <a:gridCol w="1775708">
                  <a:extLst>
                    <a:ext uri="{9D8B030D-6E8A-4147-A177-3AD203B41FA5}">
                      <a16:colId xmlns:a16="http://schemas.microsoft.com/office/drawing/2014/main" val="20001"/>
                    </a:ext>
                  </a:extLst>
                </a:gridCol>
                <a:gridCol w="3135824">
                  <a:extLst>
                    <a:ext uri="{9D8B030D-6E8A-4147-A177-3AD203B41FA5}">
                      <a16:colId xmlns:a16="http://schemas.microsoft.com/office/drawing/2014/main" val="20002"/>
                    </a:ext>
                  </a:extLst>
                </a:gridCol>
              </a:tblGrid>
              <a:tr h="588679">
                <a:tc>
                  <a:txBody>
                    <a:bodyPr/>
                    <a:lstStyle/>
                    <a:p>
                      <a:pPr marL="0" marR="0" lvl="0" indent="0" algn="l" rtl="0">
                        <a:lnSpc>
                          <a:spcPct val="100000"/>
                        </a:lnSpc>
                        <a:spcBef>
                          <a:spcPts val="0"/>
                        </a:spcBef>
                        <a:spcAft>
                          <a:spcPts val="0"/>
                        </a:spcAft>
                        <a:buClr>
                          <a:srgbClr val="FFFFFF"/>
                        </a:buClr>
                        <a:buSzPts val="4800"/>
                        <a:buFont typeface="Gill Sans"/>
                        <a:buNone/>
                      </a:pPr>
                      <a:r>
                        <a:rPr lang="en-US" sz="1200" b="1" i="0" u="none" strike="noStrike" cap="none" dirty="0">
                          <a:solidFill>
                            <a:schemeClr val="bg2">
                              <a:lumMod val="10000"/>
                            </a:schemeClr>
                          </a:solidFill>
                          <a:latin typeface="Gill Sans MT" panose="020B0502020104020203" pitchFamily="34" charset="77"/>
                          <a:ea typeface="Gill Sans"/>
                          <a:cs typeface="Gill Sans"/>
                          <a:sym typeface="Gill Sans"/>
                        </a:rPr>
                        <a:t>TYPE DE MESURE</a:t>
                      </a:r>
                      <a:endParaRPr sz="1200" b="1"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4B62B"/>
                    </a:solidFill>
                  </a:tcPr>
                </a:tc>
                <a:tc>
                  <a:txBody>
                    <a:bodyPr/>
                    <a:lstStyle/>
                    <a:p>
                      <a:pPr marL="0" marR="0" lvl="0" indent="0" algn="l" rtl="0">
                        <a:lnSpc>
                          <a:spcPct val="100000"/>
                        </a:lnSpc>
                        <a:spcBef>
                          <a:spcPts val="0"/>
                        </a:spcBef>
                        <a:spcAft>
                          <a:spcPts val="0"/>
                        </a:spcAft>
                        <a:buClr>
                          <a:srgbClr val="FFFFFF"/>
                        </a:buClr>
                        <a:buSzPts val="4800"/>
                        <a:buFont typeface="Gill Sans"/>
                        <a:buNone/>
                      </a:pPr>
                      <a:r>
                        <a:rPr lang="en-US" sz="1200" b="1" i="0" u="none" strike="noStrike" cap="none" dirty="0">
                          <a:solidFill>
                            <a:schemeClr val="bg2">
                              <a:lumMod val="10000"/>
                            </a:schemeClr>
                          </a:solidFill>
                          <a:latin typeface="Gill Sans MT" panose="020B0502020104020203" pitchFamily="34" charset="77"/>
                          <a:ea typeface="Gill Sans"/>
                          <a:cs typeface="Gill Sans"/>
                          <a:sym typeface="Gill Sans"/>
                        </a:rPr>
                        <a:t>MESURE</a:t>
                      </a:r>
                      <a:endParaRPr sz="1200" b="1"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4B62B"/>
                    </a:solidFill>
                  </a:tcPr>
                </a:tc>
                <a:tc>
                  <a:txBody>
                    <a:bodyPr/>
                    <a:lstStyle/>
                    <a:p>
                      <a:pPr marL="0" marR="0" lvl="0" indent="0" algn="l" rtl="0">
                        <a:lnSpc>
                          <a:spcPct val="100000"/>
                        </a:lnSpc>
                        <a:spcBef>
                          <a:spcPts val="0"/>
                        </a:spcBef>
                        <a:spcAft>
                          <a:spcPts val="0"/>
                        </a:spcAft>
                        <a:buClr>
                          <a:srgbClr val="FFFFFF"/>
                        </a:buClr>
                        <a:buSzPts val="4800"/>
                        <a:buFont typeface="Gill Sans"/>
                        <a:buNone/>
                      </a:pPr>
                      <a:r>
                        <a:rPr lang="en-US" sz="1200" b="1" i="0" u="none" strike="noStrike" cap="none" dirty="0">
                          <a:solidFill>
                            <a:schemeClr val="bg2">
                              <a:lumMod val="10000"/>
                            </a:schemeClr>
                          </a:solidFill>
                          <a:latin typeface="Gill Sans MT" panose="020B0502020104020203" pitchFamily="34" charset="77"/>
                          <a:ea typeface="Gill Sans"/>
                          <a:cs typeface="Gill Sans"/>
                          <a:sym typeface="Gill Sans"/>
                        </a:rPr>
                        <a:t>EXEMPLE DE QUESTION</a:t>
                      </a:r>
                      <a:endParaRPr sz="1200" b="1"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4B62B"/>
                    </a:solidFill>
                  </a:tcPr>
                </a:tc>
                <a:extLst>
                  <a:ext uri="{0D108BD9-81ED-4DB2-BD59-A6C34878D82A}">
                    <a16:rowId xmlns:a16="http://schemas.microsoft.com/office/drawing/2014/main" val="10000"/>
                  </a:ext>
                </a:extLst>
              </a:tr>
              <a:tr h="809031">
                <a:tc>
                  <a:txBody>
                    <a:bodyPr/>
                    <a:lstStyle/>
                    <a:p>
                      <a:pPr marL="0" marR="0" lvl="0" indent="0" algn="l" rtl="0">
                        <a:lnSpc>
                          <a:spcPct val="100000"/>
                        </a:lnSpc>
                        <a:spcBef>
                          <a:spcPts val="0"/>
                        </a:spcBef>
                        <a:spcAft>
                          <a:spcPts val="0"/>
                        </a:spcAft>
                        <a:buClr>
                          <a:srgbClr val="2E2C22"/>
                        </a:buClr>
                        <a:buSzPts val="4400"/>
                        <a:buFont typeface="Gill Sans"/>
                        <a:buNone/>
                      </a:pPr>
                      <a:r>
                        <a:rPr lang="en-US" sz="1200" b="0" i="0" u="none" strike="noStrike" cap="none" dirty="0">
                          <a:solidFill>
                            <a:srgbClr val="2E2C22"/>
                          </a:solidFill>
                          <a:latin typeface="Gill Sans MT" panose="020B0502020104020203" pitchFamily="34" charset="77"/>
                          <a:ea typeface="Gill Sans"/>
                          <a:cs typeface="Gill Sans"/>
                          <a:sym typeface="Gill Sans"/>
                        </a:rPr>
                        <a:t>Mesures individuelles</a:t>
                      </a:r>
                      <a:endParaRPr sz="1200" u="none" strike="noStrike" cap="none" dirty="0">
                        <a:solidFill>
                          <a:srgbClr val="2E2C22"/>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2E2C22"/>
                        </a:buClr>
                        <a:buSzPts val="4400"/>
                        <a:buFont typeface="Gill Sans"/>
                        <a:buNone/>
                      </a:pPr>
                      <a:r>
                        <a:rPr lang="en-US" sz="1200" b="0" i="0" u="none" strike="noStrike" cap="none" dirty="0">
                          <a:solidFill>
                            <a:srgbClr val="2E2C22"/>
                          </a:solidFill>
                          <a:latin typeface="Gill Sans MT" panose="020B0502020104020203" pitchFamily="34" charset="77"/>
                          <a:ea typeface="Gill Sans"/>
                          <a:cs typeface="Gill Sans"/>
                          <a:sym typeface="Gill Sans"/>
                        </a:rPr>
                        <a:t>Attitude</a:t>
                      </a:r>
                      <a:endParaRPr sz="1200" u="none" strike="noStrike" cap="none" dirty="0">
                        <a:solidFill>
                          <a:srgbClr val="2E2C22"/>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2E2C22"/>
                        </a:buClr>
                        <a:buSzPts val="4400"/>
                        <a:buFont typeface="Gill Sans"/>
                        <a:buNone/>
                      </a:pPr>
                      <a:r>
                        <a:rPr lang="en-US" sz="1200" b="1" i="0" u="none" strike="noStrike" cap="none" dirty="0">
                          <a:solidFill>
                            <a:srgbClr val="2E2C22"/>
                          </a:solidFill>
                          <a:latin typeface="Gill Sans MT" panose="020B0502020104020203" pitchFamily="34" charset="77"/>
                          <a:ea typeface="Gill Sans"/>
                          <a:cs typeface="Gill Sans"/>
                          <a:sym typeface="Gill Sans"/>
                        </a:rPr>
                        <a:t>Les </a:t>
                      </a:r>
                      <a:r>
                        <a:rPr lang="en-US" sz="1200" b="0" i="0" u="none" strike="noStrike" cap="none" dirty="0">
                          <a:solidFill>
                            <a:srgbClr val="2E2C22"/>
                          </a:solidFill>
                          <a:latin typeface="Gill Sans MT" panose="020B0502020104020203" pitchFamily="34" charset="77"/>
                          <a:ea typeface="Gill Sans"/>
                          <a:cs typeface="Gill Sans"/>
                          <a:sym typeface="Gill Sans"/>
                        </a:rPr>
                        <a:t>personnes de votre âge </a:t>
                      </a:r>
                      <a:r>
                        <a:rPr lang="en-US" sz="1200" b="1" i="0" u="none" strike="noStrike" cap="none" dirty="0">
                          <a:solidFill>
                            <a:srgbClr val="2E2C22"/>
                          </a:solidFill>
                          <a:latin typeface="Gill Sans MT" panose="020B0502020104020203" pitchFamily="34" charset="77"/>
                          <a:ea typeface="Gill Sans"/>
                          <a:cs typeface="Gill Sans"/>
                          <a:sym typeface="Gill Sans"/>
                        </a:rPr>
                        <a:t>doivent-elles </a:t>
                      </a:r>
                      <a:r>
                        <a:rPr lang="en-US" sz="1200" b="0" i="0" u="none" strike="noStrike" cap="none" dirty="0">
                          <a:solidFill>
                            <a:srgbClr val="2E2C22"/>
                          </a:solidFill>
                          <a:latin typeface="Gill Sans MT" panose="020B0502020104020203" pitchFamily="34" charset="77"/>
                          <a:ea typeface="Gill Sans"/>
                          <a:cs typeface="Gill Sans"/>
                          <a:sym typeface="Gill Sans"/>
                        </a:rPr>
                        <a:t>porter des masques en public ?</a:t>
                      </a:r>
                      <a:endParaRPr sz="1200" u="none" strike="noStrike" cap="none" dirty="0">
                        <a:solidFill>
                          <a:srgbClr val="2E2C22"/>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1238528">
                <a:tc rowSpan="2">
                  <a:txBody>
                    <a:bodyPr/>
                    <a:lstStyle/>
                    <a:p>
                      <a:pPr marL="0" marR="0" lvl="0" indent="0" algn="l" rtl="0">
                        <a:lnSpc>
                          <a:spcPct val="100000"/>
                        </a:lnSpc>
                        <a:spcBef>
                          <a:spcPts val="0"/>
                        </a:spcBef>
                        <a:spcAft>
                          <a:spcPts val="0"/>
                        </a:spcAft>
                        <a:buClr>
                          <a:srgbClr val="2E2C22"/>
                        </a:buClr>
                        <a:buSzPts val="4400"/>
                        <a:buFont typeface="Gill Sans"/>
                        <a:buNone/>
                      </a:pPr>
                      <a:r>
                        <a:rPr lang="en-US" sz="1200" b="0" i="0" u="none" strike="noStrike" cap="none" dirty="0">
                          <a:solidFill>
                            <a:srgbClr val="2E2C22"/>
                          </a:solidFill>
                          <a:latin typeface="Gill Sans MT" panose="020B0502020104020203" pitchFamily="34" charset="77"/>
                          <a:ea typeface="Gill Sans"/>
                          <a:cs typeface="Gill Sans"/>
                          <a:sym typeface="Gill Sans"/>
                        </a:rPr>
                        <a:t>Normes sociales </a:t>
                      </a:r>
                      <a:br>
                        <a:rPr lang="en-US" sz="1200" b="0" i="0" u="none" strike="noStrike" cap="none" dirty="0">
                          <a:solidFill>
                            <a:srgbClr val="2E2C22"/>
                          </a:solidFill>
                          <a:latin typeface="Gill Sans MT" panose="020B0502020104020203" pitchFamily="34" charset="77"/>
                          <a:ea typeface="Gill Sans"/>
                          <a:cs typeface="Gill Sans"/>
                          <a:sym typeface="Gill Sans"/>
                        </a:rPr>
                      </a:br>
                      <a:r>
                        <a:rPr lang="en-US" sz="1200" b="0" i="0" u="none" strike="noStrike" cap="none" dirty="0">
                          <a:solidFill>
                            <a:srgbClr val="2E2C22"/>
                          </a:solidFill>
                          <a:latin typeface="Gill Sans MT" panose="020B0502020104020203" pitchFamily="34" charset="77"/>
                          <a:ea typeface="Gill Sans"/>
                          <a:cs typeface="Gill Sans"/>
                          <a:sym typeface="Gill Sans"/>
                        </a:rPr>
                        <a:t>mesures</a:t>
                      </a:r>
                      <a:endParaRPr sz="1200" u="none" strike="noStrike" cap="none" dirty="0">
                        <a:solidFill>
                          <a:srgbClr val="2E2C22"/>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2E2C22"/>
                        </a:buClr>
                        <a:buSzPts val="4400"/>
                        <a:buFont typeface="Gill Sans"/>
                        <a:buNone/>
                      </a:pPr>
                      <a:r>
                        <a:rPr lang="en-US" sz="1200" b="0" i="0" u="none" strike="noStrike" cap="none" dirty="0">
                          <a:solidFill>
                            <a:srgbClr val="2E2C22"/>
                          </a:solidFill>
                          <a:latin typeface="Gill Sans MT" panose="020B0502020104020203" pitchFamily="34" charset="77"/>
                          <a:ea typeface="Gill Sans"/>
                          <a:cs typeface="Gill Sans"/>
                          <a:sym typeface="Gill Sans"/>
                        </a:rPr>
                        <a:t>Norme descriptive</a:t>
                      </a:r>
                      <a:endParaRPr sz="1200" u="none" strike="noStrike" cap="none" dirty="0">
                        <a:solidFill>
                          <a:srgbClr val="2E2C22"/>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2E2C22"/>
                        </a:buClr>
                        <a:buSzPts val="4400"/>
                        <a:buFont typeface="Gill Sans"/>
                        <a:buNone/>
                      </a:pPr>
                      <a:r>
                        <a:rPr lang="en-US" sz="1200" b="0" i="0" u="none" strike="noStrike" cap="none" dirty="0">
                          <a:solidFill>
                            <a:srgbClr val="2E2C22"/>
                          </a:solidFill>
                          <a:latin typeface="Gill Sans MT" panose="020B0502020104020203" pitchFamily="34" charset="77"/>
                          <a:ea typeface="Gill Sans"/>
                          <a:cs typeface="Gill Sans"/>
                          <a:sym typeface="Gill Sans"/>
                        </a:rPr>
                        <a:t>Le port de masques en public est-il </a:t>
                      </a:r>
                      <a:r>
                        <a:rPr lang="en-US" sz="1200" b="1" u="none" strike="noStrike" cap="none" dirty="0">
                          <a:solidFill>
                            <a:srgbClr val="2E2C22"/>
                          </a:solidFill>
                          <a:latin typeface="Gill Sans MT" panose="020B0502020104020203" pitchFamily="34" charset="77"/>
                          <a:ea typeface="Gill Sans"/>
                          <a:cs typeface="Gill Sans"/>
                          <a:sym typeface="Gill Sans"/>
                        </a:rPr>
                        <a:t>habituel </a:t>
                      </a:r>
                      <a:r>
                        <a:rPr lang="en-US" sz="1200" u="none" strike="noStrike" cap="none" dirty="0">
                          <a:solidFill>
                            <a:srgbClr val="2E2C22"/>
                          </a:solidFill>
                          <a:latin typeface="Gill Sans MT" panose="020B0502020104020203" pitchFamily="34" charset="77"/>
                          <a:ea typeface="Gill Sans"/>
                          <a:cs typeface="Gill Sans"/>
                          <a:sym typeface="Gill Sans"/>
                        </a:rPr>
                        <a:t>chez les adultes de votre communauté ?</a:t>
                      </a:r>
                      <a:endParaRPr sz="1200" u="none" strike="noStrike" cap="none" dirty="0">
                        <a:solidFill>
                          <a:srgbClr val="2E2C22"/>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r h="1098690">
                <a:tc vMerge="1">
                  <a:txBody>
                    <a:bodyPr/>
                    <a:lstStyle/>
                    <a:p>
                      <a:endParaRPr lang="en-US"/>
                    </a:p>
                  </a:txBody>
                  <a:tcPr/>
                </a:tc>
                <a:tc>
                  <a:txBody>
                    <a:bodyPr/>
                    <a:lstStyle/>
                    <a:p>
                      <a:pPr marL="0" marR="0" lvl="0" indent="0" algn="l" rtl="0">
                        <a:lnSpc>
                          <a:spcPct val="100000"/>
                        </a:lnSpc>
                        <a:spcBef>
                          <a:spcPts val="0"/>
                        </a:spcBef>
                        <a:spcAft>
                          <a:spcPts val="0"/>
                        </a:spcAft>
                        <a:buClr>
                          <a:srgbClr val="2E2C22"/>
                        </a:buClr>
                        <a:buSzPts val="4400"/>
                        <a:buFont typeface="Gill Sans"/>
                        <a:buNone/>
                      </a:pPr>
                      <a:r>
                        <a:rPr lang="en-US" sz="1200" b="0" i="0" u="none" strike="noStrike" cap="none" dirty="0">
                          <a:solidFill>
                            <a:srgbClr val="2E2C22"/>
                          </a:solidFill>
                          <a:latin typeface="Gill Sans MT" panose="020B0502020104020203" pitchFamily="34" charset="77"/>
                          <a:ea typeface="Gill Sans"/>
                          <a:cs typeface="Gill Sans"/>
                          <a:sym typeface="Gill Sans"/>
                        </a:rPr>
                        <a:t>Norme injonctive</a:t>
                      </a:r>
                      <a:endParaRPr sz="1200" u="none" strike="noStrike" cap="none" dirty="0">
                        <a:solidFill>
                          <a:srgbClr val="2E2C22"/>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2E2C22"/>
                        </a:buClr>
                        <a:buSzPts val="4400"/>
                        <a:buFont typeface="Gill Sans"/>
                        <a:buNone/>
                      </a:pPr>
                      <a:r>
                        <a:rPr lang="en-US" sz="1200" b="0" i="0" u="none" strike="noStrike" cap="none" dirty="0">
                          <a:solidFill>
                            <a:srgbClr val="2E2C22"/>
                          </a:solidFill>
                          <a:latin typeface="Gill Sans MT" panose="020B0502020104020203" pitchFamily="34" charset="77"/>
                          <a:ea typeface="Gill Sans"/>
                          <a:cs typeface="Gill Sans"/>
                          <a:sym typeface="Gill Sans"/>
                        </a:rPr>
                        <a:t>Le port de masques en public est-il </a:t>
                      </a:r>
                      <a:r>
                        <a:rPr lang="en-US" sz="1200" b="1" u="none" strike="noStrike" cap="none" dirty="0">
                          <a:solidFill>
                            <a:srgbClr val="2E2C22"/>
                          </a:solidFill>
                          <a:latin typeface="Gill Sans MT" panose="020B0502020104020203" pitchFamily="34" charset="77"/>
                          <a:ea typeface="Gill Sans"/>
                          <a:cs typeface="Gill Sans"/>
                          <a:sym typeface="Gill Sans"/>
                        </a:rPr>
                        <a:t>approuvé par les </a:t>
                      </a:r>
                      <a:r>
                        <a:rPr lang="en-US" sz="1200" u="none" strike="noStrike" cap="none" dirty="0">
                          <a:solidFill>
                            <a:srgbClr val="2E2C22"/>
                          </a:solidFill>
                          <a:latin typeface="Gill Sans MT" panose="020B0502020104020203" pitchFamily="34" charset="77"/>
                          <a:ea typeface="Gill Sans"/>
                          <a:cs typeface="Gill Sans"/>
                          <a:sym typeface="Gill Sans"/>
                        </a:rPr>
                        <a:t>adultes de votre communauté ?</a:t>
                      </a:r>
                      <a:endParaRPr sz="1200" u="none" strike="noStrike" cap="none" dirty="0">
                        <a:solidFill>
                          <a:srgbClr val="2E2C22"/>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3"/>
                  </a:ext>
                </a:extLst>
              </a:tr>
            </a:tbl>
          </a:graphicData>
        </a:graphic>
      </p:graphicFrame>
      <p:sp>
        <p:nvSpPr>
          <p:cNvPr id="4" name="Rectangle 3">
            <a:extLst>
              <a:ext uri="{FF2B5EF4-FFF2-40B4-BE49-F238E27FC236}">
                <a16:creationId xmlns:a16="http://schemas.microsoft.com/office/drawing/2014/main" id="{8A3D7D1F-7766-4872-883A-B6643D301EAB}"/>
              </a:ext>
            </a:extLst>
          </p:cNvPr>
          <p:cNvSpPr/>
          <p:nvPr/>
        </p:nvSpPr>
        <p:spPr>
          <a:xfrm>
            <a:off x="409575" y="5540405"/>
            <a:ext cx="7391400" cy="707886"/>
          </a:xfrm>
          <a:prstGeom prst="rect">
            <a:avLst/>
          </a:prstGeom>
        </p:spPr>
        <p:txBody>
          <a:bodyPr wrap="square">
            <a:spAutoFit/>
          </a:bodyPr>
          <a:lstStyle/>
          <a:p>
            <a:pPr lvl="0">
              <a:buClr>
                <a:srgbClr val="000000"/>
              </a:buClr>
              <a:buSzPts val="4000"/>
            </a:pPr>
            <a:r>
              <a:rPr lang="en-US" sz="2000" b="1" dirty="0">
                <a:solidFill>
                  <a:srgbClr val="B4B62B"/>
                </a:solidFill>
                <a:latin typeface="Gill Sans MT" panose="020B0502020104020203" pitchFamily="34" charset="77"/>
              </a:rPr>
              <a:t>Caractéristiques d'une mesure prometteuse des normes sociales</a:t>
            </a:r>
          </a:p>
        </p:txBody>
      </p:sp>
      <p:sp>
        <p:nvSpPr>
          <p:cNvPr id="7" name="Rectangle 6">
            <a:extLst>
              <a:ext uri="{FF2B5EF4-FFF2-40B4-BE49-F238E27FC236}">
                <a16:creationId xmlns:a16="http://schemas.microsoft.com/office/drawing/2014/main" id="{5E87BA14-CF68-4E20-B117-C2EB71EEC2DB}"/>
              </a:ext>
            </a:extLst>
          </p:cNvPr>
          <p:cNvSpPr/>
          <p:nvPr/>
        </p:nvSpPr>
        <p:spPr>
          <a:xfrm>
            <a:off x="190500" y="6257816"/>
            <a:ext cx="7391400" cy="3170099"/>
          </a:xfrm>
          <a:prstGeom prst="rect">
            <a:avLst/>
          </a:prstGeom>
        </p:spPr>
        <p:txBody>
          <a:bodyPr wrap="square">
            <a:spAutoFit/>
          </a:bodyPr>
          <a:lstStyle/>
          <a:p>
            <a:pPr lvl="0">
              <a:buClr>
                <a:srgbClr val="000000"/>
              </a:buClr>
              <a:buSzPts val="4000"/>
            </a:pPr>
            <a:r>
              <a:rPr lang="en-US" sz="1600" dirty="0">
                <a:solidFill>
                  <a:schemeClr val="bg2">
                    <a:lumMod val="10000"/>
                  </a:schemeClr>
                </a:solidFill>
                <a:latin typeface="Gill Sans MT" panose="020B0502020104020203" pitchFamily="34" charset="77"/>
              </a:rPr>
              <a:t>1.  </a:t>
            </a:r>
            <a:r>
              <a:rPr lang="en-US" sz="1400" dirty="0">
                <a:solidFill>
                  <a:schemeClr val="bg2">
                    <a:lumMod val="10000"/>
                  </a:schemeClr>
                </a:solidFill>
                <a:latin typeface="Gill Sans MT" panose="020B0502020104020203" pitchFamily="34" charset="77"/>
              </a:rPr>
              <a:t>Est spécifique quant à un scénario concret et au résultat attendu. </a:t>
            </a:r>
          </a:p>
          <a:p>
            <a:pPr lvl="0">
              <a:spcBef>
                <a:spcPts val="2000"/>
              </a:spcBef>
              <a:buClr>
                <a:srgbClr val="000000"/>
              </a:buClr>
              <a:buSzPts val="4000"/>
            </a:pPr>
            <a:r>
              <a:rPr lang="en-US" sz="1400" dirty="0">
                <a:solidFill>
                  <a:schemeClr val="bg2">
                    <a:lumMod val="10000"/>
                  </a:schemeClr>
                </a:solidFill>
                <a:latin typeface="Gill Sans MT" panose="020B0502020104020203" pitchFamily="34" charset="77"/>
              </a:rPr>
              <a:t>2.  Fait référence à des comportements spécifiques. </a:t>
            </a:r>
          </a:p>
          <a:p>
            <a:pPr lvl="0">
              <a:spcBef>
                <a:spcPts val="2000"/>
              </a:spcBef>
              <a:buClr>
                <a:srgbClr val="000000"/>
              </a:buClr>
              <a:buSzPts val="4000"/>
            </a:pPr>
            <a:r>
              <a:rPr lang="en-US" sz="1400" dirty="0">
                <a:solidFill>
                  <a:schemeClr val="bg2">
                    <a:lumMod val="10000"/>
                  </a:schemeClr>
                </a:solidFill>
                <a:latin typeface="Gill Sans MT" panose="020B0502020104020203" pitchFamily="34" charset="77"/>
              </a:rPr>
              <a:t>3.  Se réfère à un groupe de référence. Sinon, il s'agit d'une attitude individuelle.</a:t>
            </a:r>
          </a:p>
          <a:p>
            <a:pPr lvl="0">
              <a:spcBef>
                <a:spcPts val="2000"/>
              </a:spcBef>
              <a:buClr>
                <a:srgbClr val="000000"/>
              </a:buClr>
              <a:buSzPts val="4000"/>
            </a:pPr>
            <a:r>
              <a:rPr lang="en-US" sz="1400" dirty="0">
                <a:solidFill>
                  <a:schemeClr val="bg2">
                    <a:lumMod val="10000"/>
                  </a:schemeClr>
                </a:solidFill>
                <a:latin typeface="Gill Sans MT" panose="020B0502020104020203" pitchFamily="34" charset="77"/>
              </a:rPr>
              <a:t>4.  Mesure à la fois les normes injonctives et descriptives.</a:t>
            </a:r>
          </a:p>
          <a:p>
            <a:pPr lvl="0">
              <a:spcBef>
                <a:spcPts val="2000"/>
              </a:spcBef>
              <a:buClr>
                <a:srgbClr val="000000"/>
              </a:buClr>
              <a:buSzPts val="4000"/>
            </a:pPr>
            <a:r>
              <a:rPr lang="en-US" sz="1400" dirty="0">
                <a:solidFill>
                  <a:schemeClr val="bg2">
                    <a:lumMod val="10000"/>
                  </a:schemeClr>
                </a:solidFill>
                <a:latin typeface="Gill Sans MT" panose="020B0502020104020203" pitchFamily="34" charset="77"/>
              </a:rPr>
              <a:t>5.  Détermine si des sanctions existent et dans quelle mesure elles sont importantes.</a:t>
            </a:r>
          </a:p>
          <a:p>
            <a:pPr lvl="0">
              <a:spcBef>
                <a:spcPts val="2000"/>
              </a:spcBef>
              <a:buClr>
                <a:srgbClr val="000000"/>
              </a:buClr>
              <a:buSzPts val="4000"/>
            </a:pPr>
            <a:r>
              <a:rPr lang="en-US" sz="1400" dirty="0">
                <a:solidFill>
                  <a:schemeClr val="bg2">
                    <a:lumMod val="10000"/>
                  </a:schemeClr>
                </a:solidFill>
                <a:latin typeface="Gill Sans MT" panose="020B0502020104020203" pitchFamily="34" charset="77"/>
              </a:rPr>
              <a:t>6.  Peut prendre différentes formes.</a:t>
            </a:r>
          </a:p>
          <a:p>
            <a:pPr lvl="0">
              <a:spcBef>
                <a:spcPts val="2000"/>
              </a:spcBef>
              <a:buClr>
                <a:srgbClr val="000000"/>
              </a:buClr>
              <a:buSzPts val="4000"/>
            </a:pPr>
            <a:r>
              <a:rPr lang="en-US" sz="1400" dirty="0">
                <a:solidFill>
                  <a:schemeClr val="bg2">
                    <a:lumMod val="10000"/>
                  </a:schemeClr>
                </a:solidFill>
                <a:latin typeface="Gill Sans MT" panose="020B0502020104020203" pitchFamily="34" charset="77"/>
              </a:rPr>
              <a:t>7. Peut mesurer les normes collectives (attitudes agrégées plutôt que normes perçues). </a:t>
            </a:r>
          </a:p>
        </p:txBody>
      </p:sp>
    </p:spTree>
    <p:custDataLst>
      <p:tags r:id="rId1"/>
    </p:custDataLst>
    <p:extLst>
      <p:ext uri="{BB962C8B-B14F-4D97-AF65-F5344CB8AC3E}">
        <p14:creationId xmlns:p14="http://schemas.microsoft.com/office/powerpoint/2010/main" val="151608833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DB510-8E51-4405-BE6E-3BF34784ADD4}"/>
              </a:ext>
            </a:extLst>
          </p:cNvPr>
          <p:cNvSpPr>
            <a:spLocks noGrp="1"/>
          </p:cNvSpPr>
          <p:nvPr>
            <p:ph type="body" sz="quarter" idx="10"/>
          </p:nvPr>
        </p:nvSpPr>
        <p:spPr>
          <a:xfrm>
            <a:off x="136071" y="152400"/>
            <a:ext cx="6172200" cy="228600"/>
          </a:xfrm>
        </p:spPr>
        <p:txBody>
          <a:bodyPr/>
          <a:lstStyle/>
          <a:p>
            <a:pPr lvl="0" algn="l"/>
            <a:r>
              <a:rPr lang="en-US" dirty="0"/>
              <a:t>MODULE 4 | MESURER LES CHANGEMENTS NORMATIFS DANS DES ENVIRONNEMENTS COMPLEXES </a:t>
            </a:r>
          </a:p>
        </p:txBody>
      </p:sp>
      <p:sp>
        <p:nvSpPr>
          <p:cNvPr id="6" name="Text Placeholder 5">
            <a:extLst>
              <a:ext uri="{FF2B5EF4-FFF2-40B4-BE49-F238E27FC236}">
                <a16:creationId xmlns:a16="http://schemas.microsoft.com/office/drawing/2014/main" id="{3067C7E3-E2D9-47B6-BA70-9C98255F60AB}"/>
              </a:ext>
            </a:extLst>
          </p:cNvPr>
          <p:cNvSpPr>
            <a:spLocks noGrp="1"/>
          </p:cNvSpPr>
          <p:nvPr>
            <p:ph type="body" sz="quarter" idx="11"/>
          </p:nvPr>
        </p:nvSpPr>
        <p:spPr>
          <a:xfrm>
            <a:off x="495299" y="557758"/>
            <a:ext cx="6477000" cy="533400"/>
          </a:xfrm>
        </p:spPr>
        <p:txBody>
          <a:bodyPr/>
          <a:lstStyle/>
          <a:p>
            <a:r>
              <a:rPr lang="en-US" sz="1800" dirty="0">
                <a:solidFill>
                  <a:srgbClr val="B4B62B"/>
                </a:solidFill>
              </a:rPr>
              <a:t>Échelles</a:t>
            </a:r>
            <a:endParaRPr lang="en-US" sz="1800" dirty="0"/>
          </a:p>
        </p:txBody>
      </p:sp>
      <p:graphicFrame>
        <p:nvGraphicFramePr>
          <p:cNvPr id="12" name="Google Shape;752;p47">
            <a:extLst>
              <a:ext uri="{FF2B5EF4-FFF2-40B4-BE49-F238E27FC236}">
                <a16:creationId xmlns:a16="http://schemas.microsoft.com/office/drawing/2014/main" id="{D7430643-55C5-4DAE-B0A2-539187D54077}"/>
              </a:ext>
            </a:extLst>
          </p:cNvPr>
          <p:cNvGraphicFramePr>
            <a:graphicFrameLocks/>
          </p:cNvGraphicFramePr>
          <p:nvPr>
            <p:extLst>
              <p:ext uri="{D42A27DB-BD31-4B8C-83A1-F6EECF244321}">
                <p14:modId xmlns:p14="http://schemas.microsoft.com/office/powerpoint/2010/main" val="2484420823"/>
              </p:ext>
            </p:extLst>
          </p:nvPr>
        </p:nvGraphicFramePr>
        <p:xfrm>
          <a:off x="152399" y="935930"/>
          <a:ext cx="7467600" cy="4567694"/>
        </p:xfrm>
        <a:graphic>
          <a:graphicData uri="http://schemas.openxmlformats.org/drawingml/2006/table">
            <a:tbl>
              <a:tblPr firstRow="1" bandRow="1">
                <a:noFill/>
              </a:tblPr>
              <a:tblGrid>
                <a:gridCol w="32766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tblGrid>
              <a:tr h="366361">
                <a:tc>
                  <a:txBody>
                    <a:bodyPr/>
                    <a:lstStyle/>
                    <a:p>
                      <a:pPr marL="0" marR="0" lvl="0" indent="0" algn="ctr" rtl="0">
                        <a:lnSpc>
                          <a:spcPct val="100000"/>
                        </a:lnSpc>
                        <a:spcBef>
                          <a:spcPts val="0"/>
                        </a:spcBef>
                        <a:spcAft>
                          <a:spcPts val="0"/>
                        </a:spcAft>
                        <a:buClr>
                          <a:schemeClr val="lt1"/>
                        </a:buClr>
                        <a:buSzPts val="2800"/>
                        <a:buFont typeface="Gill Sans"/>
                        <a:buNone/>
                      </a:pPr>
                      <a:endParaRPr sz="1200" b="1" i="0" u="none" strike="noStrike" cap="none" dirty="0">
                        <a:solidFill>
                          <a:srgbClr val="525357"/>
                        </a:solidFill>
                        <a:latin typeface="Gill Sans"/>
                        <a:ea typeface="Gill Sans"/>
                        <a:cs typeface="Gill Sans"/>
                        <a:sym typeface="Gill Sans"/>
                      </a:endParaRPr>
                    </a:p>
                  </a:txBody>
                  <a:tcPr marL="365750" marR="182875" marT="91450" marB="9145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solidFill>
                      <a:srgbClr val="B4B62B"/>
                    </a:solidFill>
                  </a:tcPr>
                </a:tc>
                <a:tc gridSpan="3">
                  <a:txBody>
                    <a:bodyPr/>
                    <a:lstStyle/>
                    <a:p>
                      <a:pPr marL="0" marR="0" lvl="0" indent="0" algn="ctr" rtl="0">
                        <a:lnSpc>
                          <a:spcPct val="100000"/>
                        </a:lnSpc>
                        <a:spcBef>
                          <a:spcPts val="0"/>
                        </a:spcBef>
                        <a:spcAft>
                          <a:spcPts val="0"/>
                        </a:spcAft>
                        <a:buClr>
                          <a:srgbClr val="FFFFFF"/>
                        </a:buClr>
                        <a:buSzPts val="3200"/>
                        <a:buFont typeface="Gill Sans"/>
                        <a:buNone/>
                      </a:pPr>
                      <a:r>
                        <a:rPr lang="en-US" sz="1200" b="1" u="none" strike="noStrike" cap="none" dirty="0">
                          <a:solidFill>
                            <a:schemeClr val="bg2">
                              <a:lumMod val="10000"/>
                            </a:schemeClr>
                          </a:solidFill>
                        </a:rPr>
                        <a:t>POURCENTAGE DE LA COMMUNAUTÉ</a:t>
                      </a:r>
                      <a:endParaRPr sz="1200" b="1" i="0" u="none" strike="noStrike" cap="none" dirty="0">
                        <a:solidFill>
                          <a:schemeClr val="bg2">
                            <a:lumMod val="10000"/>
                          </a:schemeClr>
                        </a:solidFill>
                        <a:latin typeface="Gill Sans"/>
                        <a:ea typeface="Gill Sans"/>
                        <a:cs typeface="Gill Sans"/>
                        <a:sym typeface="Gill Sans"/>
                      </a:endParaRPr>
                    </a:p>
                  </a:txBody>
                  <a:tcPr marL="0" marR="182880" marT="0" marB="9145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solidFill>
                      <a:srgbClr val="B4B62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63604">
                <a:tc>
                  <a:txBody>
                    <a:bodyPr/>
                    <a:lstStyle/>
                    <a:p>
                      <a:pPr marL="0" marR="0" lvl="0" indent="0" algn="ctr" rtl="0">
                        <a:lnSpc>
                          <a:spcPct val="100000"/>
                        </a:lnSpc>
                        <a:spcBef>
                          <a:spcPts val="0"/>
                        </a:spcBef>
                        <a:spcAft>
                          <a:spcPts val="0"/>
                        </a:spcAft>
                        <a:buClr>
                          <a:srgbClr val="000000"/>
                        </a:buClr>
                        <a:buSzPts val="3600"/>
                        <a:buFont typeface="Gill Sans"/>
                        <a:buNone/>
                      </a:pPr>
                      <a:r>
                        <a:rPr lang="en-US" sz="1200" u="none" strike="noStrike" cap="none" dirty="0">
                          <a:solidFill>
                            <a:srgbClr val="000000"/>
                          </a:solidFill>
                          <a:latin typeface="Gill Sans MT" panose="020B0502020104020203" pitchFamily="34" charset="77"/>
                        </a:rPr>
                        <a:t>Élément</a:t>
                      </a:r>
                      <a:endParaRPr sz="1200" b="0" i="0" u="none" strike="noStrike" cap="none" dirty="0">
                        <a:solidFill>
                          <a:srgbClr val="000000"/>
                        </a:solidFill>
                        <a:latin typeface="Gill Sans MT" panose="020B0502020104020203" pitchFamily="34" charset="77"/>
                        <a:ea typeface="Gill Sans"/>
                        <a:cs typeface="Gill Sans"/>
                        <a:sym typeface="Gill Sans"/>
                      </a:endParaRPr>
                    </a:p>
                  </a:txBody>
                  <a:tcPr marL="365750" marR="182875" marT="91450" marB="9145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200" u="none" strike="noStrike" cap="none" dirty="0">
                          <a:solidFill>
                            <a:srgbClr val="000000"/>
                          </a:solidFill>
                          <a:latin typeface="Gill Sans MT" panose="020B0502020104020203" pitchFamily="34" charset="77"/>
                        </a:rPr>
                        <a:t>Aucun</a:t>
                      </a:r>
                      <a:endParaRPr sz="1200" b="0" i="0" u="none" strike="noStrike" cap="none" dirty="0">
                        <a:solidFill>
                          <a:srgbClr val="000000"/>
                        </a:solidFill>
                        <a:latin typeface="Gill Sans MT" panose="020B0502020104020203" pitchFamily="34" charset="77"/>
                        <a:ea typeface="Gill Sans"/>
                        <a:cs typeface="Gill Sans"/>
                        <a:sym typeface="Gill Sans"/>
                      </a:endParaRPr>
                    </a:p>
                  </a:txBody>
                  <a:tcPr marL="365750" marR="182875" marT="91450" marB="9145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200" u="none" strike="noStrike" cap="none" dirty="0">
                          <a:solidFill>
                            <a:srgbClr val="000000"/>
                          </a:solidFill>
                          <a:latin typeface="Gill Sans MT" panose="020B0502020104020203" pitchFamily="34" charset="77"/>
                        </a:rPr>
                        <a:t>Certains</a:t>
                      </a:r>
                      <a:endParaRPr sz="1200" b="0" i="0" u="none" strike="noStrike" cap="none" dirty="0">
                        <a:solidFill>
                          <a:srgbClr val="000000"/>
                        </a:solidFill>
                        <a:latin typeface="Gill Sans MT" panose="020B0502020104020203" pitchFamily="34" charset="77"/>
                        <a:ea typeface="Gill Sans"/>
                        <a:cs typeface="Gill Sans"/>
                        <a:sym typeface="Gill Sans"/>
                      </a:endParaRPr>
                    </a:p>
                  </a:txBody>
                  <a:tcPr marL="365750" marR="182875" marT="91450" marB="9145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200" u="none" strike="noStrike" cap="none" dirty="0">
                          <a:solidFill>
                            <a:srgbClr val="000000"/>
                          </a:solidFill>
                          <a:latin typeface="Gill Sans MT" panose="020B0502020104020203" pitchFamily="34" charset="77"/>
                        </a:rPr>
                        <a:t>La plupart/tous</a:t>
                      </a:r>
                      <a:endParaRPr sz="1200" b="0" i="0" u="none" strike="noStrike" cap="none" dirty="0">
                        <a:solidFill>
                          <a:srgbClr val="000000"/>
                        </a:solidFill>
                        <a:latin typeface="Gill Sans MT" panose="020B0502020104020203" pitchFamily="34" charset="77"/>
                        <a:ea typeface="Gill Sans"/>
                        <a:cs typeface="Gill Sans"/>
                        <a:sym typeface="Gill Sans"/>
                      </a:endParaRPr>
                    </a:p>
                  </a:txBody>
                  <a:tcPr marL="365750" marR="182875" marT="91450" marB="9145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extLst>
                  <a:ext uri="{0D108BD9-81ED-4DB2-BD59-A6C34878D82A}">
                    <a16:rowId xmlns:a16="http://schemas.microsoft.com/office/drawing/2014/main" val="10001"/>
                  </a:ext>
                </a:extLst>
              </a:tr>
              <a:tr h="763345">
                <a:tc>
                  <a:txBody>
                    <a:bodyPr/>
                    <a:lstStyle/>
                    <a:p>
                      <a:pPr marL="0" marR="0" lvl="0" indent="0" algn="l" rtl="0">
                        <a:lnSpc>
                          <a:spcPct val="100000"/>
                        </a:lnSpc>
                        <a:spcBef>
                          <a:spcPts val="0"/>
                        </a:spcBef>
                        <a:spcAft>
                          <a:spcPts val="0"/>
                        </a:spcAft>
                        <a:buClr>
                          <a:srgbClr val="000000"/>
                        </a:buClr>
                        <a:buSzPts val="3200"/>
                        <a:buFont typeface="Gill Sans"/>
                        <a:buNone/>
                      </a:pPr>
                      <a:r>
                        <a:rPr lang="en-US" sz="1200" u="none" strike="noStrike" cap="none" dirty="0">
                          <a:solidFill>
                            <a:srgbClr val="000000"/>
                          </a:solidFill>
                          <a:latin typeface="Gill Sans MT" panose="020B0502020104020203" pitchFamily="34" charset="77"/>
                        </a:rPr>
                        <a:t>Un mari qui aide sa femme dans les tâches ménagères ne sera pas respecté par sa famille.</a:t>
                      </a:r>
                      <a:endParaRPr sz="1200" b="0" i="0" u="none" strike="noStrike" cap="none" dirty="0">
                        <a:solidFill>
                          <a:srgbClr val="000000"/>
                        </a:solidFill>
                        <a:latin typeface="Gill Sans MT" panose="020B0502020104020203" pitchFamily="34" charset="77"/>
                        <a:ea typeface="Gill Sans"/>
                        <a:cs typeface="Gill Sans"/>
                        <a:sym typeface="Gill Sans"/>
                      </a:endParaRPr>
                    </a:p>
                  </a:txBody>
                  <a:tcPr marL="182880" marR="18288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FEFEF"/>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200" u="none" strike="noStrike" cap="none" dirty="0">
                          <a:solidFill>
                            <a:srgbClr val="000000"/>
                          </a:solidFill>
                          <a:latin typeface="Gill Sans MT" panose="020B0502020104020203" pitchFamily="34" charset="77"/>
                        </a:rPr>
                        <a:t>32</a:t>
                      </a:r>
                      <a:endParaRPr sz="1200" b="0" i="0" u="none" strike="noStrike" cap="none" dirty="0">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FEFEF"/>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200" u="none" strike="noStrike" cap="none" dirty="0">
                          <a:solidFill>
                            <a:srgbClr val="000000"/>
                          </a:solidFill>
                          <a:latin typeface="Gill Sans MT" panose="020B0502020104020203" pitchFamily="34" charset="77"/>
                        </a:rPr>
                        <a:t>37</a:t>
                      </a:r>
                      <a:endParaRPr sz="1200" b="0" i="0" u="none" strike="noStrike" cap="none" dirty="0">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FEFEF"/>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200" u="none" strike="noStrike" cap="none" dirty="0">
                          <a:solidFill>
                            <a:srgbClr val="000000"/>
                          </a:solidFill>
                          <a:latin typeface="Gill Sans MT" panose="020B0502020104020203" pitchFamily="34" charset="77"/>
                        </a:rPr>
                        <a:t>31</a:t>
                      </a:r>
                      <a:endParaRPr sz="1200" b="0" i="0" u="none" strike="noStrike" cap="none" dirty="0">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FEFEF"/>
                    </a:solidFill>
                  </a:tcPr>
                </a:tc>
                <a:extLst>
                  <a:ext uri="{0D108BD9-81ED-4DB2-BD59-A6C34878D82A}">
                    <a16:rowId xmlns:a16="http://schemas.microsoft.com/office/drawing/2014/main" val="10002"/>
                  </a:ext>
                </a:extLst>
              </a:tr>
              <a:tr h="958128">
                <a:tc>
                  <a:txBody>
                    <a:bodyPr/>
                    <a:lstStyle/>
                    <a:p>
                      <a:pPr marL="0" marR="0" lvl="0" indent="0" algn="l" rtl="0">
                        <a:lnSpc>
                          <a:spcPct val="100000"/>
                        </a:lnSpc>
                        <a:spcBef>
                          <a:spcPts val="0"/>
                        </a:spcBef>
                        <a:spcAft>
                          <a:spcPts val="0"/>
                        </a:spcAft>
                        <a:buClr>
                          <a:srgbClr val="000000"/>
                        </a:buClr>
                        <a:buSzPts val="3200"/>
                        <a:buFont typeface="Gill Sans"/>
                        <a:buNone/>
                      </a:pPr>
                      <a:r>
                        <a:rPr lang="en-US" sz="1200" u="none" strike="noStrike" cap="none" dirty="0">
                          <a:solidFill>
                            <a:srgbClr val="000000"/>
                          </a:solidFill>
                          <a:latin typeface="Gill Sans MT" panose="020B0502020104020203" pitchFamily="34" charset="77"/>
                        </a:rPr>
                        <a:t>Un homme qui prend des décisions importantes conjointement avec sa femme sera considéré comme un homme faible par sa famille.</a:t>
                      </a:r>
                      <a:endParaRPr sz="1200" b="0" i="0" u="none" strike="noStrike" cap="none" dirty="0">
                        <a:solidFill>
                          <a:srgbClr val="000000"/>
                        </a:solidFill>
                        <a:latin typeface="Gill Sans MT" panose="020B0502020104020203" pitchFamily="34" charset="77"/>
                        <a:ea typeface="Gill Sans"/>
                        <a:cs typeface="Gill Sans"/>
                        <a:sym typeface="Gill Sans"/>
                      </a:endParaRPr>
                    </a:p>
                  </a:txBody>
                  <a:tcPr marL="182880" marR="18288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200" u="none" strike="noStrike" cap="none" dirty="0">
                          <a:solidFill>
                            <a:srgbClr val="000000"/>
                          </a:solidFill>
                          <a:latin typeface="Gill Sans MT" panose="020B0502020104020203" pitchFamily="34" charset="77"/>
                        </a:rPr>
                        <a:t>31</a:t>
                      </a:r>
                      <a:endParaRPr sz="1200" b="0" i="0" u="none" strike="noStrike" cap="none" dirty="0">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200" u="none" strike="noStrike" cap="none" dirty="0">
                          <a:solidFill>
                            <a:srgbClr val="000000"/>
                          </a:solidFill>
                          <a:latin typeface="Gill Sans MT" panose="020B0502020104020203" pitchFamily="34" charset="77"/>
                        </a:rPr>
                        <a:t>42</a:t>
                      </a:r>
                      <a:endParaRPr sz="1200" b="0" i="0" u="none" strike="noStrike" cap="none" dirty="0">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200" u="none" strike="noStrike" cap="none" dirty="0">
                          <a:solidFill>
                            <a:srgbClr val="000000"/>
                          </a:solidFill>
                          <a:latin typeface="Gill Sans MT" panose="020B0502020104020203" pitchFamily="34" charset="77"/>
                        </a:rPr>
                        <a:t>28</a:t>
                      </a:r>
                      <a:endParaRPr sz="1200" b="0" i="0" u="none" strike="noStrike" cap="none" dirty="0">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extLst>
                  <a:ext uri="{0D108BD9-81ED-4DB2-BD59-A6C34878D82A}">
                    <a16:rowId xmlns:a16="http://schemas.microsoft.com/office/drawing/2014/main" val="10003"/>
                  </a:ext>
                </a:extLst>
              </a:tr>
              <a:tr h="958128">
                <a:tc>
                  <a:txBody>
                    <a:bodyPr/>
                    <a:lstStyle/>
                    <a:p>
                      <a:pPr marL="0" marR="0" lvl="0" indent="0" algn="l" rtl="0">
                        <a:lnSpc>
                          <a:spcPct val="100000"/>
                        </a:lnSpc>
                        <a:spcBef>
                          <a:spcPts val="0"/>
                        </a:spcBef>
                        <a:spcAft>
                          <a:spcPts val="0"/>
                        </a:spcAft>
                        <a:buClr>
                          <a:srgbClr val="000000"/>
                        </a:buClr>
                        <a:buSzPts val="3200"/>
                        <a:buFont typeface="Gill Sans"/>
                        <a:buNone/>
                      </a:pPr>
                      <a:r>
                        <a:rPr lang="en-US" sz="1200" u="none" strike="noStrike" cap="none" dirty="0">
                          <a:solidFill>
                            <a:srgbClr val="000000"/>
                          </a:solidFill>
                          <a:latin typeface="Gill Sans MT" panose="020B0502020104020203" pitchFamily="34" charset="77"/>
                        </a:rPr>
                        <a:t>La famille d'un homme pensera qu'il est un fils déloyal s'il suit l'avis de sa femme plutôt que celui de sa mère.</a:t>
                      </a:r>
                      <a:endParaRPr sz="1200" b="0" i="0" u="none" strike="noStrike" cap="none" dirty="0">
                        <a:solidFill>
                          <a:srgbClr val="000000"/>
                        </a:solidFill>
                        <a:latin typeface="Gill Sans MT" panose="020B0502020104020203" pitchFamily="34" charset="77"/>
                        <a:ea typeface="Gill Sans"/>
                        <a:cs typeface="Gill Sans"/>
                        <a:sym typeface="Gill Sans"/>
                      </a:endParaRPr>
                    </a:p>
                  </a:txBody>
                  <a:tcPr marL="182880" marR="18288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FEFEF"/>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200" u="none" strike="noStrike" cap="none" dirty="0">
                          <a:solidFill>
                            <a:srgbClr val="000000"/>
                          </a:solidFill>
                          <a:latin typeface="Gill Sans MT" panose="020B0502020104020203" pitchFamily="34" charset="77"/>
                        </a:rPr>
                        <a:t>18</a:t>
                      </a:r>
                      <a:endParaRPr sz="1200" b="0" i="0" u="none" strike="noStrike" cap="none" dirty="0">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FEFEF"/>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200" u="none" strike="noStrike" cap="none" dirty="0">
                          <a:solidFill>
                            <a:srgbClr val="000000"/>
                          </a:solidFill>
                          <a:latin typeface="Gill Sans MT" panose="020B0502020104020203" pitchFamily="34" charset="77"/>
                        </a:rPr>
                        <a:t>43</a:t>
                      </a:r>
                      <a:endParaRPr sz="1200" b="0" i="0" u="none" strike="noStrike" cap="none" dirty="0">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FEFEF"/>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200" u="none" strike="noStrike" cap="none" dirty="0">
                          <a:solidFill>
                            <a:srgbClr val="000000"/>
                          </a:solidFill>
                          <a:latin typeface="Gill Sans MT" panose="020B0502020104020203" pitchFamily="34" charset="77"/>
                        </a:rPr>
                        <a:t>39</a:t>
                      </a:r>
                      <a:endParaRPr sz="1200" b="0" i="0" u="none" strike="noStrike" cap="none" dirty="0">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FEFEF"/>
                    </a:solidFill>
                  </a:tcPr>
                </a:tc>
                <a:extLst>
                  <a:ext uri="{0D108BD9-81ED-4DB2-BD59-A6C34878D82A}">
                    <a16:rowId xmlns:a16="http://schemas.microsoft.com/office/drawing/2014/main" val="10004"/>
                  </a:ext>
                </a:extLst>
              </a:tr>
              <a:tr h="958128">
                <a:tc>
                  <a:txBody>
                    <a:bodyPr/>
                    <a:lstStyle/>
                    <a:p>
                      <a:pPr marL="0" marR="0" lvl="0" indent="0" algn="l" rtl="0">
                        <a:lnSpc>
                          <a:spcPct val="100000"/>
                        </a:lnSpc>
                        <a:spcBef>
                          <a:spcPts val="0"/>
                        </a:spcBef>
                        <a:spcAft>
                          <a:spcPts val="0"/>
                        </a:spcAft>
                        <a:buClr>
                          <a:srgbClr val="000000"/>
                        </a:buClr>
                        <a:buSzPts val="3200"/>
                        <a:buFont typeface="Gill Sans"/>
                        <a:buNone/>
                      </a:pPr>
                      <a:r>
                        <a:rPr lang="en-US" sz="1200" u="none" strike="noStrike" cap="none" dirty="0">
                          <a:solidFill>
                            <a:srgbClr val="000000"/>
                          </a:solidFill>
                          <a:latin typeface="Gill Sans MT" panose="020B0502020104020203" pitchFamily="34" charset="77"/>
                        </a:rPr>
                        <a:t>Une femme qui exprime ouvertement ses désirs sexuels à son mari est perçue comme étant vulgaire.</a:t>
                      </a:r>
                      <a:endParaRPr sz="1200" b="0" i="0" u="none" strike="noStrike" cap="none" dirty="0">
                        <a:solidFill>
                          <a:srgbClr val="000000"/>
                        </a:solidFill>
                        <a:latin typeface="Gill Sans MT" panose="020B0502020104020203" pitchFamily="34" charset="77"/>
                        <a:ea typeface="Gill Sans"/>
                        <a:cs typeface="Gill Sans"/>
                        <a:sym typeface="Gill Sans"/>
                      </a:endParaRPr>
                    </a:p>
                  </a:txBody>
                  <a:tcPr marL="182880" marR="18288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200" u="none" strike="noStrike" cap="none" dirty="0">
                          <a:solidFill>
                            <a:srgbClr val="000000"/>
                          </a:solidFill>
                          <a:latin typeface="Gill Sans MT" panose="020B0502020104020203" pitchFamily="34" charset="77"/>
                        </a:rPr>
                        <a:t>34</a:t>
                      </a:r>
                      <a:endParaRPr sz="1200" b="0" i="0" u="none" strike="noStrike" cap="none" dirty="0">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200" u="none" strike="noStrike" cap="none" dirty="0">
                          <a:solidFill>
                            <a:srgbClr val="000000"/>
                          </a:solidFill>
                          <a:latin typeface="Gill Sans MT" panose="020B0502020104020203" pitchFamily="34" charset="77"/>
                        </a:rPr>
                        <a:t>38</a:t>
                      </a:r>
                      <a:endParaRPr sz="1200" b="0" i="0" u="none" strike="noStrike" cap="none" dirty="0">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200" u="none" strike="noStrike" cap="none" dirty="0">
                          <a:solidFill>
                            <a:srgbClr val="000000"/>
                          </a:solidFill>
                          <a:latin typeface="Gill Sans MT" panose="020B0502020104020203" pitchFamily="34" charset="77"/>
                        </a:rPr>
                        <a:t>28</a:t>
                      </a:r>
                      <a:endParaRPr sz="1200" b="0" i="0" u="none" strike="noStrike" cap="none" dirty="0">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extLst>
                  <a:ext uri="{0D108BD9-81ED-4DB2-BD59-A6C34878D82A}">
                    <a16:rowId xmlns:a16="http://schemas.microsoft.com/office/drawing/2014/main" val="10005"/>
                  </a:ext>
                </a:extLst>
              </a:tr>
            </a:tbl>
          </a:graphicData>
        </a:graphic>
      </p:graphicFrame>
      <p:graphicFrame>
        <p:nvGraphicFramePr>
          <p:cNvPr id="14" name="Google Shape;746;p46">
            <a:extLst>
              <a:ext uri="{FF2B5EF4-FFF2-40B4-BE49-F238E27FC236}">
                <a16:creationId xmlns:a16="http://schemas.microsoft.com/office/drawing/2014/main" id="{F6B85BD5-9DAD-4DA5-9122-1D8F39C4DD48}"/>
              </a:ext>
            </a:extLst>
          </p:cNvPr>
          <p:cNvGraphicFramePr/>
          <p:nvPr>
            <p:extLst>
              <p:ext uri="{D42A27DB-BD31-4B8C-83A1-F6EECF244321}">
                <p14:modId xmlns:p14="http://schemas.microsoft.com/office/powerpoint/2010/main" val="1861499621"/>
              </p:ext>
            </p:extLst>
          </p:nvPr>
        </p:nvGraphicFramePr>
        <p:xfrm>
          <a:off x="276224" y="6253481"/>
          <a:ext cx="7219951" cy="3247161"/>
        </p:xfrm>
        <a:graphic>
          <a:graphicData uri="http://schemas.openxmlformats.org/drawingml/2006/table">
            <a:tbl>
              <a:tblPr firstRow="1" firstCol="1" bandRow="1">
                <a:noFill/>
              </a:tblPr>
              <a:tblGrid>
                <a:gridCol w="3388783">
                  <a:extLst>
                    <a:ext uri="{9D8B030D-6E8A-4147-A177-3AD203B41FA5}">
                      <a16:colId xmlns:a16="http://schemas.microsoft.com/office/drawing/2014/main" val="20000"/>
                    </a:ext>
                  </a:extLst>
                </a:gridCol>
                <a:gridCol w="3831168">
                  <a:extLst>
                    <a:ext uri="{9D8B030D-6E8A-4147-A177-3AD203B41FA5}">
                      <a16:colId xmlns:a16="http://schemas.microsoft.com/office/drawing/2014/main" val="20001"/>
                    </a:ext>
                  </a:extLst>
                </a:gridCol>
              </a:tblGrid>
              <a:tr h="1845661">
                <a:tc gridSpan="2">
                  <a:txBody>
                    <a:bodyPr/>
                    <a:lstStyle/>
                    <a:p>
                      <a:pPr marL="164465" marR="0" lvl="0" indent="0" algn="l" rtl="0">
                        <a:lnSpc>
                          <a:spcPct val="115000"/>
                        </a:lnSpc>
                        <a:spcBef>
                          <a:spcPts val="0"/>
                        </a:spcBef>
                        <a:spcAft>
                          <a:spcPts val="0"/>
                        </a:spcAft>
                        <a:buClr>
                          <a:srgbClr val="FFFFFF"/>
                        </a:buClr>
                        <a:buSzPts val="3600"/>
                        <a:buFont typeface="Gill Sans"/>
                        <a:buNone/>
                      </a:pPr>
                      <a:r>
                        <a:rPr lang="en-US" sz="1400" u="none" strike="noStrike" cap="none" dirty="0">
                          <a:solidFill>
                            <a:schemeClr val="bg2">
                              <a:lumMod val="10000"/>
                            </a:schemeClr>
                          </a:solidFill>
                          <a:latin typeface="Gill Sans MT" panose="020B0502020104020203" pitchFamily="34" charset="77"/>
                        </a:rPr>
                        <a:t> J'aimerais maintenant savoir ce que font réellement les membres de votre congrégation. Pensez à ce qui est un comportement normal ou typique lorsque vous répondez à ces affirmations. Pensez-vous que ces affirmations sont vraies pour la plupart, beaucoup, quelques-uns ou aucun des couples nouvellement mariés ou des parents pour la première fois dans cette congrégation ?</a:t>
                      </a:r>
                      <a:endParaRPr sz="1400" b="0" i="0"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R="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hMerge="1">
                  <a:txBody>
                    <a:bodyPr/>
                    <a:lstStyle/>
                    <a:p>
                      <a:endParaRPr lang="en-US"/>
                    </a:p>
                  </a:txBody>
                  <a:tcPr/>
                </a:tc>
                <a:extLst>
                  <a:ext uri="{0D108BD9-81ED-4DB2-BD59-A6C34878D82A}">
                    <a16:rowId xmlns:a16="http://schemas.microsoft.com/office/drawing/2014/main" val="10000"/>
                  </a:ext>
                </a:extLst>
              </a:tr>
              <a:tr h="1401500">
                <a:tc>
                  <a:txBody>
                    <a:bodyPr/>
                    <a:lstStyle/>
                    <a:p>
                      <a:pPr marL="0" marR="0" lvl="0" indent="0" algn="l" rtl="0">
                        <a:lnSpc>
                          <a:spcPct val="100000"/>
                        </a:lnSpc>
                        <a:spcBef>
                          <a:spcPts val="0"/>
                        </a:spcBef>
                        <a:spcAft>
                          <a:spcPts val="0"/>
                        </a:spcAft>
                        <a:buClr>
                          <a:srgbClr val="2E2C22"/>
                        </a:buClr>
                        <a:buSzPts val="3600"/>
                        <a:buFont typeface="Gill Sans"/>
                        <a:buNone/>
                      </a:pPr>
                      <a:r>
                        <a:rPr lang="en-US" sz="1400" b="1" i="0" u="none" strike="noStrike" cap="none" dirty="0">
                          <a:solidFill>
                            <a:srgbClr val="2E2C22"/>
                          </a:solidFill>
                          <a:latin typeface="Gill Sans MT" panose="020B0502020104020203" pitchFamily="34" charset="77"/>
                          <a:ea typeface="Gill Sans"/>
                          <a:cs typeface="Gill Sans"/>
                          <a:sym typeface="Gill Sans"/>
                        </a:rPr>
                        <a:t>Un mari bat sa femme.</a:t>
                      </a:r>
                      <a:endParaRPr sz="1400" b="1" i="0" u="none" strike="noStrike" cap="none" dirty="0">
                        <a:solidFill>
                          <a:srgbClr val="2E2C22"/>
                        </a:solidFill>
                        <a:latin typeface="Gill Sans MT" panose="020B0502020104020203" pitchFamily="34" charset="77"/>
                        <a:ea typeface="Gill Sans"/>
                        <a:cs typeface="Gill Sans"/>
                        <a:sym typeface="Gill Sans"/>
                      </a:endParaRPr>
                    </a:p>
                  </a:txBody>
                  <a:tcPr marL="328925" marR="146050" marT="91450" marB="9145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4F5F7"/>
                    </a:solidFill>
                  </a:tcPr>
                </a:tc>
                <a:tc>
                  <a:txBody>
                    <a:bodyPr/>
                    <a:lstStyle/>
                    <a:p>
                      <a:pPr marL="164465" marR="0" lvl="0" indent="-164465" algn="l" rtl="0">
                        <a:lnSpc>
                          <a:spcPct val="100000"/>
                        </a:lnSpc>
                        <a:spcBef>
                          <a:spcPts val="0"/>
                        </a:spcBef>
                        <a:spcAft>
                          <a:spcPts val="0"/>
                        </a:spcAft>
                        <a:buClr>
                          <a:srgbClr val="2E2C22"/>
                        </a:buClr>
                        <a:buSzPts val="3600"/>
                        <a:buFont typeface="Gill Sans"/>
                        <a:buNone/>
                      </a:pPr>
                      <a:r>
                        <a:rPr lang="fr-FR" sz="1400" b="0" i="0" u="none" strike="noStrike" cap="none" dirty="0">
                          <a:solidFill>
                            <a:srgbClr val="2E2C22"/>
                          </a:solidFill>
                          <a:latin typeface="Gill Sans MT" panose="020B0502020104020203" pitchFamily="34" charset="77"/>
                          <a:ea typeface="Gill Sans"/>
                          <a:cs typeface="Gill Sans"/>
                          <a:sym typeface="Gill Sans"/>
                        </a:rPr>
                        <a:t>Aucun ....... ........................ 1</a:t>
                      </a:r>
                    </a:p>
                    <a:p>
                      <a:pPr marL="164465" marR="0" lvl="0" indent="-164465" algn="l" rtl="0">
                        <a:lnSpc>
                          <a:spcPct val="100000"/>
                        </a:lnSpc>
                        <a:spcBef>
                          <a:spcPts val="0"/>
                        </a:spcBef>
                        <a:spcAft>
                          <a:spcPts val="0"/>
                        </a:spcAft>
                        <a:buClr>
                          <a:srgbClr val="2E2C22"/>
                        </a:buClr>
                        <a:buSzPts val="3600"/>
                        <a:buFont typeface="Gill Sans"/>
                        <a:buNone/>
                      </a:pPr>
                      <a:r>
                        <a:rPr lang="fr-FR" sz="1400" b="0" i="0" u="none" strike="noStrike" cap="none" dirty="0">
                          <a:solidFill>
                            <a:srgbClr val="2E2C22"/>
                          </a:solidFill>
                          <a:latin typeface="Gill Sans MT" panose="020B0502020104020203" pitchFamily="34" charset="77"/>
                          <a:ea typeface="Gill Sans"/>
                          <a:cs typeface="Gill Sans"/>
                          <a:sym typeface="Gill Sans"/>
                        </a:rPr>
                        <a:t>Certains........................... .... 2</a:t>
                      </a:r>
                    </a:p>
                    <a:p>
                      <a:pPr marL="164465" marR="0" lvl="0" indent="-164465" algn="l" rtl="0">
                        <a:lnSpc>
                          <a:spcPct val="100000"/>
                        </a:lnSpc>
                        <a:spcBef>
                          <a:spcPts val="0"/>
                        </a:spcBef>
                        <a:spcAft>
                          <a:spcPts val="0"/>
                        </a:spcAft>
                        <a:buClr>
                          <a:srgbClr val="2E2C22"/>
                        </a:buClr>
                        <a:buSzPts val="3600"/>
                        <a:buFont typeface="Gill Sans"/>
                        <a:buNone/>
                      </a:pPr>
                      <a:r>
                        <a:rPr lang="fr-FR" sz="1400" b="0" i="0" u="none" strike="noStrike" cap="none" dirty="0">
                          <a:solidFill>
                            <a:srgbClr val="2E2C22"/>
                          </a:solidFill>
                          <a:latin typeface="Gill Sans MT" panose="020B0502020104020203" pitchFamily="34" charset="77"/>
                          <a:ea typeface="Gill Sans"/>
                          <a:cs typeface="Gill Sans"/>
                          <a:sym typeface="Gill Sans"/>
                        </a:rPr>
                        <a:t>Plusieurs.......................... .......3</a:t>
                      </a:r>
                    </a:p>
                    <a:p>
                      <a:pPr marL="164465" marR="0" lvl="0" indent="-164465" algn="l" rtl="0">
                        <a:lnSpc>
                          <a:spcPct val="100000"/>
                        </a:lnSpc>
                        <a:spcBef>
                          <a:spcPts val="0"/>
                        </a:spcBef>
                        <a:spcAft>
                          <a:spcPts val="0"/>
                        </a:spcAft>
                        <a:buClr>
                          <a:srgbClr val="2E2C22"/>
                        </a:buClr>
                        <a:buSzPts val="3600"/>
                        <a:buFont typeface="Gill Sans"/>
                        <a:buNone/>
                      </a:pPr>
                      <a:r>
                        <a:rPr lang="fr-FR" sz="1400" b="0" i="0" u="none" strike="noStrike" cap="none" dirty="0">
                          <a:solidFill>
                            <a:srgbClr val="2E2C22"/>
                          </a:solidFill>
                          <a:latin typeface="Gill Sans MT" panose="020B0502020104020203" pitchFamily="34" charset="77"/>
                          <a:ea typeface="Gill Sans"/>
                          <a:cs typeface="Gill Sans"/>
                          <a:sym typeface="Gill Sans"/>
                        </a:rPr>
                        <a:t>La plupart........................... ......4</a:t>
                      </a:r>
                      <a:endParaRPr sz="1400" b="0" i="0" u="none" strike="noStrike" cap="none" dirty="0">
                        <a:solidFill>
                          <a:srgbClr val="2E2C22"/>
                        </a:solidFill>
                        <a:latin typeface="Gill Sans MT" panose="020B0502020104020203" pitchFamily="34" charset="77"/>
                        <a:ea typeface="Gill Sans"/>
                        <a:cs typeface="Gill Sans"/>
                        <a:sym typeface="Gill Sans"/>
                      </a:endParaRPr>
                    </a:p>
                  </a:txBody>
                  <a:tcPr marL="328925" marR="146050" marT="91450" marB="9145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4F5F7"/>
                    </a:solidFill>
                  </a:tcPr>
                </a:tc>
                <a:extLst>
                  <a:ext uri="{0D108BD9-81ED-4DB2-BD59-A6C34878D82A}">
                    <a16:rowId xmlns:a16="http://schemas.microsoft.com/office/drawing/2014/main" val="10001"/>
                  </a:ext>
                </a:extLst>
              </a:tr>
            </a:tbl>
          </a:graphicData>
        </a:graphic>
      </p:graphicFrame>
      <p:sp>
        <p:nvSpPr>
          <p:cNvPr id="4" name="Rectangle 3">
            <a:extLst>
              <a:ext uri="{FF2B5EF4-FFF2-40B4-BE49-F238E27FC236}">
                <a16:creationId xmlns:a16="http://schemas.microsoft.com/office/drawing/2014/main" id="{87CBE0D4-51BA-4F6C-B1F8-858FC1D6EB19}"/>
              </a:ext>
            </a:extLst>
          </p:cNvPr>
          <p:cNvSpPr/>
          <p:nvPr/>
        </p:nvSpPr>
        <p:spPr>
          <a:xfrm>
            <a:off x="136071" y="5642925"/>
            <a:ext cx="3132589" cy="507831"/>
          </a:xfrm>
          <a:prstGeom prst="rect">
            <a:avLst/>
          </a:prstGeom>
        </p:spPr>
        <p:txBody>
          <a:bodyPr wrap="none">
            <a:spAutoFit/>
          </a:bodyPr>
          <a:lstStyle/>
          <a:p>
            <a:pPr lvl="0">
              <a:lnSpc>
                <a:spcPct val="90000"/>
              </a:lnSpc>
              <a:buClr>
                <a:srgbClr val="393941"/>
              </a:buClr>
              <a:buSzPts val="10000"/>
            </a:pPr>
            <a:r>
              <a:rPr lang="en-US" sz="3000" b="1" dirty="0">
                <a:solidFill>
                  <a:srgbClr val="B4B62B"/>
                </a:solidFill>
                <a:latin typeface="Gill Sans MT" panose="020B0502020104020203" pitchFamily="34" charset="77"/>
              </a:rPr>
              <a:t>Un seul élément</a:t>
            </a:r>
          </a:p>
        </p:txBody>
      </p:sp>
    </p:spTree>
    <p:custDataLst>
      <p:tags r:id="rId1"/>
    </p:custDataLst>
    <p:extLst>
      <p:ext uri="{BB962C8B-B14F-4D97-AF65-F5344CB8AC3E}">
        <p14:creationId xmlns:p14="http://schemas.microsoft.com/office/powerpoint/2010/main" val="321177170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DB510-8E51-4405-BE6E-3BF34784ADD4}"/>
              </a:ext>
            </a:extLst>
          </p:cNvPr>
          <p:cNvSpPr>
            <a:spLocks noGrp="1"/>
          </p:cNvSpPr>
          <p:nvPr>
            <p:ph type="body" sz="quarter" idx="10"/>
          </p:nvPr>
        </p:nvSpPr>
        <p:spPr>
          <a:xfrm>
            <a:off x="152400" y="152400"/>
            <a:ext cx="5328557" cy="533399"/>
          </a:xfrm>
        </p:spPr>
        <p:txBody>
          <a:bodyPr/>
          <a:lstStyle/>
          <a:p>
            <a:r>
              <a:rPr lang="en-US" sz="1150" dirty="0"/>
              <a:t>MODULE 4 | MESURER LES CHANGEMENTS NORMATIFS DANS DES ENVIRONNEMENTS COMPLEXES </a:t>
            </a:r>
            <a:br>
              <a:rPr lang="en-US" dirty="0"/>
            </a:br>
            <a:endParaRPr lang="en-US" dirty="0"/>
          </a:p>
        </p:txBody>
      </p:sp>
      <p:sp>
        <p:nvSpPr>
          <p:cNvPr id="8" name="Google Shape;761;p48">
            <a:extLst>
              <a:ext uri="{FF2B5EF4-FFF2-40B4-BE49-F238E27FC236}">
                <a16:creationId xmlns:a16="http://schemas.microsoft.com/office/drawing/2014/main" id="{10B4FD84-36C8-4269-A2C5-E568BA01707F}"/>
              </a:ext>
            </a:extLst>
          </p:cNvPr>
          <p:cNvSpPr txBox="1">
            <a:spLocks/>
          </p:cNvSpPr>
          <p:nvPr/>
        </p:nvSpPr>
        <p:spPr>
          <a:xfrm>
            <a:off x="136358" y="495299"/>
            <a:ext cx="6095999" cy="533400"/>
          </a:xfrm>
          <a:prstGeom prst="rect">
            <a:avLst/>
          </a:prstGeom>
          <a:noFill/>
          <a:ln>
            <a:noFill/>
          </a:ln>
        </p:spPr>
        <p:txBody>
          <a:bodyPr spcFirstLastPara="1" wrap="square" lIns="91425" tIns="45700" rIns="91425" bIns="45700" anchor="t" anchorCtr="0">
            <a:normAutofit/>
          </a:bodyPr>
          <a:lstStyle>
            <a:lvl1pPr marL="0" marR="0" indent="0"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1pPr>
            <a:lvl2pPr marL="0" marR="0" indent="72866"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2pPr>
            <a:lvl3pPr marL="0" marR="0" indent="145733"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3pPr>
            <a:lvl4pPr marL="0" marR="0" indent="218599"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4pPr>
            <a:lvl5pPr marL="0" marR="0" indent="291465"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5pPr>
            <a:lvl6pPr marL="0" marR="0" indent="364331"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6pPr>
            <a:lvl7pPr marL="0" marR="0" indent="437198"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7pPr>
            <a:lvl8pPr marL="0" marR="0" indent="510064"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8pPr>
            <a:lvl9pPr marL="0" marR="0" indent="582930"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9pPr>
          </a:lstStyle>
          <a:p>
            <a:pPr algn="l">
              <a:lnSpc>
                <a:spcPct val="90000"/>
              </a:lnSpc>
              <a:buClr>
                <a:srgbClr val="393941"/>
              </a:buClr>
              <a:buSzPts val="10000"/>
              <a:buFont typeface="Gill Sans"/>
              <a:buNone/>
            </a:pPr>
            <a:r>
              <a:rPr lang="en-US" sz="3000" b="1" kern="0" dirty="0">
                <a:solidFill>
                  <a:srgbClr val="B4B62B"/>
                </a:solidFill>
                <a:latin typeface="Gill Sans MT" panose="020B0502020104020203" pitchFamily="34" charset="77"/>
              </a:rPr>
              <a:t>Vignettes</a:t>
            </a:r>
          </a:p>
        </p:txBody>
      </p:sp>
      <p:graphicFrame>
        <p:nvGraphicFramePr>
          <p:cNvPr id="9" name="Google Shape;760;p48">
            <a:extLst>
              <a:ext uri="{FF2B5EF4-FFF2-40B4-BE49-F238E27FC236}">
                <a16:creationId xmlns:a16="http://schemas.microsoft.com/office/drawing/2014/main" id="{D9B948F3-4E02-4BD7-B5F2-CAC2876B71A0}"/>
              </a:ext>
            </a:extLst>
          </p:cNvPr>
          <p:cNvGraphicFramePr/>
          <p:nvPr>
            <p:extLst>
              <p:ext uri="{D42A27DB-BD31-4B8C-83A1-F6EECF244321}">
                <p14:modId xmlns:p14="http://schemas.microsoft.com/office/powerpoint/2010/main" val="1662091767"/>
              </p:ext>
            </p:extLst>
          </p:nvPr>
        </p:nvGraphicFramePr>
        <p:xfrm>
          <a:off x="108284" y="984051"/>
          <a:ext cx="7421909" cy="5559378"/>
        </p:xfrm>
        <a:graphic>
          <a:graphicData uri="http://schemas.openxmlformats.org/drawingml/2006/table">
            <a:tbl>
              <a:tblPr firstRow="1" firstCol="1" bandRow="1">
                <a:noFill/>
              </a:tblPr>
              <a:tblGrid>
                <a:gridCol w="7421909">
                  <a:extLst>
                    <a:ext uri="{9D8B030D-6E8A-4147-A177-3AD203B41FA5}">
                      <a16:colId xmlns:a16="http://schemas.microsoft.com/office/drawing/2014/main" val="20000"/>
                    </a:ext>
                  </a:extLst>
                </a:gridCol>
              </a:tblGrid>
              <a:tr h="588241">
                <a:tc>
                  <a:txBody>
                    <a:bodyPr/>
                    <a:lstStyle/>
                    <a:p>
                      <a:pPr marL="0" marR="0" lvl="0" indent="0" algn="l" rtl="0">
                        <a:lnSpc>
                          <a:spcPct val="100000"/>
                        </a:lnSpc>
                        <a:spcBef>
                          <a:spcPts val="0"/>
                        </a:spcBef>
                        <a:spcAft>
                          <a:spcPts val="0"/>
                        </a:spcAft>
                        <a:buClr>
                          <a:srgbClr val="FFFFFF"/>
                        </a:buClr>
                        <a:buSzPts val="3200"/>
                        <a:buFont typeface="Gill Sans"/>
                        <a:buNone/>
                      </a:pPr>
                      <a:r>
                        <a:rPr lang="en-US" sz="1200" b="1" i="0" u="none" strike="noStrike" cap="none" dirty="0">
                          <a:solidFill>
                            <a:schemeClr val="bg2">
                              <a:lumMod val="10000"/>
                            </a:schemeClr>
                          </a:solidFill>
                          <a:latin typeface="Gill Sans MT" panose="020B0502020104020203" pitchFamily="34" charset="77"/>
                          <a:ea typeface="Gill Sans"/>
                          <a:cs typeface="Gill Sans"/>
                          <a:sym typeface="Gill Sans"/>
                        </a:rPr>
                        <a:t>Comportement cible souhaité : </a:t>
                      </a:r>
                      <a:endParaRPr sz="1200" dirty="0">
                        <a:solidFill>
                          <a:schemeClr val="bg2">
                            <a:lumMod val="10000"/>
                          </a:schemeClr>
                        </a:solidFill>
                        <a:latin typeface="Gill Sans MT" panose="020B0502020104020203" pitchFamily="34" charset="77"/>
                      </a:endParaRPr>
                    </a:p>
                    <a:p>
                      <a:pPr marL="0" marR="0" lvl="0" indent="0" algn="l" rtl="0">
                        <a:lnSpc>
                          <a:spcPct val="100000"/>
                        </a:lnSpc>
                        <a:spcBef>
                          <a:spcPts val="0"/>
                        </a:spcBef>
                        <a:spcAft>
                          <a:spcPts val="0"/>
                        </a:spcAft>
                        <a:buClr>
                          <a:srgbClr val="FFFFFF"/>
                        </a:buClr>
                        <a:buSzPts val="3200"/>
                        <a:buFont typeface="Gill Sans"/>
                        <a:buNone/>
                      </a:pPr>
                      <a:r>
                        <a:rPr lang="en-US" sz="1200" b="1" i="0" u="none" strike="noStrike" cap="none" dirty="0">
                          <a:solidFill>
                            <a:schemeClr val="bg2">
                              <a:lumMod val="10000"/>
                            </a:schemeClr>
                          </a:solidFill>
                          <a:latin typeface="Gill Sans MT" panose="020B0502020104020203" pitchFamily="34" charset="77"/>
                          <a:ea typeface="Gill Sans"/>
                          <a:cs typeface="Gill Sans"/>
                          <a:sym typeface="Gill Sans"/>
                        </a:rPr>
                        <a:t>Les parents parlent de la puberté à leurs très jeunes adolescents</a:t>
                      </a:r>
                      <a:endParaRPr sz="1200" dirty="0">
                        <a:solidFill>
                          <a:schemeClr val="bg2">
                            <a:lumMod val="10000"/>
                          </a:schemeClr>
                        </a:solidFill>
                        <a:latin typeface="Gill Sans MT" panose="020B0502020104020203" pitchFamily="34" charset="77"/>
                      </a:endParaRPr>
                    </a:p>
                  </a:txBody>
                  <a:tcPr marR="182880" marT="9144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4B62B"/>
                    </a:solidFill>
                  </a:tcPr>
                </a:tc>
                <a:extLst>
                  <a:ext uri="{0D108BD9-81ED-4DB2-BD59-A6C34878D82A}">
                    <a16:rowId xmlns:a16="http://schemas.microsoft.com/office/drawing/2014/main" val="10000"/>
                  </a:ext>
                </a:extLst>
              </a:tr>
              <a:tr h="913317">
                <a:tc>
                  <a:txBody>
                    <a:bodyPr/>
                    <a:lstStyle/>
                    <a:p>
                      <a:pPr marL="0" marR="0" lvl="0" indent="0" algn="l" rtl="0">
                        <a:lnSpc>
                          <a:spcPct val="100000"/>
                        </a:lnSpc>
                        <a:spcBef>
                          <a:spcPts val="0"/>
                        </a:spcBef>
                        <a:spcAft>
                          <a:spcPts val="0"/>
                        </a:spcAft>
                        <a:buClr>
                          <a:srgbClr val="2E2C22"/>
                        </a:buClr>
                        <a:buSzPts val="3200"/>
                        <a:buFont typeface="Gill Sans"/>
                        <a:buNone/>
                      </a:pPr>
                      <a:r>
                        <a:rPr lang="en-US" sz="1200" b="0" i="0" u="none" strike="noStrike" cap="none" dirty="0">
                          <a:solidFill>
                            <a:schemeClr val="bg2">
                              <a:lumMod val="10000"/>
                            </a:schemeClr>
                          </a:solidFill>
                          <a:latin typeface="Gill Sans MT" panose="020B0502020104020203" pitchFamily="34" charset="77"/>
                          <a:ea typeface="Gill Sans"/>
                          <a:cs typeface="Gill Sans"/>
                          <a:sym typeface="Gill Sans"/>
                        </a:rPr>
                        <a:t>1. Quels sont les facteurs qui favorisent ce comportement ? Lesquels sont socioculturels ?</a:t>
                      </a:r>
                      <a:endParaRPr sz="1200" b="0" i="0" u="none" strike="noStrike" cap="none" dirty="0">
                        <a:solidFill>
                          <a:schemeClr val="bg2">
                            <a:lumMod val="10000"/>
                          </a:schemeClr>
                        </a:solidFill>
                        <a:latin typeface="Gill Sans MT" panose="020B0502020104020203" pitchFamily="34" charset="77"/>
                        <a:ea typeface="Gill Sans"/>
                        <a:cs typeface="Gill Sans"/>
                        <a:sym typeface="Gill Sans"/>
                      </a:endParaRPr>
                    </a:p>
                    <a:p>
                      <a:pPr marL="0" marR="0" lvl="0" indent="0" algn="l" rtl="0">
                        <a:lnSpc>
                          <a:spcPct val="100000"/>
                        </a:lnSpc>
                        <a:spcBef>
                          <a:spcPts val="600"/>
                        </a:spcBef>
                        <a:spcAft>
                          <a:spcPts val="0"/>
                        </a:spcAft>
                        <a:buClr>
                          <a:srgbClr val="2E2C22"/>
                        </a:buClr>
                        <a:buSzPts val="3200"/>
                        <a:buFont typeface="Gill Sans"/>
                        <a:buNone/>
                      </a:pPr>
                      <a:r>
                        <a:rPr lang="en-US" sz="1200" b="0" i="0" u="none" strike="noStrike" cap="none" dirty="0">
                          <a:solidFill>
                            <a:schemeClr val="bg2">
                              <a:lumMod val="10000"/>
                            </a:schemeClr>
                          </a:solidFill>
                          <a:latin typeface="Gill Sans MT" panose="020B0502020104020203" pitchFamily="34" charset="77"/>
                          <a:ea typeface="Gill Sans"/>
                          <a:cs typeface="Gill Sans"/>
                          <a:sym typeface="Gill Sans"/>
                        </a:rPr>
                        <a:t>2. Comportement normatif social identifié : Comportement normatif que vous aimeriez modifier, par exemple, les parents ne parlent pas de la puberté aux jeunes adolescents.</a:t>
                      </a:r>
                      <a:endParaRPr sz="1200" b="0" i="0"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R="182880" marT="9144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extLst>
                  <a:ext uri="{0D108BD9-81ED-4DB2-BD59-A6C34878D82A}">
                    <a16:rowId xmlns:a16="http://schemas.microsoft.com/office/drawing/2014/main" val="10001"/>
                  </a:ext>
                </a:extLst>
              </a:tr>
              <a:tr h="361750">
                <a:tc>
                  <a:txBody>
                    <a:bodyPr/>
                    <a:lstStyle/>
                    <a:p>
                      <a:pPr marL="0" marR="0" lvl="0" indent="0" algn="l" rtl="0">
                        <a:lnSpc>
                          <a:spcPct val="100000"/>
                        </a:lnSpc>
                        <a:spcBef>
                          <a:spcPts val="0"/>
                        </a:spcBef>
                        <a:spcAft>
                          <a:spcPts val="0"/>
                        </a:spcAft>
                        <a:buClr>
                          <a:srgbClr val="FFFFFF"/>
                        </a:buClr>
                        <a:buSzPts val="3200"/>
                        <a:buFont typeface="Gill Sans"/>
                        <a:buNone/>
                      </a:pPr>
                      <a:r>
                        <a:rPr lang="en-US" sz="1200" b="1" i="0" u="none" strike="noStrike" cap="none" dirty="0">
                          <a:solidFill>
                            <a:schemeClr val="bg2">
                              <a:lumMod val="10000"/>
                            </a:schemeClr>
                          </a:solidFill>
                          <a:latin typeface="Gill Sans MT" panose="020B0502020104020203" pitchFamily="34" charset="77"/>
                          <a:ea typeface="Gill Sans"/>
                          <a:cs typeface="Gill Sans"/>
                          <a:sym typeface="Gill Sans"/>
                        </a:rPr>
                        <a:t>Normes descriptives : Perceptions de ce qui constitue un comportement commun.</a:t>
                      </a:r>
                      <a:endParaRPr sz="1200" b="1" i="0"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R="182880" marT="9144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r h="1667167">
                <a:tc>
                  <a:txBody>
                    <a:bodyPr/>
                    <a:lstStyle/>
                    <a:p>
                      <a:pPr marL="0" marR="0" lvl="0" indent="0" algn="l" rtl="0">
                        <a:lnSpc>
                          <a:spcPct val="100000"/>
                        </a:lnSpc>
                        <a:spcBef>
                          <a:spcPts val="0"/>
                        </a:spcBef>
                        <a:spcAft>
                          <a:spcPts val="0"/>
                        </a:spcAft>
                        <a:buClr>
                          <a:srgbClr val="2E2C22"/>
                        </a:buClr>
                        <a:buSzPts val="3200"/>
                        <a:buFont typeface="Gill Sans"/>
                        <a:buNone/>
                      </a:pPr>
                      <a:r>
                        <a:rPr lang="en-US" sz="1200" b="0" i="0" u="none" strike="noStrike" cap="none" dirty="0">
                          <a:solidFill>
                            <a:schemeClr val="bg2">
                              <a:lumMod val="10000"/>
                            </a:schemeClr>
                          </a:solidFill>
                          <a:latin typeface="Gill Sans MT" panose="020B0502020104020203" pitchFamily="34" charset="77"/>
                          <a:ea typeface="Gill Sans"/>
                          <a:cs typeface="Gill Sans"/>
                          <a:sym typeface="Gill Sans"/>
                        </a:rPr>
                        <a:t>3. À votre avis, combien de personnes pratiquent ce comportement ? </a:t>
                      </a:r>
                      <a:r>
                        <a:rPr lang="fr-FR" sz="1200" b="0" i="0" u="none" strike="noStrike" cap="none" dirty="0">
                          <a:solidFill>
                            <a:srgbClr val="2E2C22"/>
                          </a:solidFill>
                          <a:latin typeface="Gill Sans MT" panose="020B0502020104020203" pitchFamily="34" charset="77"/>
                          <a:ea typeface="Gill Sans"/>
                          <a:cs typeface="Gill Sans"/>
                          <a:sym typeface="Gill Sans"/>
                        </a:rPr>
                        <a:t>[ peu | quelques-uns | beaucoup | la plupart </a:t>
                      </a:r>
                      <a:r>
                        <a:rPr lang="en-US" sz="1200" b="0" i="0" u="none" strike="noStrike" cap="none" dirty="0">
                          <a:solidFill>
                            <a:schemeClr val="bg2">
                              <a:lumMod val="10000"/>
                            </a:schemeClr>
                          </a:solidFill>
                          <a:latin typeface="Gill Sans MT" panose="020B0502020104020203" pitchFamily="34" charset="77"/>
                          <a:ea typeface="Gill Sans"/>
                          <a:cs typeface="Gill Sans"/>
                          <a:sym typeface="Gill Sans"/>
                        </a:rPr>
                        <a:t>]</a:t>
                      </a:r>
                      <a:endParaRPr sz="1200" dirty="0">
                        <a:solidFill>
                          <a:schemeClr val="bg2">
                            <a:lumMod val="10000"/>
                          </a:schemeClr>
                        </a:solidFill>
                        <a:latin typeface="Gill Sans MT" panose="020B0502020104020203" pitchFamily="34" charset="77"/>
                      </a:endParaRPr>
                    </a:p>
                    <a:p>
                      <a:pPr marL="0" marR="0" lvl="0" indent="0" algn="l" rtl="0">
                        <a:lnSpc>
                          <a:spcPct val="100000"/>
                        </a:lnSpc>
                        <a:spcBef>
                          <a:spcPts val="600"/>
                        </a:spcBef>
                        <a:spcAft>
                          <a:spcPts val="0"/>
                        </a:spcAft>
                        <a:buClr>
                          <a:srgbClr val="2E2C22"/>
                        </a:buClr>
                        <a:buSzPts val="3200"/>
                        <a:buFont typeface="Gill Sans"/>
                        <a:buNone/>
                      </a:pPr>
                      <a:r>
                        <a:rPr lang="en-US" sz="1200" b="0" i="0" u="none" strike="noStrike" cap="none" dirty="0">
                          <a:solidFill>
                            <a:schemeClr val="bg2">
                              <a:lumMod val="10000"/>
                            </a:schemeClr>
                          </a:solidFill>
                          <a:latin typeface="Gill Sans MT" panose="020B0502020104020203" pitchFamily="34" charset="77"/>
                          <a:ea typeface="Gill Sans"/>
                          <a:cs typeface="Gill Sans"/>
                          <a:sym typeface="Gill Sans"/>
                        </a:rPr>
                        <a:t>4. Quels sont les avantages de la pratique de ce comportement ? Quels en sont les inconvénients ? </a:t>
                      </a:r>
                      <a:endParaRPr sz="1200" dirty="0">
                        <a:solidFill>
                          <a:schemeClr val="bg2">
                            <a:lumMod val="10000"/>
                          </a:schemeClr>
                        </a:solidFill>
                        <a:latin typeface="Gill Sans MT" panose="020B0502020104020203" pitchFamily="34" charset="77"/>
                      </a:endParaRPr>
                    </a:p>
                    <a:p>
                      <a:pPr marL="1158875" marR="0" lvl="0" indent="0" algn="l" rtl="0">
                        <a:lnSpc>
                          <a:spcPct val="100000"/>
                        </a:lnSpc>
                        <a:spcBef>
                          <a:spcPts val="0"/>
                        </a:spcBef>
                        <a:spcAft>
                          <a:spcPts val="0"/>
                        </a:spcAft>
                        <a:buClr>
                          <a:srgbClr val="2E2C22"/>
                        </a:buClr>
                        <a:buSzPts val="3200"/>
                        <a:buFont typeface="Gill Sans"/>
                        <a:buNone/>
                      </a:pPr>
                      <a:r>
                        <a:rPr lang="en-US" sz="1200" b="0" i="0" u="none" strike="noStrike" cap="none" dirty="0">
                          <a:solidFill>
                            <a:schemeClr val="bg2">
                              <a:lumMod val="10000"/>
                            </a:schemeClr>
                          </a:solidFill>
                          <a:latin typeface="Gill Sans MT" panose="020B0502020104020203" pitchFamily="34" charset="77"/>
                          <a:ea typeface="Gill Sans"/>
                          <a:cs typeface="Gill Sans"/>
                          <a:sym typeface="Gill Sans"/>
                        </a:rPr>
                        <a:t>a. Combien de personnes considèrent que c'est un avantage ? </a:t>
                      </a:r>
                      <a:r>
                        <a:rPr lang="fr-FR" sz="1200" b="0" i="0" u="none" strike="noStrike" cap="none" dirty="0">
                          <a:solidFill>
                            <a:srgbClr val="2E2C22"/>
                          </a:solidFill>
                          <a:latin typeface="Gill Sans MT" panose="020B0502020104020203" pitchFamily="34" charset="77"/>
                          <a:ea typeface="Gill Sans"/>
                          <a:cs typeface="Gill Sans"/>
                          <a:sym typeface="Gill Sans"/>
                        </a:rPr>
                        <a:t>[ peu | quelques-uns | beaucoup | la plupart </a:t>
                      </a:r>
                      <a:r>
                        <a:rPr lang="en-US" sz="1200" b="0" i="0" u="none" strike="noStrike" cap="none" dirty="0">
                          <a:solidFill>
                            <a:schemeClr val="bg2">
                              <a:lumMod val="10000"/>
                            </a:schemeClr>
                          </a:solidFill>
                          <a:latin typeface="Gill Sans MT" panose="020B0502020104020203" pitchFamily="34" charset="77"/>
                          <a:ea typeface="Gill Sans"/>
                          <a:cs typeface="Gill Sans"/>
                          <a:sym typeface="Gill Sans"/>
                        </a:rPr>
                        <a:t> ]</a:t>
                      </a:r>
                      <a:endParaRPr sz="1200" b="0" i="0" u="none" strike="noStrike" cap="none" dirty="0">
                        <a:solidFill>
                          <a:schemeClr val="bg2">
                            <a:lumMod val="10000"/>
                          </a:schemeClr>
                        </a:solidFill>
                        <a:latin typeface="Gill Sans MT" panose="020B0502020104020203" pitchFamily="34" charset="77"/>
                        <a:ea typeface="Gill Sans"/>
                        <a:cs typeface="Gill Sans"/>
                        <a:sym typeface="Gill Sans"/>
                      </a:endParaRPr>
                    </a:p>
                    <a:p>
                      <a:pPr marL="1158875" marR="0" lvl="0" indent="0" algn="l" rtl="0">
                        <a:lnSpc>
                          <a:spcPct val="100000"/>
                        </a:lnSpc>
                        <a:spcBef>
                          <a:spcPts val="0"/>
                        </a:spcBef>
                        <a:spcAft>
                          <a:spcPts val="0"/>
                        </a:spcAft>
                        <a:buClr>
                          <a:srgbClr val="2E2C22"/>
                        </a:buClr>
                        <a:buSzPts val="3200"/>
                        <a:buFont typeface="Gill Sans"/>
                        <a:buNone/>
                      </a:pPr>
                      <a:r>
                        <a:rPr lang="en-US" sz="1200" b="0" i="0" u="none" strike="noStrike" cap="none" dirty="0">
                          <a:solidFill>
                            <a:schemeClr val="bg2">
                              <a:lumMod val="10000"/>
                            </a:schemeClr>
                          </a:solidFill>
                          <a:latin typeface="Gill Sans MT" panose="020B0502020104020203" pitchFamily="34" charset="77"/>
                          <a:ea typeface="Gill Sans"/>
                          <a:cs typeface="Gill Sans"/>
                          <a:sym typeface="Gill Sans"/>
                        </a:rPr>
                        <a:t>b. Ces avantages/désavantages sont-ils plus forts pour certains groupes communautaires que pour d'autres ?</a:t>
                      </a:r>
                      <a:endParaRPr sz="1200" dirty="0">
                        <a:solidFill>
                          <a:schemeClr val="bg2">
                            <a:lumMod val="10000"/>
                          </a:schemeClr>
                        </a:solidFill>
                        <a:latin typeface="Gill Sans MT" panose="020B0502020104020203" pitchFamily="34" charset="77"/>
                      </a:endParaRPr>
                    </a:p>
                  </a:txBody>
                  <a:tcPr marR="182880" marT="9144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extLst>
                  <a:ext uri="{0D108BD9-81ED-4DB2-BD59-A6C34878D82A}">
                    <a16:rowId xmlns:a16="http://schemas.microsoft.com/office/drawing/2014/main" val="10003"/>
                  </a:ext>
                </a:extLst>
              </a:tr>
              <a:tr h="485879">
                <a:tc>
                  <a:txBody>
                    <a:bodyPr/>
                    <a:lstStyle/>
                    <a:p>
                      <a:pPr marL="0" marR="0" lvl="0" indent="0" algn="l" rtl="0">
                        <a:lnSpc>
                          <a:spcPct val="100000"/>
                        </a:lnSpc>
                        <a:spcBef>
                          <a:spcPts val="0"/>
                        </a:spcBef>
                        <a:spcAft>
                          <a:spcPts val="0"/>
                        </a:spcAft>
                        <a:buClr>
                          <a:srgbClr val="FFFFFF"/>
                        </a:buClr>
                        <a:buSzPts val="3200"/>
                        <a:buFont typeface="Gill Sans"/>
                        <a:buNone/>
                      </a:pPr>
                      <a:r>
                        <a:rPr lang="en-US" sz="1200" b="1" i="0" u="none" strike="noStrike" cap="none" dirty="0">
                          <a:solidFill>
                            <a:schemeClr val="bg2">
                              <a:lumMod val="10000"/>
                            </a:schemeClr>
                          </a:solidFill>
                          <a:latin typeface="Gill Sans MT" panose="020B0502020104020203" pitchFamily="34" charset="77"/>
                          <a:ea typeface="Gill Sans"/>
                          <a:cs typeface="Gill Sans"/>
                          <a:sym typeface="Gill Sans"/>
                        </a:rPr>
                        <a:t>Normes injonctives : Perceptions de ce que d'autres personnes considèrent comme un comportement approuvé.</a:t>
                      </a:r>
                      <a:endParaRPr sz="1200" b="1" i="0"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R="182880" marT="9144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4"/>
                  </a:ext>
                </a:extLst>
              </a:tr>
              <a:tr h="1543024">
                <a:tc>
                  <a:txBody>
                    <a:bodyPr/>
                    <a:lstStyle/>
                    <a:p>
                      <a:pPr marL="0" marR="0" lvl="0" indent="0" algn="l" rtl="0">
                        <a:lnSpc>
                          <a:spcPct val="100000"/>
                        </a:lnSpc>
                        <a:spcBef>
                          <a:spcPts val="0"/>
                        </a:spcBef>
                        <a:spcAft>
                          <a:spcPts val="0"/>
                        </a:spcAft>
                        <a:buClr>
                          <a:srgbClr val="2E2C22"/>
                        </a:buClr>
                        <a:buSzPts val="3200"/>
                        <a:buFont typeface="Gill Sans"/>
                        <a:buNone/>
                      </a:pPr>
                      <a:r>
                        <a:rPr lang="en-US" sz="1200" b="0" i="0" u="none" strike="noStrike" cap="none" dirty="0">
                          <a:solidFill>
                            <a:srgbClr val="2E2C22"/>
                          </a:solidFill>
                          <a:latin typeface="Gill Sans MT" panose="020B0502020104020203" pitchFamily="34" charset="77"/>
                          <a:ea typeface="Gill Sans"/>
                          <a:cs typeface="Gill Sans"/>
                          <a:sym typeface="Gill Sans"/>
                        </a:rPr>
                        <a:t>5. Combien de personnes dans votre communauté approuvent ce comportement ? </a:t>
                      </a:r>
                      <a:r>
                        <a:rPr lang="fr-FR" sz="1200" b="0" i="0" u="none" strike="noStrike" cap="none" dirty="0">
                          <a:solidFill>
                            <a:srgbClr val="2E2C22"/>
                          </a:solidFill>
                          <a:latin typeface="Gill Sans MT" panose="020B0502020104020203" pitchFamily="34" charset="77"/>
                          <a:ea typeface="Gill Sans"/>
                          <a:cs typeface="Gill Sans"/>
                          <a:sym typeface="Gill Sans"/>
                        </a:rPr>
                        <a:t>[ peu | quelques-uns | beaucoup | la plupart </a:t>
                      </a:r>
                      <a:r>
                        <a:rPr lang="en-US" sz="1200" b="0" i="0" u="none" strike="noStrike" cap="none" dirty="0">
                          <a:solidFill>
                            <a:srgbClr val="2E2C22"/>
                          </a:solidFill>
                          <a:latin typeface="Gill Sans MT" panose="020B0502020104020203" pitchFamily="34" charset="77"/>
                          <a:ea typeface="Gill Sans"/>
                          <a:cs typeface="Gill Sans"/>
                          <a:sym typeface="Gill Sans"/>
                        </a:rPr>
                        <a:t>]</a:t>
                      </a:r>
                      <a:endParaRPr sz="1200" dirty="0">
                        <a:latin typeface="Gill Sans MT" panose="020B0502020104020203" pitchFamily="34" charset="77"/>
                      </a:endParaRPr>
                    </a:p>
                    <a:p>
                      <a:pPr marL="0" marR="0" lvl="0" indent="0" algn="l" rtl="0">
                        <a:lnSpc>
                          <a:spcPct val="100000"/>
                        </a:lnSpc>
                        <a:spcBef>
                          <a:spcPts val="600"/>
                        </a:spcBef>
                        <a:spcAft>
                          <a:spcPts val="0"/>
                        </a:spcAft>
                        <a:buClr>
                          <a:srgbClr val="2E2C22"/>
                        </a:buClr>
                        <a:buSzPts val="3200"/>
                        <a:buFont typeface="Gill Sans"/>
                        <a:buNone/>
                      </a:pPr>
                      <a:r>
                        <a:rPr lang="en-US" sz="1200" b="0" i="0" u="none" strike="noStrike" cap="none" dirty="0">
                          <a:solidFill>
                            <a:srgbClr val="2E2C22"/>
                          </a:solidFill>
                          <a:latin typeface="Gill Sans MT" panose="020B0502020104020203" pitchFamily="34" charset="77"/>
                          <a:ea typeface="Gill Sans"/>
                          <a:cs typeface="Gill Sans"/>
                          <a:sym typeface="Gill Sans"/>
                        </a:rPr>
                        <a:t>6. Que se passe-t-il si vous ne pratiquez pas ce comportement ?</a:t>
                      </a:r>
                      <a:endParaRPr sz="1200" dirty="0">
                        <a:latin typeface="Gill Sans MT" panose="020B0502020104020203" pitchFamily="34" charset="77"/>
                      </a:endParaRPr>
                    </a:p>
                    <a:p>
                      <a:pPr marL="1103313" marR="0" lvl="0" indent="0" algn="l" rtl="0">
                        <a:lnSpc>
                          <a:spcPct val="100000"/>
                        </a:lnSpc>
                        <a:spcBef>
                          <a:spcPts val="0"/>
                        </a:spcBef>
                        <a:spcAft>
                          <a:spcPts val="0"/>
                        </a:spcAft>
                        <a:buClr>
                          <a:srgbClr val="2E2C22"/>
                        </a:buClr>
                        <a:buSzPts val="3200"/>
                        <a:buFont typeface="Gill Sans"/>
                        <a:buNone/>
                      </a:pPr>
                      <a:r>
                        <a:rPr lang="en-US" sz="1200" b="0" i="0" u="none" strike="noStrike" cap="none" dirty="0">
                          <a:solidFill>
                            <a:srgbClr val="2E2C22"/>
                          </a:solidFill>
                          <a:latin typeface="Gill Sans MT" panose="020B0502020104020203" pitchFamily="34" charset="77"/>
                          <a:ea typeface="Gill Sans"/>
                          <a:cs typeface="Gill Sans"/>
                          <a:sym typeface="Gill Sans"/>
                        </a:rPr>
                        <a:t>a. Combien de personnes dans votre communauté sanctionneraient les gens s'ils ne pratiquent pas ce comportement ?</a:t>
                      </a:r>
                      <a:endParaRPr sz="1200" b="0" i="0" u="none" strike="noStrike" cap="none" dirty="0">
                        <a:solidFill>
                          <a:srgbClr val="2E2C22"/>
                        </a:solidFill>
                        <a:latin typeface="Gill Sans MT" panose="020B0502020104020203" pitchFamily="34" charset="77"/>
                        <a:ea typeface="Gill Sans"/>
                        <a:cs typeface="Gill Sans"/>
                        <a:sym typeface="Gill Sans"/>
                      </a:endParaRPr>
                    </a:p>
                    <a:p>
                      <a:pPr marL="1103313" marR="0" lvl="0" indent="0" algn="l" rtl="0">
                        <a:lnSpc>
                          <a:spcPct val="100000"/>
                        </a:lnSpc>
                        <a:spcBef>
                          <a:spcPts val="0"/>
                        </a:spcBef>
                        <a:spcAft>
                          <a:spcPts val="0"/>
                        </a:spcAft>
                        <a:buClr>
                          <a:srgbClr val="2E2C22"/>
                        </a:buClr>
                        <a:buSzPts val="2800"/>
                        <a:buFont typeface="Gill Sans"/>
                        <a:buNone/>
                      </a:pPr>
                      <a:r>
                        <a:rPr lang="en-US" sz="1200" b="0" i="0" u="none" strike="noStrike" cap="none" dirty="0">
                          <a:solidFill>
                            <a:srgbClr val="2E2C22"/>
                          </a:solidFill>
                          <a:latin typeface="Gill Sans MT" panose="020B0502020104020203" pitchFamily="34" charset="77"/>
                          <a:ea typeface="Gill Sans"/>
                          <a:cs typeface="Gill Sans"/>
                          <a:sym typeface="Gill Sans"/>
                        </a:rPr>
                        <a:t>b. Ces sanctions sont-elles plus fortes pour certains groupes communautaires que pour d'autres ?</a:t>
                      </a:r>
                      <a:endParaRPr sz="1200" u="none" strike="noStrike" cap="none" dirty="0">
                        <a:solidFill>
                          <a:srgbClr val="2E2C22"/>
                        </a:solidFill>
                        <a:latin typeface="Gill Sans MT" panose="020B0502020104020203" pitchFamily="34" charset="77"/>
                      </a:endParaRPr>
                    </a:p>
                  </a:txBody>
                  <a:tcPr marR="182880" marT="9144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extLst>
                  <a:ext uri="{0D108BD9-81ED-4DB2-BD59-A6C34878D82A}">
                    <a16:rowId xmlns:a16="http://schemas.microsoft.com/office/drawing/2014/main" val="10005"/>
                  </a:ext>
                </a:extLst>
              </a:tr>
            </a:tbl>
          </a:graphicData>
        </a:graphic>
      </p:graphicFrame>
      <p:sp>
        <p:nvSpPr>
          <p:cNvPr id="4" name="Rectangle 3">
            <a:extLst>
              <a:ext uri="{FF2B5EF4-FFF2-40B4-BE49-F238E27FC236}">
                <a16:creationId xmlns:a16="http://schemas.microsoft.com/office/drawing/2014/main" id="{DED02D86-EF5C-42D5-8735-13213C3746C2}"/>
              </a:ext>
            </a:extLst>
          </p:cNvPr>
          <p:cNvSpPr/>
          <p:nvPr/>
        </p:nvSpPr>
        <p:spPr>
          <a:xfrm>
            <a:off x="16042" y="6751291"/>
            <a:ext cx="2282997" cy="307777"/>
          </a:xfrm>
          <a:prstGeom prst="rect">
            <a:avLst/>
          </a:prstGeom>
        </p:spPr>
        <p:txBody>
          <a:bodyPr wrap="none">
            <a:spAutoFit/>
          </a:bodyPr>
          <a:lstStyle/>
          <a:p>
            <a:pPr marL="457200" lvl="0" indent="-228600" algn="just">
              <a:buClr>
                <a:srgbClr val="7A7B83"/>
              </a:buClr>
              <a:buSzPts val="2800"/>
            </a:pPr>
            <a:r>
              <a:rPr lang="en-US" sz="1400" dirty="0">
                <a:solidFill>
                  <a:schemeClr val="bg1"/>
                </a:solidFill>
                <a:latin typeface="Gill Sans MT" panose="020B0502020104020203" pitchFamily="34" charset="77"/>
              </a:rPr>
              <a:t>RÉPONSES AUX VIGNETTES</a:t>
            </a:r>
          </a:p>
        </p:txBody>
      </p:sp>
      <p:sp>
        <p:nvSpPr>
          <p:cNvPr id="5" name="Rectangle 4">
            <a:extLst>
              <a:ext uri="{FF2B5EF4-FFF2-40B4-BE49-F238E27FC236}">
                <a16:creationId xmlns:a16="http://schemas.microsoft.com/office/drawing/2014/main" id="{CE2727A6-DD2B-4F9D-A19D-05FB7B569B67}"/>
              </a:ext>
            </a:extLst>
          </p:cNvPr>
          <p:cNvSpPr/>
          <p:nvPr/>
        </p:nvSpPr>
        <p:spPr>
          <a:xfrm>
            <a:off x="533400" y="7013014"/>
            <a:ext cx="6324600" cy="424732"/>
          </a:xfrm>
          <a:prstGeom prst="rect">
            <a:avLst/>
          </a:prstGeom>
        </p:spPr>
        <p:txBody>
          <a:bodyPr wrap="square">
            <a:spAutoFit/>
          </a:bodyPr>
          <a:lstStyle/>
          <a:p>
            <a:pPr lvl="0">
              <a:lnSpc>
                <a:spcPct val="90000"/>
              </a:lnSpc>
              <a:buClr>
                <a:srgbClr val="393941"/>
              </a:buClr>
              <a:buSzPts val="10000"/>
            </a:pPr>
            <a:r>
              <a:rPr lang="en-US" sz="2400" b="1" dirty="0">
                <a:solidFill>
                  <a:srgbClr val="B4B62B"/>
                </a:solidFill>
                <a:latin typeface="Gill Sans MT" panose="020B0502020104020203" pitchFamily="34" charset="77"/>
              </a:rPr>
              <a:t>Le mariage des enfants</a:t>
            </a:r>
            <a:endParaRPr lang="en-US" sz="2400" dirty="0">
              <a:solidFill>
                <a:srgbClr val="B4B62B"/>
              </a:solidFill>
              <a:latin typeface="Gill Sans MT" panose="020B0502020104020203" pitchFamily="34" charset="77"/>
            </a:endParaRPr>
          </a:p>
        </p:txBody>
      </p:sp>
      <p:sp>
        <p:nvSpPr>
          <p:cNvPr id="10" name="Rectangle 9">
            <a:extLst>
              <a:ext uri="{FF2B5EF4-FFF2-40B4-BE49-F238E27FC236}">
                <a16:creationId xmlns:a16="http://schemas.microsoft.com/office/drawing/2014/main" id="{9D031BE5-C949-42CE-B531-D14AEA9B3277}"/>
              </a:ext>
            </a:extLst>
          </p:cNvPr>
          <p:cNvSpPr/>
          <p:nvPr/>
        </p:nvSpPr>
        <p:spPr>
          <a:xfrm>
            <a:off x="274291" y="7566899"/>
            <a:ext cx="7255902" cy="2031325"/>
          </a:xfrm>
          <a:prstGeom prst="rect">
            <a:avLst/>
          </a:prstGeom>
        </p:spPr>
        <p:txBody>
          <a:bodyPr wrap="square">
            <a:spAutoFit/>
          </a:bodyPr>
          <a:lstStyle/>
          <a:p>
            <a:pPr lvl="0">
              <a:buClr>
                <a:srgbClr val="2E2C22"/>
              </a:buClr>
              <a:buSzPts val="3600"/>
            </a:pPr>
            <a:r>
              <a:rPr lang="en-US" sz="1600" dirty="0">
                <a:solidFill>
                  <a:srgbClr val="2E2C22"/>
                </a:solidFill>
                <a:latin typeface="Gill Sans MT" panose="020B0502020104020203" pitchFamily="34" charset="77"/>
                <a:ea typeface="Gill Sans"/>
                <a:cs typeface="Gill Sans"/>
                <a:sym typeface="Gill Sans"/>
              </a:rPr>
              <a:t>"</a:t>
            </a:r>
            <a:r>
              <a:rPr lang="en-US" sz="1400" dirty="0">
                <a:solidFill>
                  <a:srgbClr val="2E2C22"/>
                </a:solidFill>
                <a:latin typeface="Gill Sans MT" panose="020B0502020104020203" pitchFamily="34" charset="77"/>
                <a:ea typeface="Gill Sans"/>
                <a:cs typeface="Gill Sans"/>
                <a:sym typeface="Gill Sans"/>
              </a:rPr>
              <a:t>Le père et la mère prennent toutes les décisions concernant le mariage. Il n'est pas acceptable que l'on se marie de son propre gré." (norme descriptive)</a:t>
            </a:r>
            <a:endParaRPr lang="en-US" sz="1400" dirty="0">
              <a:solidFill>
                <a:srgbClr val="2E2C22"/>
              </a:solidFill>
              <a:latin typeface="Gill Sans MT" panose="020B0502020104020203" pitchFamily="34" charset="77"/>
            </a:endParaRPr>
          </a:p>
          <a:p>
            <a:pPr lvl="0">
              <a:spcBef>
                <a:spcPts val="2400"/>
              </a:spcBef>
              <a:buClr>
                <a:srgbClr val="2E2C22"/>
              </a:buClr>
              <a:buSzPts val="3600"/>
            </a:pPr>
            <a:r>
              <a:rPr lang="en-US" sz="1400" dirty="0">
                <a:solidFill>
                  <a:srgbClr val="2E2C22"/>
                </a:solidFill>
                <a:latin typeface="Gill Sans MT" panose="020B0502020104020203" pitchFamily="34" charset="77"/>
                <a:ea typeface="Gill Sans"/>
                <a:cs typeface="Gill Sans"/>
                <a:sym typeface="Gill Sans"/>
              </a:rPr>
              <a:t>"Les parents prennent la décision afin d'éviter toute mauvaise rumeur dans la société concernant la jeune fille." (norme injonctive)</a:t>
            </a:r>
            <a:endParaRPr lang="en-US" sz="1400" dirty="0">
              <a:solidFill>
                <a:srgbClr val="2E2C22"/>
              </a:solidFill>
              <a:latin typeface="Gill Sans MT" panose="020B0502020104020203" pitchFamily="34" charset="77"/>
            </a:endParaRPr>
          </a:p>
          <a:p>
            <a:pPr lvl="0">
              <a:spcBef>
                <a:spcPts val="2400"/>
              </a:spcBef>
              <a:buClr>
                <a:srgbClr val="2E2C22"/>
              </a:buClr>
              <a:buSzPts val="3600"/>
            </a:pPr>
            <a:r>
              <a:rPr lang="en-US" sz="1400" dirty="0">
                <a:solidFill>
                  <a:srgbClr val="2E2C22"/>
                </a:solidFill>
                <a:latin typeface="Gill Sans MT" panose="020B0502020104020203" pitchFamily="34" charset="77"/>
                <a:ea typeface="Gill Sans"/>
                <a:cs typeface="Gill Sans"/>
                <a:sym typeface="Gill Sans"/>
              </a:rPr>
              <a:t>"Sa mère [lui] dit que si elle fait cela (suivre ses propres désirs), les voisins médiront d'elle et se moqueront d'elle." (sanctions sur la fille)</a:t>
            </a:r>
            <a:endParaRPr lang="en-US" sz="1400" dirty="0">
              <a:solidFill>
                <a:srgbClr val="2E2C22"/>
              </a:solidFill>
              <a:latin typeface="Gill Sans MT" panose="020B0502020104020203" pitchFamily="34" charset="77"/>
            </a:endParaRPr>
          </a:p>
        </p:txBody>
      </p:sp>
    </p:spTree>
    <p:custDataLst>
      <p:tags r:id="rId1"/>
    </p:custDataLst>
    <p:extLst>
      <p:ext uri="{BB962C8B-B14F-4D97-AF65-F5344CB8AC3E}">
        <p14:creationId xmlns:p14="http://schemas.microsoft.com/office/powerpoint/2010/main" val="671897440"/>
      </p:ext>
    </p:extLst>
  </p:cSld>
  <p:clrMapOvr>
    <a:masterClrMapping/>
  </p:clrMapOvr>
  <p:transition spd="med"/>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9"/>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PASSAGES TEMPLATE">
  <a:themeElements>
    <a:clrScheme name="Custom 13">
      <a:dk1>
        <a:srgbClr val="D9D9D9"/>
      </a:dk1>
      <a:lt1>
        <a:srgbClr val="A6A7AC"/>
      </a:lt1>
      <a:dk2>
        <a:srgbClr val="53585F"/>
      </a:dk2>
      <a:lt2>
        <a:srgbClr val="DCDEE0"/>
      </a:lt2>
      <a:accent1>
        <a:srgbClr val="1E9457"/>
      </a:accent1>
      <a:accent2>
        <a:srgbClr val="2BB673"/>
      </a:accent2>
      <a:accent3>
        <a:srgbClr val="2BB4B6"/>
      </a:accent3>
      <a:accent4>
        <a:srgbClr val="2B6FB6"/>
      </a:accent4>
      <a:accent5>
        <a:srgbClr val="B62BB4"/>
      </a:accent5>
      <a:accent6>
        <a:srgbClr val="B4B62B"/>
      </a:accent6>
      <a:hlink>
        <a:srgbClr val="515257"/>
      </a:hlink>
      <a:folHlink>
        <a:srgbClr val="515257"/>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2700" dist="12700" dir="5400000" rotWithShape="0">
              <a:srgbClr val="000000">
                <a:alpha val="50000"/>
              </a:srgbClr>
            </a:outerShdw>
          </a:effectLst>
        </a:effectStyle>
        <a:effectStyle>
          <a:effectLst>
            <a:outerShdw blurRad="25400" rotWithShape="0">
              <a:srgbClr val="000000">
                <a:alpha val="50000"/>
              </a:srgbClr>
            </a:outerShdw>
          </a:effectLst>
        </a:effectStyle>
        <a:effectStyle>
          <a:effectLst>
            <a:outerShdw blurRad="12700" dist="127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457"/>
        </a:solidFill>
        <a:ln w="3175" cap="flat">
          <a:noFill/>
          <a:miter lim="400000"/>
        </a:ln>
        <a:effectLst/>
      </a:spPr>
      <a:bodyPr rot="0" spcFirstLastPara="1" vertOverflow="overflow" horzOverflow="overflow" vert="horz" wrap="square" lIns="38100" tIns="38100" rIns="38100" bIns="381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uFillTx/>
            <a:latin typeface="Helvetica Light"/>
            <a:ea typeface="Helvetica Light"/>
            <a:cs typeface="Helvetica Light"/>
            <a:sym typeface="Helvetica Light"/>
          </a:defRPr>
        </a:def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8100" tIns="38100" rIns="38100" bIns="38100" numCol="1" spcCol="38100" rtlCol="0" anchor="ctr">
        <a:spAutoFit/>
      </a:bodyPr>
      <a:lstStyle>
        <a:defPPr marL="0" marR="0" indent="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PASSAGES TEMPLATE" id="{D936D644-2F06-7146-8F5F-02F3A8FBACAF}" vid="{41B6AED8-A31D-2C49-8862-DD6012C6466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CAF04E58DDB1147BACE8AD971ACB810" ma:contentTypeVersion="16" ma:contentTypeDescription="Create a new document." ma:contentTypeScope="" ma:versionID="165779e993b81606853fcae254bdc6c6">
  <xsd:schema xmlns:xsd="http://www.w3.org/2001/XMLSchema" xmlns:xs="http://www.w3.org/2001/XMLSchema" xmlns:p="http://schemas.microsoft.com/office/2006/metadata/properties" xmlns:ns2="b3e394f4-7e1b-40dc-9710-f85171a654f0" xmlns:ns3="9c6dacaa-8659-40a6-ae4b-db94d906a001" targetNamespace="http://schemas.microsoft.com/office/2006/metadata/properties" ma:root="true" ma:fieldsID="9ad812ca541bd85cc4953484cbcd9895" ns2:_="" ns3:_="">
    <xsd:import namespace="b3e394f4-7e1b-40dc-9710-f85171a654f0"/>
    <xsd:import namespace="9c6dacaa-8659-40a6-ae4b-db94d906a00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e394f4-7e1b-40dc-9710-f85171a654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3f7c956-802a-45ac-b2ba-cc78506785f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c6dacaa-8659-40a6-ae4b-db94d906a00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ee0e095-a9ee-45a3-ad98-fc47b39f0f4e}" ma:internalName="TaxCatchAll" ma:showField="CatchAllData" ma:web="9c6dacaa-8659-40a6-ae4b-db94d906a00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c6dacaa-8659-40a6-ae4b-db94d906a001" xsi:nil="true"/>
    <lcf76f155ced4ddcb4097134ff3c332f xmlns="b3e394f4-7e1b-40dc-9710-f85171a654f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F136E27-4F77-4D87-8E46-2E252CB164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e394f4-7e1b-40dc-9710-f85171a654f0"/>
    <ds:schemaRef ds:uri="9c6dacaa-8659-40a6-ae4b-db94d906a0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F6AE8-1A49-4BA4-99C9-6C5F84E9A2AF}">
  <ds:schemaRefs>
    <ds:schemaRef ds:uri="http://schemas.microsoft.com/sharepoint/v3/contenttype/forms"/>
  </ds:schemaRefs>
</ds:datastoreItem>
</file>

<file path=customXml/itemProps3.xml><?xml version="1.0" encoding="utf-8"?>
<ds:datastoreItem xmlns:ds="http://schemas.openxmlformats.org/officeDocument/2006/customXml" ds:itemID="{2F1C6664-FD96-4BFE-BAC7-D4ECDFC6BB09}">
  <ds:schemaRefs>
    <ds:schemaRef ds:uri="http://purl.org/dc/elements/1.1/"/>
    <ds:schemaRef ds:uri="http://schemas.microsoft.com/office/2006/metadata/properties"/>
    <ds:schemaRef ds:uri="http://purl.org/dc/dcmitype/"/>
    <ds:schemaRef ds:uri="9c6dacaa-8659-40a6-ae4b-db94d906a001"/>
    <ds:schemaRef ds:uri="http://schemas.microsoft.com/office/2006/documentManagement/types"/>
    <ds:schemaRef ds:uri="http://schemas.microsoft.com/office/infopath/2007/PartnerControls"/>
    <ds:schemaRef ds:uri="http://schemas.openxmlformats.org/package/2006/metadata/core-properties"/>
    <ds:schemaRef ds:uri="b3e394f4-7e1b-40dc-9710-f85171a654f0"/>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3987</TotalTime>
  <Words>2590</Words>
  <Application>Microsoft Office PowerPoint</Application>
  <PresentationFormat>Custom</PresentationFormat>
  <Paragraphs>177</Paragraphs>
  <Slides>11</Slides>
  <Notes>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11</vt:i4>
      </vt:variant>
    </vt:vector>
  </HeadingPairs>
  <TitlesOfParts>
    <vt:vector size="23" baseType="lpstr">
      <vt:lpstr>Arial</vt:lpstr>
      <vt:lpstr>Calibri</vt:lpstr>
      <vt:lpstr>Gill Sans</vt:lpstr>
      <vt:lpstr>Gill Sans MT</vt:lpstr>
      <vt:lpstr>Helvetica Light</vt:lpstr>
      <vt:lpstr>Montserrat-Regular</vt:lpstr>
      <vt:lpstr>Montserrat-SemiBold</vt:lpstr>
      <vt:lpstr>PT Sans</vt:lpstr>
      <vt:lpstr>Roboto Regular</vt:lpstr>
      <vt:lpstr>Times New Roman</vt:lpstr>
      <vt:lpstr>Wingdings</vt:lpstr>
      <vt:lpstr>PASSAGES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Handouts Module 2 - Assessment</dc:title>
  <dc:creator>Jeannette Cachan</dc:creator>
  <cp:keywords>, docId:07669143C73E7D481DADFCFE79D340F4</cp:keywords>
  <cp:lastModifiedBy>Catherine Marie Tier</cp:lastModifiedBy>
  <cp:revision>78</cp:revision>
  <dcterms:created xsi:type="dcterms:W3CDTF">2020-05-22T02:54:17Z</dcterms:created>
  <dcterms:modified xsi:type="dcterms:W3CDTF">2022-09-27T20:19:11Z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157BFD9F-6778-4DBE-8CA3-E4E3D7C296B5</vt:lpwstr>
  </property>
  <property fmtid="{D5CDD505-2E9C-101B-9397-08002B2CF9AE}" pid="3" name="ArticulatePath">
    <vt:lpwstr>Handouts Module 4 - Measurement</vt:lpwstr>
  </property>
  <property fmtid="{D5CDD505-2E9C-101B-9397-08002B2CF9AE}" pid="4" name="ContentTypeId">
    <vt:lpwstr>0x0101003CAF04E58DDB1147BACE8AD971ACB810</vt:lpwstr>
  </property>
  <property fmtid="{D5CDD505-2E9C-101B-9397-08002B2CF9AE}" pid="5" name="Order">
    <vt:r8>21600</vt:r8>
  </property>
  <property fmtid="{D5CDD505-2E9C-101B-9397-08002B2CF9AE}" pid="6" name="MediaServiceImageTags">
    <vt:lpwstr/>
  </property>
</Properties>
</file>