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4"/>
  </p:sldMasterIdLst>
  <p:notesMasterIdLst>
    <p:notesMasterId r:id="rId16"/>
  </p:notesMasterIdLst>
  <p:sldIdLst>
    <p:sldId id="256" r:id="rId5"/>
    <p:sldId id="257" r:id="rId6"/>
    <p:sldId id="258" r:id="rId7"/>
    <p:sldId id="259" r:id="rId8"/>
    <p:sldId id="260" r:id="rId9"/>
    <p:sldId id="261" r:id="rId10"/>
    <p:sldId id="262" r:id="rId11"/>
    <p:sldId id="263" r:id="rId12"/>
    <p:sldId id="264" r:id="rId13"/>
    <p:sldId id="265" r:id="rId14"/>
    <p:sldId id="266" r:id="rId15"/>
  </p:sldIdLst>
  <p:sldSz cx="7772400" cy="10058400"/>
  <p:notesSz cx="6858000" cy="9144000"/>
  <p:embeddedFontLst>
    <p:embeddedFont>
      <p:font typeface="Calibri" panose="020F0502020204030204" pitchFamily="34" charset="0"/>
      <p:regular r:id="rId17"/>
      <p:bold r:id="rId18"/>
      <p:italic r:id="rId19"/>
      <p:boldItalic r:id="rId20"/>
    </p:embeddedFont>
    <p:embeddedFont>
      <p:font typeface="Gill Sans" panose="020B0604020202020204" charset="0"/>
      <p:regular r:id="rId21"/>
      <p:bold r:id="rId22"/>
      <p:italic r:id="rId23"/>
      <p:boldItalic r:id="rId24"/>
    </p:embeddedFont>
    <p:embeddedFont>
      <p:font typeface="Gill Sans MT" panose="020B0502020104020203" pitchFamily="34" charset="0"/>
      <p:regular r:id="rId25"/>
      <p:bold r:id="rId26"/>
      <p:italic r:id="rId27"/>
      <p:boldItalic r:id="rId28"/>
    </p:embeddedFont>
    <p:embeddedFont>
      <p:font typeface="Helvetica Neue Light" panose="020B0604020202020204" charset="0"/>
      <p:regular r:id="rId29"/>
      <p:bold r:id="rId30"/>
      <p:italic r:id="rId31"/>
      <p:boldItalic r:id="rId32"/>
    </p:embeddedFont>
    <p:embeddedFont>
      <p:font typeface="Montserrat SemiBold" panose="020B0604020202020204" charset="0"/>
      <p:regular r:id="rId33"/>
      <p:bold r:id="rId34"/>
      <p:italic r:id="rId35"/>
      <p:boldItalic r:id="rId36"/>
    </p:embeddedFont>
    <p:embeddedFont>
      <p:font typeface="PT Sans" panose="020B0604020202020204" charset="0"/>
      <p:regular r:id="rId37"/>
      <p:bold r:id="rId38"/>
      <p:italic r:id="rId39"/>
      <p:boldItalic r:id="rId40"/>
    </p:embeddedFont>
    <p:embeddedFont>
      <p:font typeface="Roboto" panose="020B0604020202020204" charset="0"/>
      <p:regular r:id="rId41"/>
      <p:bold r:id="rId42"/>
      <p:italic r:id="rId43"/>
      <p:boldItalic r:id="rId4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3168">
          <p15:clr>
            <a:srgbClr val="A4A3A4"/>
          </p15:clr>
        </p15:guide>
        <p15:guide id="2" pos="2448">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5" roundtripDataSignature="AMtx7mh3OByuy95AhfSybkufNwsMieLdIg=="/>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amie Greenberg" initials="" lastIdx="7"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F7F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8AE4CF0-3B95-C042-9E0D-093825F5E97A}" v="2" dt="2022-09-08T15:15:10.169"/>
    <p1510:client id="{E3933CD1-BE42-1242-B93E-FB9CD999FBD8}" v="4" dt="2022-09-08T07:54:17.360"/>
  </p1510:revLst>
</p1510:revInfo>
</file>

<file path=ppt/tableStyles.xml><?xml version="1.0" encoding="utf-8"?>
<a:tblStyleLst xmlns:a="http://schemas.openxmlformats.org/drawingml/2006/main" def="{FFB6E2A7-8028-45E0-AB6E-A9EBC6E02102}">
  <a:tblStyle styleId="{FFB6E2A7-8028-45E0-AB6E-A9EBC6E02102}"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A34D4323-6168-43D0-83ED-EBA2D3A51C12}" styleName="Table_1">
    <a:wholeTbl>
      <a:tcTxStyle b="off" i="off">
        <a:font>
          <a:latin typeface="Gill Sans MT"/>
          <a:ea typeface="Gill Sans MT"/>
          <a:cs typeface="Gill Sans MT"/>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7EEE9"/>
          </a:solidFill>
        </a:fill>
      </a:tcStyle>
    </a:wholeTbl>
    <a:band1H>
      <a:tcTxStyle/>
      <a:tcStyle>
        <a:tcBdr/>
        <a:fill>
          <a:solidFill>
            <a:srgbClr val="CBDCD0"/>
          </a:solidFill>
        </a:fill>
      </a:tcStyle>
    </a:band1H>
    <a:band2H>
      <a:tcTxStyle/>
      <a:tcStyle>
        <a:tcBdr/>
      </a:tcStyle>
    </a:band2H>
    <a:band1V>
      <a:tcTxStyle/>
      <a:tcStyle>
        <a:tcBdr/>
        <a:fill>
          <a:solidFill>
            <a:srgbClr val="CBDCD0"/>
          </a:solidFill>
        </a:fill>
      </a:tcStyle>
    </a:band1V>
    <a:band2V>
      <a:tcTxStyle/>
      <a:tcStyle>
        <a:tcBdr/>
      </a:tcStyle>
    </a:band2V>
    <a:lastCol>
      <a:tcTxStyle b="on" i="off">
        <a:font>
          <a:latin typeface="Gill Sans MT"/>
          <a:ea typeface="Gill Sans MT"/>
          <a:cs typeface="Gill Sans MT"/>
        </a:font>
        <a:schemeClr val="lt1"/>
      </a:tcTxStyle>
      <a:tcStyle>
        <a:tcBdr/>
        <a:fill>
          <a:solidFill>
            <a:schemeClr val="accent1"/>
          </a:solidFill>
        </a:fill>
      </a:tcStyle>
    </a:lastCol>
    <a:firstCol>
      <a:tcTxStyle b="on" i="off">
        <a:font>
          <a:latin typeface="Gill Sans MT"/>
          <a:ea typeface="Gill Sans MT"/>
          <a:cs typeface="Gill Sans MT"/>
        </a:font>
        <a:schemeClr val="lt1"/>
      </a:tcTxStyle>
      <a:tcStyle>
        <a:tcBdr/>
        <a:fill>
          <a:solidFill>
            <a:schemeClr val="accent1"/>
          </a:solidFill>
        </a:fill>
      </a:tcStyle>
    </a:firstCol>
    <a:lastRow>
      <a:tcTxStyle b="on" i="off">
        <a:font>
          <a:latin typeface="Gill Sans MT"/>
          <a:ea typeface="Gill Sans MT"/>
          <a:cs typeface="Gill Sans MT"/>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Gill Sans MT"/>
          <a:ea typeface="Gill Sans MT"/>
          <a:cs typeface="Gill Sans MT"/>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6111" autoAdjust="0"/>
    <p:restoredTop sz="94630"/>
  </p:normalViewPr>
  <p:slideViewPr>
    <p:cSldViewPr snapToGrid="0">
      <p:cViewPr varScale="1">
        <p:scale>
          <a:sx n="56" d="100"/>
          <a:sy n="56" d="100"/>
        </p:scale>
        <p:origin x="2244" y="84"/>
      </p:cViewPr>
      <p:guideLst>
        <p:guide orient="horz" pos="3168"/>
        <p:guide pos="244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font" Target="fonts/font2.fntdata"/><Relationship Id="rId26" Type="http://schemas.openxmlformats.org/officeDocument/2006/relationships/font" Target="fonts/font10.fntdata"/><Relationship Id="rId39" Type="http://schemas.openxmlformats.org/officeDocument/2006/relationships/font" Target="fonts/font23.fntdata"/><Relationship Id="rId21" Type="http://schemas.openxmlformats.org/officeDocument/2006/relationships/font" Target="fonts/font5.fntdata"/><Relationship Id="rId34" Type="http://schemas.openxmlformats.org/officeDocument/2006/relationships/font" Target="fonts/font18.fntdata"/><Relationship Id="rId42" Type="http://schemas.openxmlformats.org/officeDocument/2006/relationships/font" Target="fonts/font26.fntdata"/><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notesMaster" Target="notesMasters/notesMaster1.xml"/><Relationship Id="rId29" Type="http://schemas.openxmlformats.org/officeDocument/2006/relationships/font" Target="fonts/font13.fntdata"/><Relationship Id="rId11" Type="http://schemas.openxmlformats.org/officeDocument/2006/relationships/slide" Target="slides/slide7.xml"/><Relationship Id="rId24" Type="http://schemas.openxmlformats.org/officeDocument/2006/relationships/font" Target="fonts/font8.fntdata"/><Relationship Id="rId32" Type="http://schemas.openxmlformats.org/officeDocument/2006/relationships/font" Target="fonts/font16.fntdata"/><Relationship Id="rId37" Type="http://schemas.openxmlformats.org/officeDocument/2006/relationships/font" Target="fonts/font21.fntdata"/><Relationship Id="rId40" Type="http://schemas.openxmlformats.org/officeDocument/2006/relationships/font" Target="fonts/font24.fntdata"/><Relationship Id="rId45" Type="http://customschemas.google.com/relationships/presentationmetadata" Target="metadata"/><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7.fntdata"/><Relationship Id="rId28" Type="http://schemas.openxmlformats.org/officeDocument/2006/relationships/font" Target="fonts/font12.fntdata"/><Relationship Id="rId36" Type="http://schemas.openxmlformats.org/officeDocument/2006/relationships/font" Target="fonts/font20.fntdata"/><Relationship Id="rId49"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font" Target="fonts/font3.fntdata"/><Relationship Id="rId31" Type="http://schemas.openxmlformats.org/officeDocument/2006/relationships/font" Target="fonts/font15.fntdata"/><Relationship Id="rId44" Type="http://schemas.openxmlformats.org/officeDocument/2006/relationships/font" Target="fonts/font28.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6.fntdata"/><Relationship Id="rId27" Type="http://schemas.openxmlformats.org/officeDocument/2006/relationships/font" Target="fonts/font11.fntdata"/><Relationship Id="rId30" Type="http://schemas.openxmlformats.org/officeDocument/2006/relationships/font" Target="fonts/font14.fntdata"/><Relationship Id="rId35" Type="http://schemas.openxmlformats.org/officeDocument/2006/relationships/font" Target="fonts/font19.fntdata"/><Relationship Id="rId43" Type="http://schemas.openxmlformats.org/officeDocument/2006/relationships/font" Target="fonts/font27.fntdata"/><Relationship Id="rId48" Type="http://schemas.openxmlformats.org/officeDocument/2006/relationships/viewProps" Target="viewProps.xml"/><Relationship Id="rId8" Type="http://schemas.openxmlformats.org/officeDocument/2006/relationships/slide" Target="slides/slide4.xml"/><Relationship Id="rId51" Type="http://schemas.microsoft.com/office/2015/10/relationships/revisionInfo" Target="revisionInfo.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font" Target="fonts/font1.fntdata"/><Relationship Id="rId25" Type="http://schemas.openxmlformats.org/officeDocument/2006/relationships/font" Target="fonts/font9.fntdata"/><Relationship Id="rId33" Type="http://schemas.openxmlformats.org/officeDocument/2006/relationships/font" Target="fonts/font17.fntdata"/><Relationship Id="rId38" Type="http://schemas.openxmlformats.org/officeDocument/2006/relationships/font" Target="fonts/font22.fntdata"/><Relationship Id="rId46" Type="http://schemas.openxmlformats.org/officeDocument/2006/relationships/commentAuthors" Target="commentAuthors.xml"/><Relationship Id="rId20" Type="http://schemas.openxmlformats.org/officeDocument/2006/relationships/font" Target="fonts/font4.fntdata"/><Relationship Id="rId41" Type="http://schemas.openxmlformats.org/officeDocument/2006/relationships/font" Target="fonts/font25.fntdata"/><Relationship Id="rId1" Type="http://schemas.openxmlformats.org/officeDocument/2006/relationships/customXml" Target="../customXml/item1.xml"/><Relationship Id="rId6"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5" name="Google Shape;5;n"/>
          <p:cNvSpPr>
            <a:spLocks noGrp="1" noRot="1" noChangeAspect="1"/>
          </p:cNvSpPr>
          <p:nvPr>
            <p:ph type="sldImg" idx="3"/>
          </p:nvPr>
        </p:nvSpPr>
        <p:spPr>
          <a:xfrm>
            <a:off x="2236788" y="1143000"/>
            <a:ext cx="23844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457658639"/>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Google Shape;287;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88" name="Google Shape;288;p1:notes"/>
          <p:cNvSpPr>
            <a:spLocks noGrp="1" noRot="1" noChangeAspect="1"/>
          </p:cNvSpPr>
          <p:nvPr>
            <p:ph type="sldImg" idx="2"/>
          </p:nvPr>
        </p:nvSpPr>
        <p:spPr>
          <a:xfrm>
            <a:off x="2236788" y="1143000"/>
            <a:ext cx="2384425"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641514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9"/>
        <p:cNvGrpSpPr/>
        <p:nvPr/>
      </p:nvGrpSpPr>
      <p:grpSpPr>
        <a:xfrm>
          <a:off x="0" y="0"/>
          <a:ext cx="0" cy="0"/>
          <a:chOff x="0" y="0"/>
          <a:chExt cx="0" cy="0"/>
        </a:xfrm>
      </p:grpSpPr>
      <p:sp>
        <p:nvSpPr>
          <p:cNvPr id="400" name="Google Shape;400;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401" name="Google Shape;401;p10:notes"/>
          <p:cNvSpPr>
            <a:spLocks noGrp="1" noRot="1" noChangeAspect="1"/>
          </p:cNvSpPr>
          <p:nvPr>
            <p:ph type="sldImg" idx="2"/>
          </p:nvPr>
        </p:nvSpPr>
        <p:spPr>
          <a:xfrm>
            <a:off x="2236788" y="1143000"/>
            <a:ext cx="2384425"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142573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9"/>
        <p:cNvGrpSpPr/>
        <p:nvPr/>
      </p:nvGrpSpPr>
      <p:grpSpPr>
        <a:xfrm>
          <a:off x="0" y="0"/>
          <a:ext cx="0" cy="0"/>
          <a:chOff x="0" y="0"/>
          <a:chExt cx="0" cy="0"/>
        </a:xfrm>
      </p:grpSpPr>
      <p:sp>
        <p:nvSpPr>
          <p:cNvPr id="400" name="Google Shape;400;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401" name="Google Shape;401;p10:notes"/>
          <p:cNvSpPr>
            <a:spLocks noGrp="1" noRot="1" noChangeAspect="1"/>
          </p:cNvSpPr>
          <p:nvPr>
            <p:ph type="sldImg" idx="2"/>
          </p:nvPr>
        </p:nvSpPr>
        <p:spPr>
          <a:xfrm>
            <a:off x="2236788" y="1143000"/>
            <a:ext cx="2384425"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22472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97" name="Google Shape;297;p2:notes"/>
          <p:cNvSpPr>
            <a:spLocks noGrp="1" noRot="1" noChangeAspect="1"/>
          </p:cNvSpPr>
          <p:nvPr>
            <p:ph type="sldImg" idx="2"/>
          </p:nvPr>
        </p:nvSpPr>
        <p:spPr>
          <a:xfrm>
            <a:off x="2236788" y="1143000"/>
            <a:ext cx="2384425"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349242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Google Shape;306;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307" name="Google Shape;307;p3:notes"/>
          <p:cNvSpPr>
            <a:spLocks noGrp="1" noRot="1" noChangeAspect="1"/>
          </p:cNvSpPr>
          <p:nvPr>
            <p:ph type="sldImg" idx="2"/>
          </p:nvPr>
        </p:nvSpPr>
        <p:spPr>
          <a:xfrm>
            <a:off x="2236788" y="1143000"/>
            <a:ext cx="2384425"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895017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Google Shape;319;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320" name="Google Shape;320;p4:notes"/>
          <p:cNvSpPr>
            <a:spLocks noGrp="1" noRot="1" noChangeAspect="1"/>
          </p:cNvSpPr>
          <p:nvPr>
            <p:ph type="sldImg" idx="2"/>
          </p:nvPr>
        </p:nvSpPr>
        <p:spPr>
          <a:xfrm>
            <a:off x="2236788" y="1143000"/>
            <a:ext cx="2384425"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875328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Google Shape;336;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337" name="Google Shape;337;p5:notes"/>
          <p:cNvSpPr>
            <a:spLocks noGrp="1" noRot="1" noChangeAspect="1"/>
          </p:cNvSpPr>
          <p:nvPr>
            <p:ph type="sldImg" idx="2"/>
          </p:nvPr>
        </p:nvSpPr>
        <p:spPr>
          <a:xfrm>
            <a:off x="2236788" y="1143000"/>
            <a:ext cx="2384425"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481072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4"/>
        <p:cNvGrpSpPr/>
        <p:nvPr/>
      </p:nvGrpSpPr>
      <p:grpSpPr>
        <a:xfrm>
          <a:off x="0" y="0"/>
          <a:ext cx="0" cy="0"/>
          <a:chOff x="0" y="0"/>
          <a:chExt cx="0" cy="0"/>
        </a:xfrm>
      </p:grpSpPr>
      <p:sp>
        <p:nvSpPr>
          <p:cNvPr id="355" name="Google Shape;355;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356" name="Google Shape;356;p6:notes"/>
          <p:cNvSpPr>
            <a:spLocks noGrp="1" noRot="1" noChangeAspect="1"/>
          </p:cNvSpPr>
          <p:nvPr>
            <p:ph type="sldImg" idx="2"/>
          </p:nvPr>
        </p:nvSpPr>
        <p:spPr>
          <a:xfrm>
            <a:off x="2236788" y="1143000"/>
            <a:ext cx="2384425"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848549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4"/>
        <p:cNvGrpSpPr/>
        <p:nvPr/>
      </p:nvGrpSpPr>
      <p:grpSpPr>
        <a:xfrm>
          <a:off x="0" y="0"/>
          <a:ext cx="0" cy="0"/>
          <a:chOff x="0" y="0"/>
          <a:chExt cx="0" cy="0"/>
        </a:xfrm>
      </p:grpSpPr>
      <p:sp>
        <p:nvSpPr>
          <p:cNvPr id="365" name="Google Shape;365;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366" name="Google Shape;366;p7:notes"/>
          <p:cNvSpPr>
            <a:spLocks noGrp="1" noRot="1" noChangeAspect="1"/>
          </p:cNvSpPr>
          <p:nvPr>
            <p:ph type="sldImg" idx="2"/>
          </p:nvPr>
        </p:nvSpPr>
        <p:spPr>
          <a:xfrm>
            <a:off x="2236788" y="1143000"/>
            <a:ext cx="2384425"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049078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
        <p:cNvGrpSpPr/>
        <p:nvPr/>
      </p:nvGrpSpPr>
      <p:grpSpPr>
        <a:xfrm>
          <a:off x="0" y="0"/>
          <a:ext cx="0" cy="0"/>
          <a:chOff x="0" y="0"/>
          <a:chExt cx="0" cy="0"/>
        </a:xfrm>
      </p:grpSpPr>
      <p:sp>
        <p:nvSpPr>
          <p:cNvPr id="375" name="Google Shape;375;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376" name="Google Shape;376;p8:notes"/>
          <p:cNvSpPr>
            <a:spLocks noGrp="1" noRot="1" noChangeAspect="1"/>
          </p:cNvSpPr>
          <p:nvPr>
            <p:ph type="sldImg" idx="2"/>
          </p:nvPr>
        </p:nvSpPr>
        <p:spPr>
          <a:xfrm>
            <a:off x="2236788" y="1143000"/>
            <a:ext cx="2384425"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854524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6"/>
        <p:cNvGrpSpPr/>
        <p:nvPr/>
      </p:nvGrpSpPr>
      <p:grpSpPr>
        <a:xfrm>
          <a:off x="0" y="0"/>
          <a:ext cx="0" cy="0"/>
          <a:chOff x="0" y="0"/>
          <a:chExt cx="0" cy="0"/>
        </a:xfrm>
      </p:grpSpPr>
      <p:sp>
        <p:nvSpPr>
          <p:cNvPr id="387" name="Google Shape;387;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388" name="Google Shape;388;p9:notes"/>
          <p:cNvSpPr>
            <a:spLocks noGrp="1" noRot="1" noChangeAspect="1"/>
          </p:cNvSpPr>
          <p:nvPr>
            <p:ph type="sldImg" idx="2"/>
          </p:nvPr>
        </p:nvSpPr>
        <p:spPr>
          <a:xfrm>
            <a:off x="2236788" y="1143000"/>
            <a:ext cx="2384425"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8441149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8.5 x 11 workshop handout ">
  <p:cSld name="8.5 x 11 workshop handout ">
    <p:spTree>
      <p:nvGrpSpPr>
        <p:cNvPr id="1" name="Shape 16"/>
        <p:cNvGrpSpPr/>
        <p:nvPr/>
      </p:nvGrpSpPr>
      <p:grpSpPr>
        <a:xfrm>
          <a:off x="0" y="0"/>
          <a:ext cx="0" cy="0"/>
          <a:chOff x="0" y="0"/>
          <a:chExt cx="0" cy="0"/>
        </a:xfrm>
      </p:grpSpPr>
      <p:sp>
        <p:nvSpPr>
          <p:cNvPr id="17" name="Google Shape;17;p12"/>
          <p:cNvSpPr txBox="1"/>
          <p:nvPr/>
        </p:nvSpPr>
        <p:spPr>
          <a:xfrm>
            <a:off x="7561242" y="968617"/>
            <a:ext cx="24590" cy="137313"/>
          </a:xfrm>
          <a:prstGeom prst="rect">
            <a:avLst/>
          </a:prstGeom>
          <a:noFill/>
          <a:ln>
            <a:noFill/>
          </a:ln>
        </p:spPr>
        <p:txBody>
          <a:bodyPr spcFirstLastPara="1" wrap="square" lIns="12125" tIns="12125" rIns="12125" bIns="12125" anchor="ctr" anchorCtr="0">
            <a:spAutoFit/>
          </a:bodyPr>
          <a:lstStyle/>
          <a:p>
            <a:pPr marL="0" marR="0" lvl="0" indent="0" algn="just" rtl="0">
              <a:lnSpc>
                <a:spcPct val="100000"/>
              </a:lnSpc>
              <a:spcBef>
                <a:spcPts val="0"/>
              </a:spcBef>
              <a:spcAft>
                <a:spcPts val="0"/>
              </a:spcAft>
              <a:buClr>
                <a:schemeClr val="lt1"/>
              </a:buClr>
              <a:buSzPts val="733"/>
              <a:buFont typeface="Gill Sans"/>
              <a:buNone/>
            </a:pPr>
            <a:endParaRPr sz="733" b="0" i="0" u="none" strike="noStrike" cap="none" dirty="0">
              <a:solidFill>
                <a:srgbClr val="A6A7AC"/>
              </a:solidFill>
              <a:latin typeface="PT Sans"/>
              <a:ea typeface="PT Sans"/>
              <a:cs typeface="PT Sans"/>
              <a:sym typeface="PT Sans"/>
            </a:endParaRPr>
          </a:p>
        </p:txBody>
      </p:sp>
      <p:sp>
        <p:nvSpPr>
          <p:cNvPr id="18" name="Google Shape;18;p12"/>
          <p:cNvSpPr txBox="1">
            <a:spLocks noGrp="1"/>
          </p:cNvSpPr>
          <p:nvPr>
            <p:ph type="body" idx="1"/>
          </p:nvPr>
        </p:nvSpPr>
        <p:spPr>
          <a:xfrm>
            <a:off x="609600" y="685799"/>
            <a:ext cx="2895600" cy="430742"/>
          </a:xfrm>
          <a:prstGeom prst="rect">
            <a:avLst/>
          </a:prstGeom>
          <a:noFill/>
          <a:ln>
            <a:noFill/>
          </a:ln>
        </p:spPr>
        <p:txBody>
          <a:bodyPr spcFirstLastPara="1" wrap="square" lIns="91425" tIns="45700" rIns="91425" bIns="45700" anchor="t" anchorCtr="0">
            <a:noAutofit/>
          </a:bodyPr>
          <a:lstStyle>
            <a:lvl1pPr marL="457200" marR="0" lvl="0" indent="-228600" algn="just" rtl="0">
              <a:lnSpc>
                <a:spcPct val="100000"/>
              </a:lnSpc>
              <a:spcBef>
                <a:spcPts val="0"/>
              </a:spcBef>
              <a:spcAft>
                <a:spcPts val="0"/>
              </a:spcAft>
              <a:buClr>
                <a:srgbClr val="7A7C83"/>
              </a:buClr>
              <a:buSzPts val="1200"/>
              <a:buFont typeface="Gill Sans"/>
              <a:buNone/>
              <a:defRPr sz="1200" b="0" i="0" u="none" strike="noStrike" cap="none">
                <a:solidFill>
                  <a:srgbClr val="7A7C83"/>
                </a:solidFill>
                <a:latin typeface="Gill Sans"/>
                <a:ea typeface="Gill Sans"/>
                <a:cs typeface="Gill Sans"/>
                <a:sym typeface="Gill Sans"/>
              </a:defRPr>
            </a:lvl1pPr>
            <a:lvl2pPr marL="914400" marR="0" lvl="1"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2pPr>
            <a:lvl3pPr marL="1371600" marR="0" lvl="2"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3pPr>
            <a:lvl4pPr marL="1828800" marR="0" lvl="3"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4pPr>
            <a:lvl5pPr marL="2286000" marR="0" lvl="4"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5pPr>
            <a:lvl6pPr marL="2743200" marR="0" lvl="5"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6pPr>
            <a:lvl7pPr marL="3200400" marR="0" lvl="6"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7pPr>
            <a:lvl8pPr marL="3657600" marR="0" lvl="7"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8pPr>
            <a:lvl9pPr marL="4114800" marR="0" lvl="8"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9pPr>
          </a:lstStyle>
          <a:p>
            <a:endParaRPr/>
          </a:p>
        </p:txBody>
      </p:sp>
      <p:sp>
        <p:nvSpPr>
          <p:cNvPr id="19" name="Google Shape;19;p12"/>
          <p:cNvSpPr txBox="1">
            <a:spLocks noGrp="1"/>
          </p:cNvSpPr>
          <p:nvPr>
            <p:ph type="body" idx="2"/>
          </p:nvPr>
        </p:nvSpPr>
        <p:spPr>
          <a:xfrm>
            <a:off x="609600" y="1295400"/>
            <a:ext cx="6477000" cy="5334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0"/>
              </a:spcBef>
              <a:spcAft>
                <a:spcPts val="0"/>
              </a:spcAft>
              <a:buClr>
                <a:srgbClr val="393941"/>
              </a:buClr>
              <a:buSzPts val="3188"/>
              <a:buFont typeface="Gill Sans"/>
              <a:buNone/>
              <a:defRPr sz="3188" b="1" i="0" u="none" strike="noStrike" cap="none">
                <a:solidFill>
                  <a:srgbClr val="393941"/>
                </a:solidFill>
                <a:latin typeface="Gill Sans"/>
                <a:ea typeface="Gill Sans"/>
                <a:cs typeface="Gill Sans"/>
                <a:sym typeface="Gill Sans"/>
              </a:defRPr>
            </a:lvl1pPr>
            <a:lvl2pPr marL="914400" marR="0" lvl="1"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2pPr>
            <a:lvl3pPr marL="1371600" marR="0" lvl="2"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3pPr>
            <a:lvl4pPr marL="1828800" marR="0" lvl="3"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4pPr>
            <a:lvl5pPr marL="2286000" marR="0" lvl="4"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5pPr>
            <a:lvl6pPr marL="2743200" marR="0" lvl="5"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6pPr>
            <a:lvl7pPr marL="3200400" marR="0" lvl="6"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7pPr>
            <a:lvl8pPr marL="3657600" marR="0" lvl="7"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8pPr>
            <a:lvl9pPr marL="4114800" marR="0" lvl="8"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9pPr>
          </a:lstStyle>
          <a:p>
            <a:endParaRPr/>
          </a:p>
        </p:txBody>
      </p:sp>
      <p:sp>
        <p:nvSpPr>
          <p:cNvPr id="20" name="Google Shape;20;p12"/>
          <p:cNvSpPr txBox="1">
            <a:spLocks noGrp="1"/>
          </p:cNvSpPr>
          <p:nvPr>
            <p:ph type="body" idx="3"/>
          </p:nvPr>
        </p:nvSpPr>
        <p:spPr>
          <a:xfrm>
            <a:off x="608350" y="2743201"/>
            <a:ext cx="6478249" cy="1905000"/>
          </a:xfrm>
          <a:prstGeom prst="rect">
            <a:avLst/>
          </a:prstGeom>
          <a:noFill/>
          <a:ln>
            <a:noFill/>
          </a:ln>
        </p:spPr>
        <p:txBody>
          <a:bodyPr spcFirstLastPara="1" wrap="square" lIns="91425" tIns="45700" rIns="91425" bIns="45700" anchor="t" anchorCtr="0">
            <a:noAutofit/>
          </a:bodyPr>
          <a:lstStyle>
            <a:lvl1pPr marL="457200" marR="0" lvl="0" indent="-304800" algn="l" rtl="0">
              <a:lnSpc>
                <a:spcPct val="100000"/>
              </a:lnSpc>
              <a:spcBef>
                <a:spcPts val="0"/>
              </a:spcBef>
              <a:spcAft>
                <a:spcPts val="0"/>
              </a:spcAft>
              <a:buClr>
                <a:srgbClr val="515257"/>
              </a:buClr>
              <a:buSzPts val="1200"/>
              <a:buFont typeface="Arial"/>
              <a:buChar char="•"/>
              <a:defRPr sz="1200" b="0" i="0" u="none" strike="noStrike" cap="none">
                <a:solidFill>
                  <a:srgbClr val="515257"/>
                </a:solidFill>
                <a:latin typeface="Gill Sans"/>
                <a:ea typeface="Gill Sans"/>
                <a:cs typeface="Gill Sans"/>
                <a:sym typeface="Gill Sans"/>
              </a:defRPr>
            </a:lvl1pPr>
            <a:lvl2pPr marL="914400" marR="0" lvl="1" indent="-228600" algn="just" rtl="0">
              <a:lnSpc>
                <a:spcPct val="100000"/>
              </a:lnSpc>
              <a:spcBef>
                <a:spcPts val="765"/>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2pPr>
            <a:lvl3pPr marL="1371600" marR="0" lvl="2"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3pPr>
            <a:lvl4pPr marL="1828800" marR="0" lvl="3"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4pPr>
            <a:lvl5pPr marL="2286000" marR="0" lvl="4"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5pPr>
            <a:lvl6pPr marL="2743200" marR="0" lvl="5"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6pPr>
            <a:lvl7pPr marL="3200400" marR="0" lvl="6"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7pPr>
            <a:lvl8pPr marL="3657600" marR="0" lvl="7"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8pPr>
            <a:lvl9pPr marL="4114800" marR="0" lvl="8"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9pPr>
          </a:lstStyle>
          <a:p>
            <a:endParaRPr/>
          </a:p>
        </p:txBody>
      </p:sp>
      <p:sp>
        <p:nvSpPr>
          <p:cNvPr id="21" name="Google Shape;21;p12"/>
          <p:cNvSpPr txBox="1">
            <a:spLocks noGrp="1"/>
          </p:cNvSpPr>
          <p:nvPr>
            <p:ph type="body" idx="4"/>
          </p:nvPr>
        </p:nvSpPr>
        <p:spPr>
          <a:xfrm>
            <a:off x="609600" y="2286000"/>
            <a:ext cx="6477000" cy="4572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0"/>
              </a:spcBef>
              <a:spcAft>
                <a:spcPts val="0"/>
              </a:spcAft>
              <a:buClr>
                <a:srgbClr val="393941"/>
              </a:buClr>
              <a:buSzPts val="2400"/>
              <a:buFont typeface="Gill Sans"/>
              <a:buNone/>
              <a:defRPr sz="2400" b="0" i="0" u="none" strike="noStrike" cap="none">
                <a:solidFill>
                  <a:srgbClr val="393941"/>
                </a:solidFill>
                <a:latin typeface="Gill Sans"/>
                <a:ea typeface="Gill Sans"/>
                <a:cs typeface="Gill Sans"/>
                <a:sym typeface="Gill Sans"/>
              </a:defRPr>
            </a:lvl1pPr>
            <a:lvl2pPr marL="914400" marR="0" lvl="1"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2pPr>
            <a:lvl3pPr marL="1371600" marR="0" lvl="2"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3pPr>
            <a:lvl4pPr marL="1828800" marR="0" lvl="3"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4pPr>
            <a:lvl5pPr marL="2286000" marR="0" lvl="4"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5pPr>
            <a:lvl6pPr marL="2743200" marR="0" lvl="5"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6pPr>
            <a:lvl7pPr marL="3200400" marR="0" lvl="6"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7pPr>
            <a:lvl8pPr marL="3657600" marR="0" lvl="7"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8pPr>
            <a:lvl9pPr marL="4114800" marR="0" lvl="8"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9pPr>
          </a:lstStyle>
          <a:p>
            <a:endParaRPr/>
          </a:p>
        </p:txBody>
      </p:sp>
      <p:pic>
        <p:nvPicPr>
          <p:cNvPr id="4" name="Picture 3">
            <a:extLst>
              <a:ext uri="{FF2B5EF4-FFF2-40B4-BE49-F238E27FC236}">
                <a16:creationId xmlns:a16="http://schemas.microsoft.com/office/drawing/2014/main" id="{E7DB1688-8CAD-47A1-83C5-6F1B530525CF}"/>
              </a:ext>
            </a:extLst>
          </p:cNvPr>
          <p:cNvPicPr>
            <a:picLocks noChangeAspect="1"/>
          </p:cNvPicPr>
          <p:nvPr userDrawn="1"/>
        </p:nvPicPr>
        <p:blipFill>
          <a:blip r:embed="rId2"/>
          <a:stretch>
            <a:fillRect/>
          </a:stretch>
        </p:blipFill>
        <p:spPr>
          <a:xfrm>
            <a:off x="6416717" y="59468"/>
            <a:ext cx="1304063" cy="451949"/>
          </a:xfrm>
          <a:prstGeom prst="rect">
            <a:avLst/>
          </a:prstGeom>
        </p:spPr>
      </p:pic>
    </p:spTree>
  </p:cSld>
  <p:clrMapOvr>
    <a:masterClrMapping/>
  </p:clrMapOvr>
  <p:extLst>
    <p:ext uri="{DCECCB84-F9BA-43D5-87BE-67443E8EF086}">
      <p15:sldGuideLst xmlns:p15="http://schemas.microsoft.com/office/powerpoint/2012/main">
        <p15:guide id="1" orient="horz" pos="432">
          <p15:clr>
            <a:srgbClr val="FBAE40"/>
          </p15:clr>
        </p15:guide>
        <p15:guide id="2" pos="384">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ontent 3">
  <p:cSld name="Content 3">
    <p:spTree>
      <p:nvGrpSpPr>
        <p:cNvPr id="1" name="Shape 89"/>
        <p:cNvGrpSpPr/>
        <p:nvPr/>
      </p:nvGrpSpPr>
      <p:grpSpPr>
        <a:xfrm>
          <a:off x="0" y="0"/>
          <a:ext cx="0" cy="0"/>
          <a:chOff x="0" y="0"/>
          <a:chExt cx="0" cy="0"/>
        </a:xfrm>
      </p:grpSpPr>
      <p:sp>
        <p:nvSpPr>
          <p:cNvPr id="90" name="Google Shape;90;p22"/>
          <p:cNvSpPr txBox="1">
            <a:spLocks noGrp="1"/>
          </p:cNvSpPr>
          <p:nvPr>
            <p:ph type="title"/>
          </p:nvPr>
        </p:nvSpPr>
        <p:spPr>
          <a:xfrm>
            <a:off x="676337" y="2627538"/>
            <a:ext cx="5253867" cy="1596346"/>
          </a:xfrm>
          <a:prstGeom prst="rect">
            <a:avLst/>
          </a:prstGeom>
          <a:noFill/>
          <a:ln>
            <a:noFill/>
          </a:ln>
        </p:spPr>
        <p:txBody>
          <a:bodyPr spcFirstLastPara="1" wrap="square" lIns="91425" tIns="45700" rIns="91425" bIns="45700" anchor="t" anchorCtr="0">
            <a:noAutofit/>
          </a:bodyPr>
          <a:lstStyle>
            <a:lvl1pPr marR="0" lvl="0" algn="l" rtl="0">
              <a:lnSpc>
                <a:spcPct val="80000"/>
              </a:lnSpc>
              <a:spcBef>
                <a:spcPts val="0"/>
              </a:spcBef>
              <a:spcAft>
                <a:spcPts val="0"/>
              </a:spcAft>
              <a:buClr>
                <a:srgbClr val="2BB673"/>
              </a:buClr>
              <a:buSzPts val="3060"/>
              <a:buFont typeface="Gill Sans"/>
              <a:buNone/>
              <a:defRPr sz="3060" b="1" i="0" u="none" strike="noStrike" cap="none">
                <a:solidFill>
                  <a:srgbClr val="2BB673"/>
                </a:solidFill>
                <a:latin typeface="Gill Sans"/>
                <a:ea typeface="Gill Sans"/>
                <a:cs typeface="Gill Sans"/>
                <a:sym typeface="Gill Sans"/>
              </a:defRPr>
            </a:lvl1pPr>
            <a:lvl2pPr marR="0" lvl="1" algn="l" rtl="0">
              <a:lnSpc>
                <a:spcPct val="80000"/>
              </a:lnSpc>
              <a:spcBef>
                <a:spcPts val="0"/>
              </a:spcBef>
              <a:spcAft>
                <a:spcPts val="0"/>
              </a:spcAft>
              <a:buClr>
                <a:srgbClr val="393941"/>
              </a:buClr>
              <a:buSzPts val="3188"/>
              <a:buFont typeface="Montserrat SemiBold"/>
              <a:buNone/>
              <a:defRPr sz="3188" b="1" i="0" u="none" strike="noStrike" cap="none">
                <a:solidFill>
                  <a:srgbClr val="393941"/>
                </a:solidFill>
                <a:latin typeface="Montserrat SemiBold"/>
                <a:ea typeface="Montserrat SemiBold"/>
                <a:cs typeface="Montserrat SemiBold"/>
                <a:sym typeface="Montserrat SemiBold"/>
              </a:defRPr>
            </a:lvl2pPr>
            <a:lvl3pPr marR="0" lvl="2" algn="l" rtl="0">
              <a:lnSpc>
                <a:spcPct val="80000"/>
              </a:lnSpc>
              <a:spcBef>
                <a:spcPts val="0"/>
              </a:spcBef>
              <a:spcAft>
                <a:spcPts val="0"/>
              </a:spcAft>
              <a:buClr>
                <a:srgbClr val="393941"/>
              </a:buClr>
              <a:buSzPts val="3188"/>
              <a:buFont typeface="Montserrat SemiBold"/>
              <a:buNone/>
              <a:defRPr sz="3188" b="1" i="0" u="none" strike="noStrike" cap="none">
                <a:solidFill>
                  <a:srgbClr val="393941"/>
                </a:solidFill>
                <a:latin typeface="Montserrat SemiBold"/>
                <a:ea typeface="Montserrat SemiBold"/>
                <a:cs typeface="Montserrat SemiBold"/>
                <a:sym typeface="Montserrat SemiBold"/>
              </a:defRPr>
            </a:lvl3pPr>
            <a:lvl4pPr marR="0" lvl="3" algn="l" rtl="0">
              <a:lnSpc>
                <a:spcPct val="80000"/>
              </a:lnSpc>
              <a:spcBef>
                <a:spcPts val="0"/>
              </a:spcBef>
              <a:spcAft>
                <a:spcPts val="0"/>
              </a:spcAft>
              <a:buClr>
                <a:srgbClr val="393941"/>
              </a:buClr>
              <a:buSzPts val="3188"/>
              <a:buFont typeface="Montserrat SemiBold"/>
              <a:buNone/>
              <a:defRPr sz="3188" b="1" i="0" u="none" strike="noStrike" cap="none">
                <a:solidFill>
                  <a:srgbClr val="393941"/>
                </a:solidFill>
                <a:latin typeface="Montserrat SemiBold"/>
                <a:ea typeface="Montserrat SemiBold"/>
                <a:cs typeface="Montserrat SemiBold"/>
                <a:sym typeface="Montserrat SemiBold"/>
              </a:defRPr>
            </a:lvl4pPr>
            <a:lvl5pPr marR="0" lvl="4" algn="l" rtl="0">
              <a:lnSpc>
                <a:spcPct val="80000"/>
              </a:lnSpc>
              <a:spcBef>
                <a:spcPts val="0"/>
              </a:spcBef>
              <a:spcAft>
                <a:spcPts val="0"/>
              </a:spcAft>
              <a:buClr>
                <a:srgbClr val="393941"/>
              </a:buClr>
              <a:buSzPts val="3188"/>
              <a:buFont typeface="Montserrat SemiBold"/>
              <a:buNone/>
              <a:defRPr sz="3188" b="1" i="0" u="none" strike="noStrike" cap="none">
                <a:solidFill>
                  <a:srgbClr val="393941"/>
                </a:solidFill>
                <a:latin typeface="Montserrat SemiBold"/>
                <a:ea typeface="Montserrat SemiBold"/>
                <a:cs typeface="Montserrat SemiBold"/>
                <a:sym typeface="Montserrat SemiBold"/>
              </a:defRPr>
            </a:lvl5pPr>
            <a:lvl6pPr marR="0" lvl="5" algn="l" rtl="0">
              <a:lnSpc>
                <a:spcPct val="80000"/>
              </a:lnSpc>
              <a:spcBef>
                <a:spcPts val="0"/>
              </a:spcBef>
              <a:spcAft>
                <a:spcPts val="0"/>
              </a:spcAft>
              <a:buClr>
                <a:srgbClr val="393941"/>
              </a:buClr>
              <a:buSzPts val="3188"/>
              <a:buFont typeface="Montserrat SemiBold"/>
              <a:buNone/>
              <a:defRPr sz="3188" b="1" i="0" u="none" strike="noStrike" cap="none">
                <a:solidFill>
                  <a:srgbClr val="393941"/>
                </a:solidFill>
                <a:latin typeface="Montserrat SemiBold"/>
                <a:ea typeface="Montserrat SemiBold"/>
                <a:cs typeface="Montserrat SemiBold"/>
                <a:sym typeface="Montserrat SemiBold"/>
              </a:defRPr>
            </a:lvl6pPr>
            <a:lvl7pPr marR="0" lvl="6" algn="l" rtl="0">
              <a:lnSpc>
                <a:spcPct val="80000"/>
              </a:lnSpc>
              <a:spcBef>
                <a:spcPts val="0"/>
              </a:spcBef>
              <a:spcAft>
                <a:spcPts val="0"/>
              </a:spcAft>
              <a:buClr>
                <a:srgbClr val="393941"/>
              </a:buClr>
              <a:buSzPts val="3188"/>
              <a:buFont typeface="Montserrat SemiBold"/>
              <a:buNone/>
              <a:defRPr sz="3188" b="1" i="0" u="none" strike="noStrike" cap="none">
                <a:solidFill>
                  <a:srgbClr val="393941"/>
                </a:solidFill>
                <a:latin typeface="Montserrat SemiBold"/>
                <a:ea typeface="Montserrat SemiBold"/>
                <a:cs typeface="Montserrat SemiBold"/>
                <a:sym typeface="Montserrat SemiBold"/>
              </a:defRPr>
            </a:lvl7pPr>
            <a:lvl8pPr marR="0" lvl="7" algn="l" rtl="0">
              <a:lnSpc>
                <a:spcPct val="80000"/>
              </a:lnSpc>
              <a:spcBef>
                <a:spcPts val="0"/>
              </a:spcBef>
              <a:spcAft>
                <a:spcPts val="0"/>
              </a:spcAft>
              <a:buClr>
                <a:srgbClr val="393941"/>
              </a:buClr>
              <a:buSzPts val="3188"/>
              <a:buFont typeface="Montserrat SemiBold"/>
              <a:buNone/>
              <a:defRPr sz="3188" b="1" i="0" u="none" strike="noStrike" cap="none">
                <a:solidFill>
                  <a:srgbClr val="393941"/>
                </a:solidFill>
                <a:latin typeface="Montserrat SemiBold"/>
                <a:ea typeface="Montserrat SemiBold"/>
                <a:cs typeface="Montserrat SemiBold"/>
                <a:sym typeface="Montserrat SemiBold"/>
              </a:defRPr>
            </a:lvl8pPr>
            <a:lvl9pPr marR="0" lvl="8" algn="l" rtl="0">
              <a:lnSpc>
                <a:spcPct val="80000"/>
              </a:lnSpc>
              <a:spcBef>
                <a:spcPts val="0"/>
              </a:spcBef>
              <a:spcAft>
                <a:spcPts val="0"/>
              </a:spcAft>
              <a:buClr>
                <a:srgbClr val="393941"/>
              </a:buClr>
              <a:buSzPts val="3188"/>
              <a:buFont typeface="Montserrat SemiBold"/>
              <a:buNone/>
              <a:defRPr sz="3188" b="1" i="0" u="none" strike="noStrike" cap="none">
                <a:solidFill>
                  <a:srgbClr val="393941"/>
                </a:solidFill>
                <a:latin typeface="Montserrat SemiBold"/>
                <a:ea typeface="Montserrat SemiBold"/>
                <a:cs typeface="Montserrat SemiBold"/>
                <a:sym typeface="Montserrat SemiBold"/>
              </a:defRPr>
            </a:lvl9pPr>
          </a:lstStyle>
          <a:p>
            <a:endParaRPr/>
          </a:p>
        </p:txBody>
      </p:sp>
      <p:sp>
        <p:nvSpPr>
          <p:cNvPr id="91" name="Google Shape;91;p22"/>
          <p:cNvSpPr txBox="1"/>
          <p:nvPr/>
        </p:nvSpPr>
        <p:spPr>
          <a:xfrm>
            <a:off x="7561242" y="3048489"/>
            <a:ext cx="24590" cy="137313"/>
          </a:xfrm>
          <a:prstGeom prst="rect">
            <a:avLst/>
          </a:prstGeom>
          <a:noFill/>
          <a:ln>
            <a:noFill/>
          </a:ln>
        </p:spPr>
        <p:txBody>
          <a:bodyPr spcFirstLastPara="1" wrap="square" lIns="12125" tIns="12125" rIns="12125" bIns="12125" anchor="ctr" anchorCtr="0">
            <a:spAutoFit/>
          </a:bodyPr>
          <a:lstStyle/>
          <a:p>
            <a:pPr marL="0" marR="0" lvl="0" indent="0" algn="just" rtl="0">
              <a:lnSpc>
                <a:spcPct val="100000"/>
              </a:lnSpc>
              <a:spcBef>
                <a:spcPts val="0"/>
              </a:spcBef>
              <a:spcAft>
                <a:spcPts val="0"/>
              </a:spcAft>
              <a:buClr>
                <a:schemeClr val="lt1"/>
              </a:buClr>
              <a:buSzPts val="733"/>
              <a:buFont typeface="Gill Sans"/>
              <a:buNone/>
            </a:pPr>
            <a:endParaRPr sz="733" b="0" i="0" u="none" strike="noStrike" cap="none" dirty="0">
              <a:solidFill>
                <a:srgbClr val="A6A7AC"/>
              </a:solidFill>
              <a:latin typeface="PT Sans"/>
              <a:ea typeface="PT Sans"/>
              <a:cs typeface="PT Sans"/>
              <a:sym typeface="PT Sans"/>
            </a:endParaRPr>
          </a:p>
        </p:txBody>
      </p:sp>
      <p:sp>
        <p:nvSpPr>
          <p:cNvPr id="92" name="Google Shape;92;p22"/>
          <p:cNvSpPr txBox="1">
            <a:spLocks noGrp="1"/>
          </p:cNvSpPr>
          <p:nvPr>
            <p:ph type="body" idx="1"/>
          </p:nvPr>
        </p:nvSpPr>
        <p:spPr>
          <a:xfrm>
            <a:off x="676037" y="5231766"/>
            <a:ext cx="6666756" cy="4041987"/>
          </a:xfrm>
          <a:prstGeom prst="rect">
            <a:avLst/>
          </a:prstGeom>
          <a:noFill/>
          <a:ln>
            <a:noFill/>
          </a:ln>
        </p:spPr>
        <p:txBody>
          <a:bodyPr spcFirstLastPara="1" wrap="square" lIns="91425" tIns="45700" rIns="91425" bIns="45700" anchor="t" anchorCtr="0">
            <a:noAutofit/>
          </a:bodyPr>
          <a:lstStyle>
            <a:lvl1pPr marL="457200" marR="0" lvl="0"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1pPr>
            <a:lvl2pPr marL="914400" marR="0" lvl="1" indent="-301497" algn="just" rtl="0">
              <a:lnSpc>
                <a:spcPct val="100000"/>
              </a:lnSpc>
              <a:spcBef>
                <a:spcPts val="0"/>
              </a:spcBef>
              <a:spcAft>
                <a:spcPts val="0"/>
              </a:spcAft>
              <a:buClr>
                <a:srgbClr val="515257"/>
              </a:buClr>
              <a:buSzPts val="1148"/>
              <a:buFont typeface="Noto Sans Symbols"/>
              <a:buChar char="✔"/>
              <a:defRPr sz="1148" b="0" i="0" u="none" strike="noStrike" cap="none">
                <a:solidFill>
                  <a:srgbClr val="515257"/>
                </a:solidFill>
                <a:latin typeface="Gill Sans"/>
                <a:ea typeface="Gill Sans"/>
                <a:cs typeface="Gill Sans"/>
                <a:sym typeface="Gill Sans"/>
              </a:defRPr>
            </a:lvl2pPr>
            <a:lvl3pPr marL="1371600" marR="0" lvl="2" indent="-228600" algn="just" rtl="0">
              <a:lnSpc>
                <a:spcPct val="100000"/>
              </a:lnSpc>
              <a:spcBef>
                <a:spcPts val="383"/>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3pPr>
            <a:lvl4pPr marL="1828800" marR="0" lvl="3"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4pPr>
            <a:lvl5pPr marL="2286000" marR="0" lvl="4"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5pPr>
            <a:lvl6pPr marL="2743200" marR="0" lvl="5"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6pPr>
            <a:lvl7pPr marL="3200400" marR="0" lvl="6"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7pPr>
            <a:lvl8pPr marL="3657600" marR="0" lvl="7"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8pPr>
            <a:lvl9pPr marL="4114800" marR="0" lvl="8"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9pPr>
          </a:lstStyle>
          <a:p>
            <a:endParaRPr/>
          </a:p>
        </p:txBody>
      </p:sp>
      <p:sp>
        <p:nvSpPr>
          <p:cNvPr id="93" name="Google Shape;93;p22"/>
          <p:cNvSpPr txBox="1">
            <a:spLocks noGrp="1"/>
          </p:cNvSpPr>
          <p:nvPr>
            <p:ph type="body" idx="2"/>
          </p:nvPr>
        </p:nvSpPr>
        <p:spPr>
          <a:xfrm>
            <a:off x="675805" y="1902484"/>
            <a:ext cx="1417350" cy="423757"/>
          </a:xfrm>
          <a:prstGeom prst="rect">
            <a:avLst/>
          </a:prstGeom>
          <a:noFill/>
          <a:ln>
            <a:noFill/>
          </a:ln>
        </p:spPr>
        <p:txBody>
          <a:bodyPr spcFirstLastPara="1" wrap="square" lIns="91425" tIns="45700" rIns="91425" bIns="45700" anchor="t" anchorCtr="0">
            <a:noAutofit/>
          </a:bodyPr>
          <a:lstStyle>
            <a:lvl1pPr marL="457200" marR="0" lvl="0" indent="-228600" algn="just" rtl="0">
              <a:lnSpc>
                <a:spcPct val="100000"/>
              </a:lnSpc>
              <a:spcBef>
                <a:spcPts val="0"/>
              </a:spcBef>
              <a:spcAft>
                <a:spcPts val="0"/>
              </a:spcAft>
              <a:buClr>
                <a:srgbClr val="7A7B83"/>
              </a:buClr>
              <a:buSzPts val="1148"/>
              <a:buFont typeface="Gill Sans"/>
              <a:buNone/>
              <a:defRPr sz="1148" b="0" i="0" u="none" strike="noStrike" cap="none">
                <a:solidFill>
                  <a:srgbClr val="7A7B83"/>
                </a:solidFill>
                <a:latin typeface="Gill Sans"/>
                <a:ea typeface="Gill Sans"/>
                <a:cs typeface="Gill Sans"/>
                <a:sym typeface="Gill Sans"/>
              </a:defRPr>
            </a:lvl1pPr>
            <a:lvl2pPr marL="914400" marR="0" lvl="1"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2pPr>
            <a:lvl3pPr marL="1371600" marR="0" lvl="2"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3pPr>
            <a:lvl4pPr marL="1828800" marR="0" lvl="3"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4pPr>
            <a:lvl5pPr marL="2286000" marR="0" lvl="4"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5pPr>
            <a:lvl6pPr marL="2743200" marR="0" lvl="5"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6pPr>
            <a:lvl7pPr marL="3200400" marR="0" lvl="6"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7pPr>
            <a:lvl8pPr marL="3657600" marR="0" lvl="7"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8pPr>
            <a:lvl9pPr marL="4114800" marR="0" lvl="8"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ontent 4">
  <p:cSld name="Content 4">
    <p:spTree>
      <p:nvGrpSpPr>
        <p:cNvPr id="1" name="Shape 94"/>
        <p:cNvGrpSpPr/>
        <p:nvPr/>
      </p:nvGrpSpPr>
      <p:grpSpPr>
        <a:xfrm>
          <a:off x="0" y="0"/>
          <a:ext cx="0" cy="0"/>
          <a:chOff x="0" y="0"/>
          <a:chExt cx="0" cy="0"/>
        </a:xfrm>
      </p:grpSpPr>
      <p:sp>
        <p:nvSpPr>
          <p:cNvPr id="95" name="Google Shape;95;p23"/>
          <p:cNvSpPr txBox="1"/>
          <p:nvPr/>
        </p:nvSpPr>
        <p:spPr>
          <a:xfrm>
            <a:off x="7561242" y="3048489"/>
            <a:ext cx="24590" cy="137313"/>
          </a:xfrm>
          <a:prstGeom prst="rect">
            <a:avLst/>
          </a:prstGeom>
          <a:noFill/>
          <a:ln>
            <a:noFill/>
          </a:ln>
        </p:spPr>
        <p:txBody>
          <a:bodyPr spcFirstLastPara="1" wrap="square" lIns="12125" tIns="12125" rIns="12125" bIns="12125" anchor="ctr" anchorCtr="0">
            <a:spAutoFit/>
          </a:bodyPr>
          <a:lstStyle/>
          <a:p>
            <a:pPr marL="0" marR="0" lvl="0" indent="0" algn="just" rtl="0">
              <a:lnSpc>
                <a:spcPct val="100000"/>
              </a:lnSpc>
              <a:spcBef>
                <a:spcPts val="0"/>
              </a:spcBef>
              <a:spcAft>
                <a:spcPts val="0"/>
              </a:spcAft>
              <a:buClr>
                <a:schemeClr val="lt1"/>
              </a:buClr>
              <a:buSzPts val="733"/>
              <a:buFont typeface="Gill Sans"/>
              <a:buNone/>
            </a:pPr>
            <a:endParaRPr sz="733" b="0" i="0" u="none" strike="noStrike" cap="none" dirty="0">
              <a:solidFill>
                <a:srgbClr val="A6A7AC"/>
              </a:solidFill>
              <a:latin typeface="PT Sans"/>
              <a:ea typeface="PT Sans"/>
              <a:cs typeface="PT Sans"/>
              <a:sym typeface="PT Sans"/>
            </a:endParaRPr>
          </a:p>
        </p:txBody>
      </p:sp>
      <p:sp>
        <p:nvSpPr>
          <p:cNvPr id="96" name="Google Shape;96;p23"/>
          <p:cNvSpPr txBox="1">
            <a:spLocks noGrp="1"/>
          </p:cNvSpPr>
          <p:nvPr>
            <p:ph type="title"/>
          </p:nvPr>
        </p:nvSpPr>
        <p:spPr>
          <a:xfrm>
            <a:off x="551304" y="2269997"/>
            <a:ext cx="6666756" cy="1596346"/>
          </a:xfrm>
          <a:prstGeom prst="rect">
            <a:avLst/>
          </a:prstGeom>
          <a:noFill/>
          <a:ln>
            <a:noFill/>
          </a:ln>
        </p:spPr>
        <p:txBody>
          <a:bodyPr spcFirstLastPara="1" wrap="square" lIns="91425" tIns="45700" rIns="91425" bIns="45700" anchor="t" anchorCtr="0">
            <a:noAutofit/>
          </a:bodyPr>
          <a:lstStyle>
            <a:lvl1pPr marR="0" lvl="0" algn="ctr" rtl="0">
              <a:lnSpc>
                <a:spcPct val="80000"/>
              </a:lnSpc>
              <a:spcBef>
                <a:spcPts val="0"/>
              </a:spcBef>
              <a:spcAft>
                <a:spcPts val="0"/>
              </a:spcAft>
              <a:buClr>
                <a:srgbClr val="393941"/>
              </a:buClr>
              <a:buSzPts val="3188"/>
              <a:buFont typeface="Gill Sans"/>
              <a:buNone/>
              <a:defRPr sz="3188" b="1" i="0" u="none" strike="noStrike" cap="none">
                <a:solidFill>
                  <a:srgbClr val="393941"/>
                </a:solidFill>
                <a:latin typeface="Gill Sans"/>
                <a:ea typeface="Gill Sans"/>
                <a:cs typeface="Gill Sans"/>
                <a:sym typeface="Gill Sans"/>
              </a:defRPr>
            </a:lvl1pPr>
            <a:lvl2pPr marR="0" lvl="1" algn="l" rtl="0">
              <a:lnSpc>
                <a:spcPct val="80000"/>
              </a:lnSpc>
              <a:spcBef>
                <a:spcPts val="0"/>
              </a:spcBef>
              <a:spcAft>
                <a:spcPts val="0"/>
              </a:spcAft>
              <a:buClr>
                <a:srgbClr val="393941"/>
              </a:buClr>
              <a:buSzPts val="3188"/>
              <a:buFont typeface="Montserrat SemiBold"/>
              <a:buNone/>
              <a:defRPr sz="3188" b="1" i="0" u="none" strike="noStrike" cap="none">
                <a:solidFill>
                  <a:srgbClr val="393941"/>
                </a:solidFill>
                <a:latin typeface="Montserrat SemiBold"/>
                <a:ea typeface="Montserrat SemiBold"/>
                <a:cs typeface="Montserrat SemiBold"/>
                <a:sym typeface="Montserrat SemiBold"/>
              </a:defRPr>
            </a:lvl2pPr>
            <a:lvl3pPr marR="0" lvl="2" algn="l" rtl="0">
              <a:lnSpc>
                <a:spcPct val="80000"/>
              </a:lnSpc>
              <a:spcBef>
                <a:spcPts val="0"/>
              </a:spcBef>
              <a:spcAft>
                <a:spcPts val="0"/>
              </a:spcAft>
              <a:buClr>
                <a:srgbClr val="393941"/>
              </a:buClr>
              <a:buSzPts val="3188"/>
              <a:buFont typeface="Montserrat SemiBold"/>
              <a:buNone/>
              <a:defRPr sz="3188" b="1" i="0" u="none" strike="noStrike" cap="none">
                <a:solidFill>
                  <a:srgbClr val="393941"/>
                </a:solidFill>
                <a:latin typeface="Montserrat SemiBold"/>
                <a:ea typeface="Montserrat SemiBold"/>
                <a:cs typeface="Montserrat SemiBold"/>
                <a:sym typeface="Montserrat SemiBold"/>
              </a:defRPr>
            </a:lvl3pPr>
            <a:lvl4pPr marR="0" lvl="3" algn="l" rtl="0">
              <a:lnSpc>
                <a:spcPct val="80000"/>
              </a:lnSpc>
              <a:spcBef>
                <a:spcPts val="0"/>
              </a:spcBef>
              <a:spcAft>
                <a:spcPts val="0"/>
              </a:spcAft>
              <a:buClr>
                <a:srgbClr val="393941"/>
              </a:buClr>
              <a:buSzPts val="3188"/>
              <a:buFont typeface="Montserrat SemiBold"/>
              <a:buNone/>
              <a:defRPr sz="3188" b="1" i="0" u="none" strike="noStrike" cap="none">
                <a:solidFill>
                  <a:srgbClr val="393941"/>
                </a:solidFill>
                <a:latin typeface="Montserrat SemiBold"/>
                <a:ea typeface="Montserrat SemiBold"/>
                <a:cs typeface="Montserrat SemiBold"/>
                <a:sym typeface="Montserrat SemiBold"/>
              </a:defRPr>
            </a:lvl4pPr>
            <a:lvl5pPr marR="0" lvl="4" algn="l" rtl="0">
              <a:lnSpc>
                <a:spcPct val="80000"/>
              </a:lnSpc>
              <a:spcBef>
                <a:spcPts val="0"/>
              </a:spcBef>
              <a:spcAft>
                <a:spcPts val="0"/>
              </a:spcAft>
              <a:buClr>
                <a:srgbClr val="393941"/>
              </a:buClr>
              <a:buSzPts val="3188"/>
              <a:buFont typeface="Montserrat SemiBold"/>
              <a:buNone/>
              <a:defRPr sz="3188" b="1" i="0" u="none" strike="noStrike" cap="none">
                <a:solidFill>
                  <a:srgbClr val="393941"/>
                </a:solidFill>
                <a:latin typeface="Montserrat SemiBold"/>
                <a:ea typeface="Montserrat SemiBold"/>
                <a:cs typeface="Montserrat SemiBold"/>
                <a:sym typeface="Montserrat SemiBold"/>
              </a:defRPr>
            </a:lvl5pPr>
            <a:lvl6pPr marR="0" lvl="5" algn="l" rtl="0">
              <a:lnSpc>
                <a:spcPct val="80000"/>
              </a:lnSpc>
              <a:spcBef>
                <a:spcPts val="0"/>
              </a:spcBef>
              <a:spcAft>
                <a:spcPts val="0"/>
              </a:spcAft>
              <a:buClr>
                <a:srgbClr val="393941"/>
              </a:buClr>
              <a:buSzPts val="3188"/>
              <a:buFont typeface="Montserrat SemiBold"/>
              <a:buNone/>
              <a:defRPr sz="3188" b="1" i="0" u="none" strike="noStrike" cap="none">
                <a:solidFill>
                  <a:srgbClr val="393941"/>
                </a:solidFill>
                <a:latin typeface="Montserrat SemiBold"/>
                <a:ea typeface="Montserrat SemiBold"/>
                <a:cs typeface="Montserrat SemiBold"/>
                <a:sym typeface="Montserrat SemiBold"/>
              </a:defRPr>
            </a:lvl6pPr>
            <a:lvl7pPr marR="0" lvl="6" algn="l" rtl="0">
              <a:lnSpc>
                <a:spcPct val="80000"/>
              </a:lnSpc>
              <a:spcBef>
                <a:spcPts val="0"/>
              </a:spcBef>
              <a:spcAft>
                <a:spcPts val="0"/>
              </a:spcAft>
              <a:buClr>
                <a:srgbClr val="393941"/>
              </a:buClr>
              <a:buSzPts val="3188"/>
              <a:buFont typeface="Montserrat SemiBold"/>
              <a:buNone/>
              <a:defRPr sz="3188" b="1" i="0" u="none" strike="noStrike" cap="none">
                <a:solidFill>
                  <a:srgbClr val="393941"/>
                </a:solidFill>
                <a:latin typeface="Montserrat SemiBold"/>
                <a:ea typeface="Montserrat SemiBold"/>
                <a:cs typeface="Montserrat SemiBold"/>
                <a:sym typeface="Montserrat SemiBold"/>
              </a:defRPr>
            </a:lvl7pPr>
            <a:lvl8pPr marR="0" lvl="7" algn="l" rtl="0">
              <a:lnSpc>
                <a:spcPct val="80000"/>
              </a:lnSpc>
              <a:spcBef>
                <a:spcPts val="0"/>
              </a:spcBef>
              <a:spcAft>
                <a:spcPts val="0"/>
              </a:spcAft>
              <a:buClr>
                <a:srgbClr val="393941"/>
              </a:buClr>
              <a:buSzPts val="3188"/>
              <a:buFont typeface="Montserrat SemiBold"/>
              <a:buNone/>
              <a:defRPr sz="3188" b="1" i="0" u="none" strike="noStrike" cap="none">
                <a:solidFill>
                  <a:srgbClr val="393941"/>
                </a:solidFill>
                <a:latin typeface="Montserrat SemiBold"/>
                <a:ea typeface="Montserrat SemiBold"/>
                <a:cs typeface="Montserrat SemiBold"/>
                <a:sym typeface="Montserrat SemiBold"/>
              </a:defRPr>
            </a:lvl8pPr>
            <a:lvl9pPr marR="0" lvl="8" algn="l" rtl="0">
              <a:lnSpc>
                <a:spcPct val="80000"/>
              </a:lnSpc>
              <a:spcBef>
                <a:spcPts val="0"/>
              </a:spcBef>
              <a:spcAft>
                <a:spcPts val="0"/>
              </a:spcAft>
              <a:buClr>
                <a:srgbClr val="393941"/>
              </a:buClr>
              <a:buSzPts val="3188"/>
              <a:buFont typeface="Montserrat SemiBold"/>
              <a:buNone/>
              <a:defRPr sz="3188" b="1" i="0" u="none" strike="noStrike" cap="none">
                <a:solidFill>
                  <a:srgbClr val="393941"/>
                </a:solidFill>
                <a:latin typeface="Montserrat SemiBold"/>
                <a:ea typeface="Montserrat SemiBold"/>
                <a:cs typeface="Montserrat SemiBold"/>
                <a:sym typeface="Montserrat SemiBold"/>
              </a:defRPr>
            </a:lvl9pPr>
          </a:lstStyle>
          <a:p>
            <a:endParaRPr/>
          </a:p>
        </p:txBody>
      </p:sp>
      <p:sp>
        <p:nvSpPr>
          <p:cNvPr id="97" name="Google Shape;97;p23"/>
          <p:cNvSpPr txBox="1">
            <a:spLocks noGrp="1"/>
          </p:cNvSpPr>
          <p:nvPr>
            <p:ph type="body" idx="1"/>
          </p:nvPr>
        </p:nvSpPr>
        <p:spPr>
          <a:xfrm>
            <a:off x="551303" y="4587981"/>
            <a:ext cx="6666504" cy="4376102"/>
          </a:xfrm>
          <a:prstGeom prst="rect">
            <a:avLst/>
          </a:prstGeom>
          <a:noFill/>
          <a:ln>
            <a:noFill/>
          </a:ln>
        </p:spPr>
        <p:txBody>
          <a:bodyPr spcFirstLastPara="1" wrap="square" lIns="91425" tIns="45700" rIns="91425" bIns="45700" anchor="t" anchorCtr="0">
            <a:noAutofit/>
          </a:bodyPr>
          <a:lstStyle>
            <a:lvl1pPr marL="457200" marR="0" lvl="0" indent="-317690" algn="just" rtl="0">
              <a:lnSpc>
                <a:spcPct val="100000"/>
              </a:lnSpc>
              <a:spcBef>
                <a:spcPts val="0"/>
              </a:spcBef>
              <a:spcAft>
                <a:spcPts val="0"/>
              </a:spcAft>
              <a:buClr>
                <a:srgbClr val="515257"/>
              </a:buClr>
              <a:buSzPts val="1403"/>
              <a:buFont typeface="Arial"/>
              <a:buChar char="•"/>
              <a:defRPr sz="1403" b="0" i="0" u="none" strike="noStrike" cap="none">
                <a:solidFill>
                  <a:srgbClr val="515257"/>
                </a:solidFill>
                <a:latin typeface="Gill Sans"/>
                <a:ea typeface="Gill Sans"/>
                <a:cs typeface="Gill Sans"/>
                <a:sym typeface="Gill Sans"/>
              </a:defRPr>
            </a:lvl1pPr>
            <a:lvl2pPr marL="914400" marR="0" lvl="1" indent="-317690" algn="just" rtl="0">
              <a:lnSpc>
                <a:spcPct val="100000"/>
              </a:lnSpc>
              <a:spcBef>
                <a:spcPts val="0"/>
              </a:spcBef>
              <a:spcAft>
                <a:spcPts val="0"/>
              </a:spcAft>
              <a:buClr>
                <a:srgbClr val="515257"/>
              </a:buClr>
              <a:buSzPts val="1403"/>
              <a:buFont typeface="Arial"/>
              <a:buChar char="•"/>
              <a:defRPr sz="1403" b="0" i="0" u="none" strike="noStrike" cap="none">
                <a:solidFill>
                  <a:srgbClr val="515257"/>
                </a:solidFill>
                <a:latin typeface="Gill Sans"/>
                <a:ea typeface="Gill Sans"/>
                <a:cs typeface="Gill Sans"/>
                <a:sym typeface="Gill Sans"/>
              </a:defRPr>
            </a:lvl2pPr>
            <a:lvl3pPr marL="1371600" marR="0" lvl="2" indent="-317690" algn="just" rtl="0">
              <a:lnSpc>
                <a:spcPct val="100000"/>
              </a:lnSpc>
              <a:spcBef>
                <a:spcPts val="0"/>
              </a:spcBef>
              <a:spcAft>
                <a:spcPts val="0"/>
              </a:spcAft>
              <a:buClr>
                <a:srgbClr val="515257"/>
              </a:buClr>
              <a:buSzPts val="1403"/>
              <a:buFont typeface="Arial"/>
              <a:buChar char="•"/>
              <a:defRPr sz="1403" b="0" i="0" u="none" strike="noStrike" cap="none">
                <a:solidFill>
                  <a:srgbClr val="515257"/>
                </a:solidFill>
                <a:latin typeface="Gill Sans"/>
                <a:ea typeface="Gill Sans"/>
                <a:cs typeface="Gill Sans"/>
                <a:sym typeface="Gill Sans"/>
              </a:defRPr>
            </a:lvl3pPr>
            <a:lvl4pPr marL="1828800" marR="0" lvl="3" indent="-317690" algn="just" rtl="0">
              <a:lnSpc>
                <a:spcPct val="100000"/>
              </a:lnSpc>
              <a:spcBef>
                <a:spcPts val="0"/>
              </a:spcBef>
              <a:spcAft>
                <a:spcPts val="0"/>
              </a:spcAft>
              <a:buClr>
                <a:srgbClr val="515257"/>
              </a:buClr>
              <a:buSzPts val="1403"/>
              <a:buFont typeface="Arial"/>
              <a:buChar char="•"/>
              <a:defRPr sz="1403" b="0" i="0" u="none" strike="noStrike" cap="none">
                <a:solidFill>
                  <a:srgbClr val="515257"/>
                </a:solidFill>
                <a:latin typeface="Gill Sans"/>
                <a:ea typeface="Gill Sans"/>
                <a:cs typeface="Gill Sans"/>
                <a:sym typeface="Gill Sans"/>
              </a:defRPr>
            </a:lvl4pPr>
            <a:lvl5pPr marL="2286000" marR="0" lvl="4" indent="-317690" algn="just" rtl="0">
              <a:lnSpc>
                <a:spcPct val="100000"/>
              </a:lnSpc>
              <a:spcBef>
                <a:spcPts val="0"/>
              </a:spcBef>
              <a:spcAft>
                <a:spcPts val="0"/>
              </a:spcAft>
              <a:buClr>
                <a:srgbClr val="515257"/>
              </a:buClr>
              <a:buSzPts val="1403"/>
              <a:buFont typeface="Arial"/>
              <a:buChar char="•"/>
              <a:defRPr sz="1403" b="0" i="0" u="none" strike="noStrike" cap="none">
                <a:solidFill>
                  <a:srgbClr val="515257"/>
                </a:solidFill>
                <a:latin typeface="Gill Sans"/>
                <a:ea typeface="Gill Sans"/>
                <a:cs typeface="Gill Sans"/>
                <a:sym typeface="Gill Sans"/>
              </a:defRPr>
            </a:lvl5pPr>
            <a:lvl6pPr marL="2743200" marR="0" lvl="5"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6pPr>
            <a:lvl7pPr marL="3200400" marR="0" lvl="6"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7pPr>
            <a:lvl8pPr marL="3657600" marR="0" lvl="7"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8pPr>
            <a:lvl9pPr marL="4114800" marR="0" lvl="8"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ontent 5">
  <p:cSld name="Content 5">
    <p:spTree>
      <p:nvGrpSpPr>
        <p:cNvPr id="1" name="Shape 98"/>
        <p:cNvGrpSpPr/>
        <p:nvPr/>
      </p:nvGrpSpPr>
      <p:grpSpPr>
        <a:xfrm>
          <a:off x="0" y="0"/>
          <a:ext cx="0" cy="0"/>
          <a:chOff x="0" y="0"/>
          <a:chExt cx="0" cy="0"/>
        </a:xfrm>
      </p:grpSpPr>
      <p:sp>
        <p:nvSpPr>
          <p:cNvPr id="99" name="Google Shape;99;p24"/>
          <p:cNvSpPr/>
          <p:nvPr/>
        </p:nvSpPr>
        <p:spPr>
          <a:xfrm>
            <a:off x="0" y="1"/>
            <a:ext cx="3173763" cy="10071065"/>
          </a:xfrm>
          <a:custGeom>
            <a:avLst/>
            <a:gdLst/>
            <a:ahLst/>
            <a:cxnLst/>
            <a:rect l="l" t="t" r="r" b="b"/>
            <a:pathLst>
              <a:path w="21600" h="21600" extrusionOk="0">
                <a:moveTo>
                  <a:pt x="0" y="0"/>
                </a:moveTo>
                <a:lnTo>
                  <a:pt x="6998" y="0"/>
                </a:lnTo>
                <a:lnTo>
                  <a:pt x="21600" y="21600"/>
                </a:lnTo>
                <a:lnTo>
                  <a:pt x="0" y="21600"/>
                </a:lnTo>
                <a:lnTo>
                  <a:pt x="0" y="0"/>
                </a:lnTo>
                <a:close/>
              </a:path>
            </a:pathLst>
          </a:custGeom>
          <a:solidFill>
            <a:srgbClr val="009457"/>
          </a:solidFill>
          <a:ln>
            <a:noFill/>
          </a:ln>
        </p:spPr>
        <p:txBody>
          <a:bodyPr spcFirstLastPara="1" wrap="square" lIns="12125" tIns="12125" rIns="12125" bIns="12125" anchor="ctr" anchorCtr="0">
            <a:noAutofit/>
          </a:bodyPr>
          <a:lstStyle/>
          <a:p>
            <a:pPr marL="0" marR="0" lvl="0" indent="0" algn="ctr" rtl="0">
              <a:lnSpc>
                <a:spcPct val="100000"/>
              </a:lnSpc>
              <a:spcBef>
                <a:spcPts val="0"/>
              </a:spcBef>
              <a:spcAft>
                <a:spcPts val="0"/>
              </a:spcAft>
              <a:buClr>
                <a:srgbClr val="FFFFFF"/>
              </a:buClr>
              <a:buSzPts val="956"/>
              <a:buFont typeface="Helvetica Neue Light"/>
              <a:buNone/>
            </a:pPr>
            <a:endParaRPr sz="956" b="0" i="0" u="none" strike="noStrike" cap="none" dirty="0">
              <a:solidFill>
                <a:srgbClr val="FFFFFF"/>
              </a:solidFill>
              <a:latin typeface="Helvetica Neue Light"/>
              <a:ea typeface="Helvetica Neue Light"/>
              <a:cs typeface="Helvetica Neue Light"/>
              <a:sym typeface="Helvetica Neue Light"/>
            </a:endParaRPr>
          </a:p>
        </p:txBody>
      </p:sp>
      <p:sp>
        <p:nvSpPr>
          <p:cNvPr id="100" name="Google Shape;100;p24"/>
          <p:cNvSpPr>
            <a:spLocks noGrp="1"/>
          </p:cNvSpPr>
          <p:nvPr>
            <p:ph type="pic" idx="2"/>
          </p:nvPr>
        </p:nvSpPr>
        <p:spPr>
          <a:xfrm>
            <a:off x="315754" y="2397020"/>
            <a:ext cx="3006745" cy="5795222"/>
          </a:xfrm>
          <a:prstGeom prst="rect">
            <a:avLst/>
          </a:prstGeom>
          <a:noFill/>
          <a:ln>
            <a:noFill/>
          </a:ln>
        </p:spPr>
        <p:txBody>
          <a:bodyPr spcFirstLastPara="1" wrap="square" lIns="91425" tIns="45700" rIns="91425" bIns="45700" anchor="t" anchorCtr="0">
            <a:noAutofit/>
          </a:bodyPr>
          <a:lstStyle>
            <a:lvl1pPr marR="0" lvl="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1pPr>
            <a:lvl2pPr marR="0" lvl="1"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2pPr>
            <a:lvl3pPr marR="0" lvl="2"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3pPr>
            <a:lvl4pPr marR="0" lvl="3"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4pPr>
            <a:lvl5pPr marR="0" lvl="4"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5pPr>
            <a:lvl6pPr marR="0" lvl="5"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6pPr>
            <a:lvl7pPr marR="0" lvl="6"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7pPr>
            <a:lvl8pPr marR="0" lvl="7"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8pPr>
            <a:lvl9pPr marR="0" lvl="8"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9pPr>
          </a:lstStyle>
          <a:p>
            <a:endParaRPr dirty="0"/>
          </a:p>
        </p:txBody>
      </p:sp>
      <p:sp>
        <p:nvSpPr>
          <p:cNvPr id="101" name="Google Shape;101;p24"/>
          <p:cNvSpPr>
            <a:spLocks noGrp="1"/>
          </p:cNvSpPr>
          <p:nvPr>
            <p:ph type="pic" idx="3"/>
          </p:nvPr>
        </p:nvSpPr>
        <p:spPr>
          <a:xfrm>
            <a:off x="315754" y="2397020"/>
            <a:ext cx="3006745" cy="5795222"/>
          </a:xfrm>
          <a:prstGeom prst="rect">
            <a:avLst/>
          </a:prstGeom>
          <a:solidFill>
            <a:schemeClr val="lt1"/>
          </a:solidFill>
          <a:ln>
            <a:noFill/>
          </a:ln>
        </p:spPr>
        <p:txBody>
          <a:bodyPr spcFirstLastPara="1" wrap="square" lIns="91425" tIns="45700" rIns="91425" bIns="45700" anchor="t" anchorCtr="0">
            <a:noAutofit/>
          </a:bodyPr>
          <a:lstStyle>
            <a:lvl1pPr marR="0" lvl="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1pPr>
            <a:lvl2pPr marR="0" lvl="1"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2pPr>
            <a:lvl3pPr marR="0" lvl="2"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3pPr>
            <a:lvl4pPr marR="0" lvl="3"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4pPr>
            <a:lvl5pPr marR="0" lvl="4"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5pPr>
            <a:lvl6pPr marR="0" lvl="5"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6pPr>
            <a:lvl7pPr marR="0" lvl="6"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7pPr>
            <a:lvl8pPr marR="0" lvl="7"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8pPr>
            <a:lvl9pPr marR="0" lvl="8"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9pPr>
          </a:lstStyle>
          <a:p>
            <a:endParaRPr dirty="0"/>
          </a:p>
        </p:txBody>
      </p:sp>
      <p:sp>
        <p:nvSpPr>
          <p:cNvPr id="102" name="Google Shape;102;p24"/>
          <p:cNvSpPr txBox="1">
            <a:spLocks noGrp="1"/>
          </p:cNvSpPr>
          <p:nvPr>
            <p:ph type="body" idx="1"/>
          </p:nvPr>
        </p:nvSpPr>
        <p:spPr>
          <a:xfrm>
            <a:off x="4060269" y="5489048"/>
            <a:ext cx="3173730" cy="3739303"/>
          </a:xfrm>
          <a:prstGeom prst="rect">
            <a:avLst/>
          </a:prstGeom>
          <a:noFill/>
          <a:ln>
            <a:noFill/>
          </a:ln>
        </p:spPr>
        <p:txBody>
          <a:bodyPr spcFirstLastPara="1" wrap="square" lIns="91425" tIns="45700" rIns="91425" bIns="45700" anchor="t" anchorCtr="0">
            <a:normAutofit/>
          </a:bodyPr>
          <a:lstStyle>
            <a:lvl1pPr marL="457200" marR="0" lvl="0" indent="-317690" algn="just" rtl="0">
              <a:lnSpc>
                <a:spcPct val="100000"/>
              </a:lnSpc>
              <a:spcBef>
                <a:spcPts val="0"/>
              </a:spcBef>
              <a:spcAft>
                <a:spcPts val="0"/>
              </a:spcAft>
              <a:buClr>
                <a:srgbClr val="393941"/>
              </a:buClr>
              <a:buSzPts val="1403"/>
              <a:buFont typeface="Noto Sans Symbols"/>
              <a:buChar char="✔"/>
              <a:defRPr sz="1403" b="0" i="0" u="none" strike="noStrike" cap="none">
                <a:solidFill>
                  <a:srgbClr val="393941"/>
                </a:solidFill>
                <a:latin typeface="Gill Sans"/>
                <a:ea typeface="Gill Sans"/>
                <a:cs typeface="Gill Sans"/>
                <a:sym typeface="Gill Sans"/>
              </a:defRPr>
            </a:lvl1pPr>
            <a:lvl2pPr marL="914400" marR="0" lvl="1" indent="-317690" algn="just" rtl="0">
              <a:lnSpc>
                <a:spcPct val="100000"/>
              </a:lnSpc>
              <a:spcBef>
                <a:spcPts val="574"/>
              </a:spcBef>
              <a:spcAft>
                <a:spcPts val="0"/>
              </a:spcAft>
              <a:buClr>
                <a:srgbClr val="393941"/>
              </a:buClr>
              <a:buSzPts val="1403"/>
              <a:buFont typeface="Noto Sans Symbols"/>
              <a:buChar char="✔"/>
              <a:defRPr sz="1403" b="0" i="0" u="none" strike="noStrike" cap="none">
                <a:solidFill>
                  <a:srgbClr val="393941"/>
                </a:solidFill>
                <a:latin typeface="Gill Sans"/>
                <a:ea typeface="Gill Sans"/>
                <a:cs typeface="Gill Sans"/>
                <a:sym typeface="Gill Sans"/>
              </a:defRPr>
            </a:lvl2pPr>
            <a:lvl3pPr marL="1371600" marR="0" lvl="2" indent="-317690" algn="just" rtl="0">
              <a:lnSpc>
                <a:spcPct val="100000"/>
              </a:lnSpc>
              <a:spcBef>
                <a:spcPts val="574"/>
              </a:spcBef>
              <a:spcAft>
                <a:spcPts val="0"/>
              </a:spcAft>
              <a:buClr>
                <a:srgbClr val="393941"/>
              </a:buClr>
              <a:buSzPts val="1403"/>
              <a:buFont typeface="Noto Sans Symbols"/>
              <a:buChar char="✔"/>
              <a:defRPr sz="1403" b="0" i="0" u="none" strike="noStrike" cap="none">
                <a:solidFill>
                  <a:srgbClr val="393941"/>
                </a:solidFill>
                <a:latin typeface="Gill Sans"/>
                <a:ea typeface="Gill Sans"/>
                <a:cs typeface="Gill Sans"/>
                <a:sym typeface="Gill Sans"/>
              </a:defRPr>
            </a:lvl3pPr>
            <a:lvl4pPr marL="1828800" marR="0" lvl="3" indent="-317690" algn="just" rtl="0">
              <a:lnSpc>
                <a:spcPct val="100000"/>
              </a:lnSpc>
              <a:spcBef>
                <a:spcPts val="574"/>
              </a:spcBef>
              <a:spcAft>
                <a:spcPts val="0"/>
              </a:spcAft>
              <a:buClr>
                <a:srgbClr val="393941"/>
              </a:buClr>
              <a:buSzPts val="1403"/>
              <a:buFont typeface="Noto Sans Symbols"/>
              <a:buChar char="✔"/>
              <a:defRPr sz="1403" b="0" i="0" u="none" strike="noStrike" cap="none">
                <a:solidFill>
                  <a:srgbClr val="393941"/>
                </a:solidFill>
                <a:latin typeface="Gill Sans"/>
                <a:ea typeface="Gill Sans"/>
                <a:cs typeface="Gill Sans"/>
                <a:sym typeface="Gill Sans"/>
              </a:defRPr>
            </a:lvl4pPr>
            <a:lvl5pPr marL="2286000" marR="0" lvl="4" indent="-317690" algn="just" rtl="0">
              <a:lnSpc>
                <a:spcPct val="100000"/>
              </a:lnSpc>
              <a:spcBef>
                <a:spcPts val="574"/>
              </a:spcBef>
              <a:spcAft>
                <a:spcPts val="0"/>
              </a:spcAft>
              <a:buClr>
                <a:srgbClr val="393941"/>
              </a:buClr>
              <a:buSzPts val="1403"/>
              <a:buFont typeface="Noto Sans Symbols"/>
              <a:buChar char="✔"/>
              <a:defRPr sz="1403" b="0" i="0" u="none" strike="noStrike" cap="none">
                <a:solidFill>
                  <a:srgbClr val="393941"/>
                </a:solidFill>
                <a:latin typeface="Gill Sans"/>
                <a:ea typeface="Gill Sans"/>
                <a:cs typeface="Gill Sans"/>
                <a:sym typeface="Gill Sans"/>
              </a:defRPr>
            </a:lvl5pPr>
            <a:lvl6pPr marL="2743200" marR="0" lvl="5" indent="-228600" algn="just" rtl="0">
              <a:lnSpc>
                <a:spcPct val="100000"/>
              </a:lnSpc>
              <a:spcBef>
                <a:spcPts val="574"/>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6pPr>
            <a:lvl7pPr marL="3200400" marR="0" lvl="6"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7pPr>
            <a:lvl8pPr marL="3657600" marR="0" lvl="7"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8pPr>
            <a:lvl9pPr marL="4114800" marR="0" lvl="8"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9pPr>
          </a:lstStyle>
          <a:p>
            <a:endParaRPr/>
          </a:p>
        </p:txBody>
      </p:sp>
      <p:sp>
        <p:nvSpPr>
          <p:cNvPr id="103" name="Google Shape;103;p24"/>
          <p:cNvSpPr txBox="1">
            <a:spLocks noGrp="1"/>
          </p:cNvSpPr>
          <p:nvPr>
            <p:ph type="body" idx="4"/>
          </p:nvPr>
        </p:nvSpPr>
        <p:spPr>
          <a:xfrm>
            <a:off x="4053359" y="1557410"/>
            <a:ext cx="1417350" cy="423757"/>
          </a:xfrm>
          <a:prstGeom prst="rect">
            <a:avLst/>
          </a:prstGeom>
          <a:noFill/>
          <a:ln>
            <a:noFill/>
          </a:ln>
        </p:spPr>
        <p:txBody>
          <a:bodyPr spcFirstLastPara="1" wrap="square" lIns="91425" tIns="45700" rIns="91425" bIns="45700" anchor="t" anchorCtr="0">
            <a:noAutofit/>
          </a:bodyPr>
          <a:lstStyle>
            <a:lvl1pPr marL="457200" marR="0" lvl="0" indent="-228600" algn="just" rtl="0">
              <a:lnSpc>
                <a:spcPct val="100000"/>
              </a:lnSpc>
              <a:spcBef>
                <a:spcPts val="0"/>
              </a:spcBef>
              <a:spcAft>
                <a:spcPts val="0"/>
              </a:spcAft>
              <a:buClr>
                <a:srgbClr val="7A7B83"/>
              </a:buClr>
              <a:buSzPts val="1148"/>
              <a:buFont typeface="Gill Sans"/>
              <a:buNone/>
              <a:defRPr sz="1148" b="0" i="0" u="none" strike="noStrike" cap="none">
                <a:solidFill>
                  <a:srgbClr val="7A7B83"/>
                </a:solidFill>
                <a:latin typeface="Gill Sans"/>
                <a:ea typeface="Gill Sans"/>
                <a:cs typeface="Gill Sans"/>
                <a:sym typeface="Gill Sans"/>
              </a:defRPr>
            </a:lvl1pPr>
            <a:lvl2pPr marL="914400" marR="0" lvl="1"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2pPr>
            <a:lvl3pPr marL="1371600" marR="0" lvl="2"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3pPr>
            <a:lvl4pPr marL="1828800" marR="0" lvl="3"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4pPr>
            <a:lvl5pPr marL="2286000" marR="0" lvl="4"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5pPr>
            <a:lvl6pPr marL="2743200" marR="0" lvl="5"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6pPr>
            <a:lvl7pPr marL="3200400" marR="0" lvl="6"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7pPr>
            <a:lvl8pPr marL="3657600" marR="0" lvl="7"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8pPr>
            <a:lvl9pPr marL="4114800" marR="0" lvl="8"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9pPr>
          </a:lstStyle>
          <a:p>
            <a:endParaRPr/>
          </a:p>
        </p:txBody>
      </p:sp>
      <p:sp>
        <p:nvSpPr>
          <p:cNvPr id="104" name="Google Shape;104;p24"/>
          <p:cNvSpPr txBox="1">
            <a:spLocks noGrp="1"/>
          </p:cNvSpPr>
          <p:nvPr>
            <p:ph type="title"/>
          </p:nvPr>
        </p:nvSpPr>
        <p:spPr>
          <a:xfrm>
            <a:off x="4053359" y="2533840"/>
            <a:ext cx="2894299" cy="1596346"/>
          </a:xfrm>
          <a:prstGeom prst="rect">
            <a:avLst/>
          </a:prstGeom>
          <a:noFill/>
          <a:ln>
            <a:noFill/>
          </a:ln>
        </p:spPr>
        <p:txBody>
          <a:bodyPr spcFirstLastPara="1" wrap="square" lIns="91425" tIns="45700" rIns="91425" bIns="45700" anchor="t" anchorCtr="0">
            <a:noAutofit/>
          </a:bodyPr>
          <a:lstStyle>
            <a:lvl1pPr marR="0" lvl="0" algn="l" rtl="0">
              <a:lnSpc>
                <a:spcPct val="80000"/>
              </a:lnSpc>
              <a:spcBef>
                <a:spcPts val="0"/>
              </a:spcBef>
              <a:spcAft>
                <a:spcPts val="0"/>
              </a:spcAft>
              <a:buClr>
                <a:srgbClr val="009457"/>
              </a:buClr>
              <a:buSzPts val="3825"/>
              <a:buFont typeface="Gill Sans"/>
              <a:buNone/>
              <a:defRPr sz="3825" b="1" i="0" u="none" strike="noStrike" cap="none">
                <a:solidFill>
                  <a:srgbClr val="009457"/>
                </a:solidFill>
                <a:latin typeface="Gill Sans"/>
                <a:ea typeface="Gill Sans"/>
                <a:cs typeface="Gill Sans"/>
                <a:sym typeface="Gill Sans"/>
              </a:defRPr>
            </a:lvl1pPr>
            <a:lvl2pPr marR="0" lvl="1" algn="l" rtl="0">
              <a:lnSpc>
                <a:spcPct val="80000"/>
              </a:lnSpc>
              <a:spcBef>
                <a:spcPts val="0"/>
              </a:spcBef>
              <a:spcAft>
                <a:spcPts val="0"/>
              </a:spcAft>
              <a:buClr>
                <a:srgbClr val="393941"/>
              </a:buClr>
              <a:buSzPts val="3188"/>
              <a:buFont typeface="Montserrat SemiBold"/>
              <a:buNone/>
              <a:defRPr sz="3188" b="1" i="0" u="none" strike="noStrike" cap="none">
                <a:solidFill>
                  <a:srgbClr val="393941"/>
                </a:solidFill>
                <a:latin typeface="Montserrat SemiBold"/>
                <a:ea typeface="Montserrat SemiBold"/>
                <a:cs typeface="Montserrat SemiBold"/>
                <a:sym typeface="Montserrat SemiBold"/>
              </a:defRPr>
            </a:lvl2pPr>
            <a:lvl3pPr marR="0" lvl="2" algn="l" rtl="0">
              <a:lnSpc>
                <a:spcPct val="80000"/>
              </a:lnSpc>
              <a:spcBef>
                <a:spcPts val="0"/>
              </a:spcBef>
              <a:spcAft>
                <a:spcPts val="0"/>
              </a:spcAft>
              <a:buClr>
                <a:srgbClr val="393941"/>
              </a:buClr>
              <a:buSzPts val="3188"/>
              <a:buFont typeface="Montserrat SemiBold"/>
              <a:buNone/>
              <a:defRPr sz="3188" b="1" i="0" u="none" strike="noStrike" cap="none">
                <a:solidFill>
                  <a:srgbClr val="393941"/>
                </a:solidFill>
                <a:latin typeface="Montserrat SemiBold"/>
                <a:ea typeface="Montserrat SemiBold"/>
                <a:cs typeface="Montserrat SemiBold"/>
                <a:sym typeface="Montserrat SemiBold"/>
              </a:defRPr>
            </a:lvl3pPr>
            <a:lvl4pPr marR="0" lvl="3" algn="l" rtl="0">
              <a:lnSpc>
                <a:spcPct val="80000"/>
              </a:lnSpc>
              <a:spcBef>
                <a:spcPts val="0"/>
              </a:spcBef>
              <a:spcAft>
                <a:spcPts val="0"/>
              </a:spcAft>
              <a:buClr>
                <a:srgbClr val="393941"/>
              </a:buClr>
              <a:buSzPts val="3188"/>
              <a:buFont typeface="Montserrat SemiBold"/>
              <a:buNone/>
              <a:defRPr sz="3188" b="1" i="0" u="none" strike="noStrike" cap="none">
                <a:solidFill>
                  <a:srgbClr val="393941"/>
                </a:solidFill>
                <a:latin typeface="Montserrat SemiBold"/>
                <a:ea typeface="Montserrat SemiBold"/>
                <a:cs typeface="Montserrat SemiBold"/>
                <a:sym typeface="Montserrat SemiBold"/>
              </a:defRPr>
            </a:lvl4pPr>
            <a:lvl5pPr marR="0" lvl="4" algn="l" rtl="0">
              <a:lnSpc>
                <a:spcPct val="80000"/>
              </a:lnSpc>
              <a:spcBef>
                <a:spcPts val="0"/>
              </a:spcBef>
              <a:spcAft>
                <a:spcPts val="0"/>
              </a:spcAft>
              <a:buClr>
                <a:srgbClr val="393941"/>
              </a:buClr>
              <a:buSzPts val="3188"/>
              <a:buFont typeface="Montserrat SemiBold"/>
              <a:buNone/>
              <a:defRPr sz="3188" b="1" i="0" u="none" strike="noStrike" cap="none">
                <a:solidFill>
                  <a:srgbClr val="393941"/>
                </a:solidFill>
                <a:latin typeface="Montserrat SemiBold"/>
                <a:ea typeface="Montserrat SemiBold"/>
                <a:cs typeface="Montserrat SemiBold"/>
                <a:sym typeface="Montserrat SemiBold"/>
              </a:defRPr>
            </a:lvl5pPr>
            <a:lvl6pPr marR="0" lvl="5" algn="l" rtl="0">
              <a:lnSpc>
                <a:spcPct val="80000"/>
              </a:lnSpc>
              <a:spcBef>
                <a:spcPts val="0"/>
              </a:spcBef>
              <a:spcAft>
                <a:spcPts val="0"/>
              </a:spcAft>
              <a:buClr>
                <a:srgbClr val="393941"/>
              </a:buClr>
              <a:buSzPts val="3188"/>
              <a:buFont typeface="Montserrat SemiBold"/>
              <a:buNone/>
              <a:defRPr sz="3188" b="1" i="0" u="none" strike="noStrike" cap="none">
                <a:solidFill>
                  <a:srgbClr val="393941"/>
                </a:solidFill>
                <a:latin typeface="Montserrat SemiBold"/>
                <a:ea typeface="Montserrat SemiBold"/>
                <a:cs typeface="Montserrat SemiBold"/>
                <a:sym typeface="Montserrat SemiBold"/>
              </a:defRPr>
            </a:lvl6pPr>
            <a:lvl7pPr marR="0" lvl="6" algn="l" rtl="0">
              <a:lnSpc>
                <a:spcPct val="80000"/>
              </a:lnSpc>
              <a:spcBef>
                <a:spcPts val="0"/>
              </a:spcBef>
              <a:spcAft>
                <a:spcPts val="0"/>
              </a:spcAft>
              <a:buClr>
                <a:srgbClr val="393941"/>
              </a:buClr>
              <a:buSzPts val="3188"/>
              <a:buFont typeface="Montserrat SemiBold"/>
              <a:buNone/>
              <a:defRPr sz="3188" b="1" i="0" u="none" strike="noStrike" cap="none">
                <a:solidFill>
                  <a:srgbClr val="393941"/>
                </a:solidFill>
                <a:latin typeface="Montserrat SemiBold"/>
                <a:ea typeface="Montserrat SemiBold"/>
                <a:cs typeface="Montserrat SemiBold"/>
                <a:sym typeface="Montserrat SemiBold"/>
              </a:defRPr>
            </a:lvl7pPr>
            <a:lvl8pPr marR="0" lvl="7" algn="l" rtl="0">
              <a:lnSpc>
                <a:spcPct val="80000"/>
              </a:lnSpc>
              <a:spcBef>
                <a:spcPts val="0"/>
              </a:spcBef>
              <a:spcAft>
                <a:spcPts val="0"/>
              </a:spcAft>
              <a:buClr>
                <a:srgbClr val="393941"/>
              </a:buClr>
              <a:buSzPts val="3188"/>
              <a:buFont typeface="Montserrat SemiBold"/>
              <a:buNone/>
              <a:defRPr sz="3188" b="1" i="0" u="none" strike="noStrike" cap="none">
                <a:solidFill>
                  <a:srgbClr val="393941"/>
                </a:solidFill>
                <a:latin typeface="Montserrat SemiBold"/>
                <a:ea typeface="Montserrat SemiBold"/>
                <a:cs typeface="Montserrat SemiBold"/>
                <a:sym typeface="Montserrat SemiBold"/>
              </a:defRPr>
            </a:lvl8pPr>
            <a:lvl9pPr marR="0" lvl="8" algn="l" rtl="0">
              <a:lnSpc>
                <a:spcPct val="80000"/>
              </a:lnSpc>
              <a:spcBef>
                <a:spcPts val="0"/>
              </a:spcBef>
              <a:spcAft>
                <a:spcPts val="0"/>
              </a:spcAft>
              <a:buClr>
                <a:srgbClr val="393941"/>
              </a:buClr>
              <a:buSzPts val="3188"/>
              <a:buFont typeface="Montserrat SemiBold"/>
              <a:buNone/>
              <a:defRPr sz="3188" b="1" i="0" u="none" strike="noStrike" cap="none">
                <a:solidFill>
                  <a:srgbClr val="393941"/>
                </a:solidFill>
                <a:latin typeface="Montserrat SemiBold"/>
                <a:ea typeface="Montserrat SemiBold"/>
                <a:cs typeface="Montserrat SemiBold"/>
                <a:sym typeface="Montserrat SemiBold"/>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Content 6">
  <p:cSld name="Content 6">
    <p:spTree>
      <p:nvGrpSpPr>
        <p:cNvPr id="1" name="Shape 105"/>
        <p:cNvGrpSpPr/>
        <p:nvPr/>
      </p:nvGrpSpPr>
      <p:grpSpPr>
        <a:xfrm>
          <a:off x="0" y="0"/>
          <a:ext cx="0" cy="0"/>
          <a:chOff x="0" y="0"/>
          <a:chExt cx="0" cy="0"/>
        </a:xfrm>
      </p:grpSpPr>
      <p:sp>
        <p:nvSpPr>
          <p:cNvPr id="106" name="Google Shape;106;p25"/>
          <p:cNvSpPr txBox="1">
            <a:spLocks noGrp="1"/>
          </p:cNvSpPr>
          <p:nvPr>
            <p:ph type="title"/>
          </p:nvPr>
        </p:nvSpPr>
        <p:spPr>
          <a:xfrm>
            <a:off x="544767" y="2648849"/>
            <a:ext cx="1417412" cy="1596346"/>
          </a:xfrm>
          <a:prstGeom prst="rect">
            <a:avLst/>
          </a:prstGeom>
          <a:noFill/>
          <a:ln>
            <a:noFill/>
          </a:ln>
        </p:spPr>
        <p:txBody>
          <a:bodyPr spcFirstLastPara="1" wrap="square" lIns="91425" tIns="45700" rIns="91425" bIns="45700" anchor="t" anchorCtr="0">
            <a:noAutofit/>
          </a:bodyPr>
          <a:lstStyle>
            <a:lvl1pPr marR="0" lvl="0" algn="l" rtl="0">
              <a:lnSpc>
                <a:spcPct val="80000"/>
              </a:lnSpc>
              <a:spcBef>
                <a:spcPts val="0"/>
              </a:spcBef>
              <a:spcAft>
                <a:spcPts val="0"/>
              </a:spcAft>
              <a:buClr>
                <a:srgbClr val="393941"/>
              </a:buClr>
              <a:buSzPts val="3188"/>
              <a:buFont typeface="Gill Sans"/>
              <a:buNone/>
              <a:defRPr sz="3188" b="1" i="0" u="none" strike="noStrike" cap="none">
                <a:solidFill>
                  <a:srgbClr val="393941"/>
                </a:solidFill>
                <a:latin typeface="Gill Sans"/>
                <a:ea typeface="Gill Sans"/>
                <a:cs typeface="Gill Sans"/>
                <a:sym typeface="Gill Sans"/>
              </a:defRPr>
            </a:lvl1pPr>
            <a:lvl2pPr marR="0" lvl="1" algn="l" rtl="0">
              <a:lnSpc>
                <a:spcPct val="80000"/>
              </a:lnSpc>
              <a:spcBef>
                <a:spcPts val="0"/>
              </a:spcBef>
              <a:spcAft>
                <a:spcPts val="0"/>
              </a:spcAft>
              <a:buClr>
                <a:srgbClr val="393941"/>
              </a:buClr>
              <a:buSzPts val="3188"/>
              <a:buFont typeface="Montserrat SemiBold"/>
              <a:buNone/>
              <a:defRPr sz="3188" b="1" i="0" u="none" strike="noStrike" cap="none">
                <a:solidFill>
                  <a:srgbClr val="393941"/>
                </a:solidFill>
                <a:latin typeface="Montserrat SemiBold"/>
                <a:ea typeface="Montserrat SemiBold"/>
                <a:cs typeface="Montserrat SemiBold"/>
                <a:sym typeface="Montserrat SemiBold"/>
              </a:defRPr>
            </a:lvl2pPr>
            <a:lvl3pPr marR="0" lvl="2" algn="l" rtl="0">
              <a:lnSpc>
                <a:spcPct val="80000"/>
              </a:lnSpc>
              <a:spcBef>
                <a:spcPts val="0"/>
              </a:spcBef>
              <a:spcAft>
                <a:spcPts val="0"/>
              </a:spcAft>
              <a:buClr>
                <a:srgbClr val="393941"/>
              </a:buClr>
              <a:buSzPts val="3188"/>
              <a:buFont typeface="Montserrat SemiBold"/>
              <a:buNone/>
              <a:defRPr sz="3188" b="1" i="0" u="none" strike="noStrike" cap="none">
                <a:solidFill>
                  <a:srgbClr val="393941"/>
                </a:solidFill>
                <a:latin typeface="Montserrat SemiBold"/>
                <a:ea typeface="Montserrat SemiBold"/>
                <a:cs typeface="Montserrat SemiBold"/>
                <a:sym typeface="Montserrat SemiBold"/>
              </a:defRPr>
            </a:lvl3pPr>
            <a:lvl4pPr marR="0" lvl="3" algn="l" rtl="0">
              <a:lnSpc>
                <a:spcPct val="80000"/>
              </a:lnSpc>
              <a:spcBef>
                <a:spcPts val="0"/>
              </a:spcBef>
              <a:spcAft>
                <a:spcPts val="0"/>
              </a:spcAft>
              <a:buClr>
                <a:srgbClr val="393941"/>
              </a:buClr>
              <a:buSzPts val="3188"/>
              <a:buFont typeface="Montserrat SemiBold"/>
              <a:buNone/>
              <a:defRPr sz="3188" b="1" i="0" u="none" strike="noStrike" cap="none">
                <a:solidFill>
                  <a:srgbClr val="393941"/>
                </a:solidFill>
                <a:latin typeface="Montserrat SemiBold"/>
                <a:ea typeface="Montserrat SemiBold"/>
                <a:cs typeface="Montserrat SemiBold"/>
                <a:sym typeface="Montserrat SemiBold"/>
              </a:defRPr>
            </a:lvl4pPr>
            <a:lvl5pPr marR="0" lvl="4" algn="l" rtl="0">
              <a:lnSpc>
                <a:spcPct val="80000"/>
              </a:lnSpc>
              <a:spcBef>
                <a:spcPts val="0"/>
              </a:spcBef>
              <a:spcAft>
                <a:spcPts val="0"/>
              </a:spcAft>
              <a:buClr>
                <a:srgbClr val="393941"/>
              </a:buClr>
              <a:buSzPts val="3188"/>
              <a:buFont typeface="Montserrat SemiBold"/>
              <a:buNone/>
              <a:defRPr sz="3188" b="1" i="0" u="none" strike="noStrike" cap="none">
                <a:solidFill>
                  <a:srgbClr val="393941"/>
                </a:solidFill>
                <a:latin typeface="Montserrat SemiBold"/>
                <a:ea typeface="Montserrat SemiBold"/>
                <a:cs typeface="Montserrat SemiBold"/>
                <a:sym typeface="Montserrat SemiBold"/>
              </a:defRPr>
            </a:lvl5pPr>
            <a:lvl6pPr marR="0" lvl="5" algn="l" rtl="0">
              <a:lnSpc>
                <a:spcPct val="80000"/>
              </a:lnSpc>
              <a:spcBef>
                <a:spcPts val="0"/>
              </a:spcBef>
              <a:spcAft>
                <a:spcPts val="0"/>
              </a:spcAft>
              <a:buClr>
                <a:srgbClr val="393941"/>
              </a:buClr>
              <a:buSzPts val="3188"/>
              <a:buFont typeface="Montserrat SemiBold"/>
              <a:buNone/>
              <a:defRPr sz="3188" b="1" i="0" u="none" strike="noStrike" cap="none">
                <a:solidFill>
                  <a:srgbClr val="393941"/>
                </a:solidFill>
                <a:latin typeface="Montserrat SemiBold"/>
                <a:ea typeface="Montserrat SemiBold"/>
                <a:cs typeface="Montserrat SemiBold"/>
                <a:sym typeface="Montserrat SemiBold"/>
              </a:defRPr>
            </a:lvl6pPr>
            <a:lvl7pPr marR="0" lvl="6" algn="l" rtl="0">
              <a:lnSpc>
                <a:spcPct val="80000"/>
              </a:lnSpc>
              <a:spcBef>
                <a:spcPts val="0"/>
              </a:spcBef>
              <a:spcAft>
                <a:spcPts val="0"/>
              </a:spcAft>
              <a:buClr>
                <a:srgbClr val="393941"/>
              </a:buClr>
              <a:buSzPts val="3188"/>
              <a:buFont typeface="Montserrat SemiBold"/>
              <a:buNone/>
              <a:defRPr sz="3188" b="1" i="0" u="none" strike="noStrike" cap="none">
                <a:solidFill>
                  <a:srgbClr val="393941"/>
                </a:solidFill>
                <a:latin typeface="Montserrat SemiBold"/>
                <a:ea typeface="Montserrat SemiBold"/>
                <a:cs typeface="Montserrat SemiBold"/>
                <a:sym typeface="Montserrat SemiBold"/>
              </a:defRPr>
            </a:lvl7pPr>
            <a:lvl8pPr marR="0" lvl="7" algn="l" rtl="0">
              <a:lnSpc>
                <a:spcPct val="80000"/>
              </a:lnSpc>
              <a:spcBef>
                <a:spcPts val="0"/>
              </a:spcBef>
              <a:spcAft>
                <a:spcPts val="0"/>
              </a:spcAft>
              <a:buClr>
                <a:srgbClr val="393941"/>
              </a:buClr>
              <a:buSzPts val="3188"/>
              <a:buFont typeface="Montserrat SemiBold"/>
              <a:buNone/>
              <a:defRPr sz="3188" b="1" i="0" u="none" strike="noStrike" cap="none">
                <a:solidFill>
                  <a:srgbClr val="393941"/>
                </a:solidFill>
                <a:latin typeface="Montserrat SemiBold"/>
                <a:ea typeface="Montserrat SemiBold"/>
                <a:cs typeface="Montserrat SemiBold"/>
                <a:sym typeface="Montserrat SemiBold"/>
              </a:defRPr>
            </a:lvl8pPr>
            <a:lvl9pPr marR="0" lvl="8" algn="l" rtl="0">
              <a:lnSpc>
                <a:spcPct val="80000"/>
              </a:lnSpc>
              <a:spcBef>
                <a:spcPts val="0"/>
              </a:spcBef>
              <a:spcAft>
                <a:spcPts val="0"/>
              </a:spcAft>
              <a:buClr>
                <a:srgbClr val="393941"/>
              </a:buClr>
              <a:buSzPts val="3188"/>
              <a:buFont typeface="Montserrat SemiBold"/>
              <a:buNone/>
              <a:defRPr sz="3188" b="1" i="0" u="none" strike="noStrike" cap="none">
                <a:solidFill>
                  <a:srgbClr val="393941"/>
                </a:solidFill>
                <a:latin typeface="Montserrat SemiBold"/>
                <a:ea typeface="Montserrat SemiBold"/>
                <a:cs typeface="Montserrat SemiBold"/>
                <a:sym typeface="Montserrat SemiBold"/>
              </a:defRPr>
            </a:lvl9pPr>
          </a:lstStyle>
          <a:p>
            <a:endParaRPr/>
          </a:p>
        </p:txBody>
      </p:sp>
      <p:sp>
        <p:nvSpPr>
          <p:cNvPr id="107" name="Google Shape;107;p25"/>
          <p:cNvSpPr txBox="1">
            <a:spLocks noGrp="1"/>
          </p:cNvSpPr>
          <p:nvPr>
            <p:ph type="body" idx="1"/>
          </p:nvPr>
        </p:nvSpPr>
        <p:spPr>
          <a:xfrm>
            <a:off x="544766" y="2011681"/>
            <a:ext cx="1417350" cy="423757"/>
          </a:xfrm>
          <a:prstGeom prst="rect">
            <a:avLst/>
          </a:prstGeom>
          <a:noFill/>
          <a:ln>
            <a:noFill/>
          </a:ln>
        </p:spPr>
        <p:txBody>
          <a:bodyPr spcFirstLastPara="1" wrap="square" lIns="91425" tIns="45700" rIns="91425" bIns="45700" anchor="t" anchorCtr="0">
            <a:noAutofit/>
          </a:bodyPr>
          <a:lstStyle>
            <a:lvl1pPr marL="457200" marR="0" lvl="0" indent="-228600" algn="just" rtl="0">
              <a:lnSpc>
                <a:spcPct val="100000"/>
              </a:lnSpc>
              <a:spcBef>
                <a:spcPts val="0"/>
              </a:spcBef>
              <a:spcAft>
                <a:spcPts val="0"/>
              </a:spcAft>
              <a:buClr>
                <a:srgbClr val="7A7B83"/>
              </a:buClr>
              <a:buSzPts val="1148"/>
              <a:buFont typeface="Gill Sans"/>
              <a:buNone/>
              <a:defRPr sz="1148" b="0" i="0" u="none" strike="noStrike" cap="none">
                <a:solidFill>
                  <a:srgbClr val="7A7B83"/>
                </a:solidFill>
                <a:latin typeface="Gill Sans"/>
                <a:ea typeface="Gill Sans"/>
                <a:cs typeface="Gill Sans"/>
                <a:sym typeface="Gill Sans"/>
              </a:defRPr>
            </a:lvl1pPr>
            <a:lvl2pPr marL="914400" marR="0" lvl="1"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2pPr>
            <a:lvl3pPr marL="1371600" marR="0" lvl="2"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3pPr>
            <a:lvl4pPr marL="1828800" marR="0" lvl="3"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4pPr>
            <a:lvl5pPr marL="2286000" marR="0" lvl="4"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5pPr>
            <a:lvl6pPr marL="2743200" marR="0" lvl="5"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6pPr>
            <a:lvl7pPr marL="3200400" marR="0" lvl="6"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7pPr>
            <a:lvl8pPr marL="3657600" marR="0" lvl="7"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8pPr>
            <a:lvl9pPr marL="4114800" marR="0" lvl="8"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9pPr>
          </a:lstStyle>
          <a:p>
            <a:endParaRPr/>
          </a:p>
        </p:txBody>
      </p:sp>
      <p:sp>
        <p:nvSpPr>
          <p:cNvPr id="108" name="Google Shape;108;p25"/>
          <p:cNvSpPr txBox="1">
            <a:spLocks noGrp="1"/>
          </p:cNvSpPr>
          <p:nvPr>
            <p:ph type="body" idx="2"/>
          </p:nvPr>
        </p:nvSpPr>
        <p:spPr>
          <a:xfrm>
            <a:off x="2308949" y="2011681"/>
            <a:ext cx="5044976" cy="7252759"/>
          </a:xfrm>
          <a:prstGeom prst="rect">
            <a:avLst/>
          </a:prstGeom>
          <a:noFill/>
          <a:ln>
            <a:noFill/>
          </a:ln>
        </p:spPr>
        <p:txBody>
          <a:bodyPr spcFirstLastPara="1" wrap="square" lIns="91425" tIns="45700" rIns="91425" bIns="45700" anchor="t" anchorCtr="0">
            <a:noAutofit/>
          </a:bodyPr>
          <a:lstStyle>
            <a:lvl1pPr marL="457200" marR="0" lvl="0" indent="-317690" algn="just" rtl="0">
              <a:lnSpc>
                <a:spcPct val="100000"/>
              </a:lnSpc>
              <a:spcBef>
                <a:spcPts val="0"/>
              </a:spcBef>
              <a:spcAft>
                <a:spcPts val="0"/>
              </a:spcAft>
              <a:buClr>
                <a:srgbClr val="515257"/>
              </a:buClr>
              <a:buSzPts val="1403"/>
              <a:buFont typeface="Arial"/>
              <a:buChar char="•"/>
              <a:defRPr sz="1403" b="0" i="0" u="none" strike="noStrike" cap="none">
                <a:solidFill>
                  <a:srgbClr val="515257"/>
                </a:solidFill>
                <a:latin typeface="Gill Sans"/>
                <a:ea typeface="Gill Sans"/>
                <a:cs typeface="Gill Sans"/>
                <a:sym typeface="Gill Sans"/>
              </a:defRPr>
            </a:lvl1pPr>
            <a:lvl2pPr marL="914400" marR="0" lvl="1" indent="-317690" algn="just" rtl="0">
              <a:lnSpc>
                <a:spcPct val="100000"/>
              </a:lnSpc>
              <a:spcBef>
                <a:spcPts val="0"/>
              </a:spcBef>
              <a:spcAft>
                <a:spcPts val="0"/>
              </a:spcAft>
              <a:buClr>
                <a:srgbClr val="515257"/>
              </a:buClr>
              <a:buSzPts val="1403"/>
              <a:buFont typeface="Arial"/>
              <a:buChar char="•"/>
              <a:defRPr sz="1403" b="0" i="0" u="none" strike="noStrike" cap="none">
                <a:solidFill>
                  <a:srgbClr val="515257"/>
                </a:solidFill>
                <a:latin typeface="Gill Sans"/>
                <a:ea typeface="Gill Sans"/>
                <a:cs typeface="Gill Sans"/>
                <a:sym typeface="Gill Sans"/>
              </a:defRPr>
            </a:lvl2pPr>
            <a:lvl3pPr marL="1371600" marR="0" lvl="2" indent="-317690" algn="just" rtl="0">
              <a:lnSpc>
                <a:spcPct val="100000"/>
              </a:lnSpc>
              <a:spcBef>
                <a:spcPts val="0"/>
              </a:spcBef>
              <a:spcAft>
                <a:spcPts val="0"/>
              </a:spcAft>
              <a:buClr>
                <a:srgbClr val="515257"/>
              </a:buClr>
              <a:buSzPts val="1403"/>
              <a:buFont typeface="Arial"/>
              <a:buChar char="•"/>
              <a:defRPr sz="1403" b="0" i="0" u="none" strike="noStrike" cap="none">
                <a:solidFill>
                  <a:srgbClr val="515257"/>
                </a:solidFill>
                <a:latin typeface="Gill Sans"/>
                <a:ea typeface="Gill Sans"/>
                <a:cs typeface="Gill Sans"/>
                <a:sym typeface="Gill Sans"/>
              </a:defRPr>
            </a:lvl3pPr>
            <a:lvl4pPr marL="1828800" marR="0" lvl="3" indent="-317690" algn="just" rtl="0">
              <a:lnSpc>
                <a:spcPct val="100000"/>
              </a:lnSpc>
              <a:spcBef>
                <a:spcPts val="0"/>
              </a:spcBef>
              <a:spcAft>
                <a:spcPts val="0"/>
              </a:spcAft>
              <a:buClr>
                <a:srgbClr val="515257"/>
              </a:buClr>
              <a:buSzPts val="1403"/>
              <a:buFont typeface="Arial"/>
              <a:buChar char="•"/>
              <a:defRPr sz="1403" b="0" i="0" u="none" strike="noStrike" cap="none">
                <a:solidFill>
                  <a:srgbClr val="515257"/>
                </a:solidFill>
                <a:latin typeface="Gill Sans"/>
                <a:ea typeface="Gill Sans"/>
                <a:cs typeface="Gill Sans"/>
                <a:sym typeface="Gill Sans"/>
              </a:defRPr>
            </a:lvl4pPr>
            <a:lvl5pPr marL="2286000" marR="0" lvl="4" indent="-317690" algn="just" rtl="0">
              <a:lnSpc>
                <a:spcPct val="100000"/>
              </a:lnSpc>
              <a:spcBef>
                <a:spcPts val="0"/>
              </a:spcBef>
              <a:spcAft>
                <a:spcPts val="0"/>
              </a:spcAft>
              <a:buClr>
                <a:srgbClr val="515257"/>
              </a:buClr>
              <a:buSzPts val="1403"/>
              <a:buFont typeface="Arial"/>
              <a:buChar char="•"/>
              <a:defRPr sz="1403" b="0" i="0" u="none" strike="noStrike" cap="none">
                <a:solidFill>
                  <a:srgbClr val="515257"/>
                </a:solidFill>
                <a:latin typeface="Gill Sans"/>
                <a:ea typeface="Gill Sans"/>
                <a:cs typeface="Gill Sans"/>
                <a:sym typeface="Gill Sans"/>
              </a:defRPr>
            </a:lvl5pPr>
            <a:lvl6pPr marL="2743200" marR="0" lvl="5"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6pPr>
            <a:lvl7pPr marL="3200400" marR="0" lvl="6"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7pPr>
            <a:lvl8pPr marL="3657600" marR="0" lvl="7"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8pPr>
            <a:lvl9pPr marL="4114800" marR="0" lvl="8"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Group 2">
  <p:cSld name="Group 2">
    <p:spTree>
      <p:nvGrpSpPr>
        <p:cNvPr id="1" name="Shape 109"/>
        <p:cNvGrpSpPr/>
        <p:nvPr/>
      </p:nvGrpSpPr>
      <p:grpSpPr>
        <a:xfrm>
          <a:off x="0" y="0"/>
          <a:ext cx="0" cy="0"/>
          <a:chOff x="0" y="0"/>
          <a:chExt cx="0" cy="0"/>
        </a:xfrm>
      </p:grpSpPr>
      <p:sp>
        <p:nvSpPr>
          <p:cNvPr id="110" name="Google Shape;110;p26"/>
          <p:cNvSpPr txBox="1">
            <a:spLocks noGrp="1"/>
          </p:cNvSpPr>
          <p:nvPr>
            <p:ph type="sldNum" idx="12"/>
          </p:nvPr>
        </p:nvSpPr>
        <p:spPr>
          <a:xfrm>
            <a:off x="3786900" y="8451851"/>
            <a:ext cx="195566" cy="194669"/>
          </a:xfrm>
          <a:prstGeom prst="rect">
            <a:avLst/>
          </a:prstGeom>
          <a:noFill/>
          <a:ln>
            <a:noFill/>
          </a:ln>
        </p:spPr>
        <p:txBody>
          <a:bodyPr spcFirstLastPara="1" wrap="square" lIns="38100" tIns="38100" rIns="38100" bIns="38100" anchor="t" anchorCtr="0">
            <a:spAutoFit/>
          </a:bodyPr>
          <a:lstStyle>
            <a:lvl1pPr marL="0" marR="0" lvl="0" indent="0" algn="ctr">
              <a:spcBef>
                <a:spcPts val="0"/>
              </a:spcBef>
              <a:buNone/>
              <a:defRPr sz="765" cap="none">
                <a:solidFill>
                  <a:srgbClr val="FFFFFF"/>
                </a:solidFill>
                <a:latin typeface="Roboto"/>
                <a:ea typeface="Roboto"/>
                <a:cs typeface="Roboto"/>
                <a:sym typeface="Roboto"/>
              </a:defRPr>
            </a:lvl1pPr>
            <a:lvl2pPr marL="0" marR="0" lvl="1" indent="0" algn="ctr">
              <a:spcBef>
                <a:spcPts val="0"/>
              </a:spcBef>
              <a:buNone/>
              <a:defRPr sz="765" cap="none">
                <a:solidFill>
                  <a:srgbClr val="FFFFFF"/>
                </a:solidFill>
                <a:latin typeface="Roboto"/>
                <a:ea typeface="Roboto"/>
                <a:cs typeface="Roboto"/>
                <a:sym typeface="Roboto"/>
              </a:defRPr>
            </a:lvl2pPr>
            <a:lvl3pPr marL="0" marR="0" lvl="2" indent="0" algn="ctr">
              <a:spcBef>
                <a:spcPts val="0"/>
              </a:spcBef>
              <a:buNone/>
              <a:defRPr sz="765" cap="none">
                <a:solidFill>
                  <a:srgbClr val="FFFFFF"/>
                </a:solidFill>
                <a:latin typeface="Roboto"/>
                <a:ea typeface="Roboto"/>
                <a:cs typeface="Roboto"/>
                <a:sym typeface="Roboto"/>
              </a:defRPr>
            </a:lvl3pPr>
            <a:lvl4pPr marL="0" marR="0" lvl="3" indent="0" algn="ctr">
              <a:spcBef>
                <a:spcPts val="0"/>
              </a:spcBef>
              <a:buNone/>
              <a:defRPr sz="765" cap="none">
                <a:solidFill>
                  <a:srgbClr val="FFFFFF"/>
                </a:solidFill>
                <a:latin typeface="Roboto"/>
                <a:ea typeface="Roboto"/>
                <a:cs typeface="Roboto"/>
                <a:sym typeface="Roboto"/>
              </a:defRPr>
            </a:lvl4pPr>
            <a:lvl5pPr marL="0" marR="0" lvl="4" indent="0" algn="ctr">
              <a:spcBef>
                <a:spcPts val="0"/>
              </a:spcBef>
              <a:buNone/>
              <a:defRPr sz="765" cap="none">
                <a:solidFill>
                  <a:srgbClr val="FFFFFF"/>
                </a:solidFill>
                <a:latin typeface="Roboto"/>
                <a:ea typeface="Roboto"/>
                <a:cs typeface="Roboto"/>
                <a:sym typeface="Roboto"/>
              </a:defRPr>
            </a:lvl5pPr>
            <a:lvl6pPr marL="0" marR="0" lvl="5" indent="0" algn="ctr">
              <a:spcBef>
                <a:spcPts val="0"/>
              </a:spcBef>
              <a:buNone/>
              <a:defRPr sz="765" cap="none">
                <a:solidFill>
                  <a:srgbClr val="FFFFFF"/>
                </a:solidFill>
                <a:latin typeface="Roboto"/>
                <a:ea typeface="Roboto"/>
                <a:cs typeface="Roboto"/>
                <a:sym typeface="Roboto"/>
              </a:defRPr>
            </a:lvl6pPr>
            <a:lvl7pPr marL="0" marR="0" lvl="6" indent="0" algn="ctr">
              <a:spcBef>
                <a:spcPts val="0"/>
              </a:spcBef>
              <a:buNone/>
              <a:defRPr sz="765" cap="none">
                <a:solidFill>
                  <a:srgbClr val="FFFFFF"/>
                </a:solidFill>
                <a:latin typeface="Roboto"/>
                <a:ea typeface="Roboto"/>
                <a:cs typeface="Roboto"/>
                <a:sym typeface="Roboto"/>
              </a:defRPr>
            </a:lvl7pPr>
            <a:lvl8pPr marL="0" marR="0" lvl="7" indent="0" algn="ctr">
              <a:spcBef>
                <a:spcPts val="0"/>
              </a:spcBef>
              <a:buNone/>
              <a:defRPr sz="765" cap="none">
                <a:solidFill>
                  <a:srgbClr val="FFFFFF"/>
                </a:solidFill>
                <a:latin typeface="Roboto"/>
                <a:ea typeface="Roboto"/>
                <a:cs typeface="Roboto"/>
                <a:sym typeface="Roboto"/>
              </a:defRPr>
            </a:lvl8pPr>
            <a:lvl9pPr marL="0" marR="0" lvl="8" indent="0" algn="ctr">
              <a:spcBef>
                <a:spcPts val="0"/>
              </a:spcBef>
              <a:buNone/>
              <a:defRPr sz="765" cap="none">
                <a:solidFill>
                  <a:srgbClr val="FFFFFF"/>
                </a:solidFill>
                <a:latin typeface="Roboto"/>
                <a:ea typeface="Roboto"/>
                <a:cs typeface="Roboto"/>
                <a:sym typeface="Roboto"/>
              </a:defRPr>
            </a:lvl9pPr>
          </a:lstStyle>
          <a:p>
            <a:pPr marL="0" lvl="0" indent="0" algn="ctr" rtl="0">
              <a:spcBef>
                <a:spcPts val="0"/>
              </a:spcBef>
              <a:spcAft>
                <a:spcPts val="0"/>
              </a:spcAft>
              <a:buNone/>
            </a:pPr>
            <a:fld id="{00000000-1234-1234-1234-123412341234}" type="slidenum">
              <a:rPr lang="en-US"/>
              <a:t>‹#›</a:t>
            </a:fld>
            <a:endParaRPr dirty="0"/>
          </a:p>
        </p:txBody>
      </p:sp>
      <p:sp>
        <p:nvSpPr>
          <p:cNvPr id="111" name="Google Shape;111;p26"/>
          <p:cNvSpPr txBox="1"/>
          <p:nvPr/>
        </p:nvSpPr>
        <p:spPr>
          <a:xfrm>
            <a:off x="3815793" y="8451850"/>
            <a:ext cx="137779" cy="220861"/>
          </a:xfrm>
          <a:prstGeom prst="rect">
            <a:avLst/>
          </a:prstGeom>
          <a:noFill/>
          <a:ln>
            <a:noFill/>
          </a:ln>
        </p:spPr>
        <p:txBody>
          <a:bodyPr spcFirstLastPara="1" wrap="square" lIns="12125" tIns="12125" rIns="12125" bIns="12125" anchor="t" anchorCtr="0">
            <a:spAutoFit/>
          </a:bodyPr>
          <a:lstStyle/>
          <a:p>
            <a:pPr marL="0" marR="0" lvl="0" indent="0" algn="l" rtl="0">
              <a:lnSpc>
                <a:spcPct val="100000"/>
              </a:lnSpc>
              <a:spcBef>
                <a:spcPts val="0"/>
              </a:spcBef>
              <a:spcAft>
                <a:spcPts val="0"/>
              </a:spcAft>
              <a:buClr>
                <a:srgbClr val="393941"/>
              </a:buClr>
              <a:buSzPts val="638"/>
              <a:buFont typeface="Gill Sans"/>
              <a:buNone/>
            </a:pPr>
            <a:fld id="{00000000-1234-1234-1234-123412341234}" type="slidenum">
              <a:rPr lang="en-US" sz="638" b="0" i="0" u="none" strike="noStrike" cap="none">
                <a:solidFill>
                  <a:srgbClr val="393941"/>
                </a:solidFill>
                <a:latin typeface="Gill Sans"/>
                <a:ea typeface="Gill Sans"/>
                <a:cs typeface="Gill Sans"/>
                <a:sym typeface="Gill Sans"/>
              </a:rPr>
              <a:t>‹#›</a:t>
            </a:fld>
            <a:endParaRPr sz="638" b="0" i="0" u="none" strike="noStrike" cap="none" dirty="0">
              <a:solidFill>
                <a:srgbClr val="393941"/>
              </a:solidFill>
              <a:latin typeface="Gill Sans"/>
              <a:ea typeface="Gill Sans"/>
              <a:cs typeface="Gill Sans"/>
              <a:sym typeface="Gill Sans"/>
            </a:endParaRPr>
          </a:p>
        </p:txBody>
      </p:sp>
      <p:sp>
        <p:nvSpPr>
          <p:cNvPr id="112" name="Google Shape;112;p26"/>
          <p:cNvSpPr/>
          <p:nvPr/>
        </p:nvSpPr>
        <p:spPr>
          <a:xfrm>
            <a:off x="911640" y="3314870"/>
            <a:ext cx="901125" cy="2073176"/>
          </a:xfrm>
          <a:prstGeom prst="ellipse">
            <a:avLst/>
          </a:prstGeom>
          <a:solidFill>
            <a:srgbClr val="009457"/>
          </a:solidFill>
          <a:ln>
            <a:noFill/>
          </a:ln>
        </p:spPr>
        <p:txBody>
          <a:bodyPr spcFirstLastPara="1" wrap="square" lIns="12125" tIns="12125" rIns="12125" bIns="12125" anchor="ctr" anchorCtr="0">
            <a:noAutofit/>
          </a:bodyPr>
          <a:lstStyle/>
          <a:p>
            <a:pPr marL="0" marR="0" lvl="0" indent="0" algn="ctr" rtl="0">
              <a:lnSpc>
                <a:spcPct val="100000"/>
              </a:lnSpc>
              <a:spcBef>
                <a:spcPts val="0"/>
              </a:spcBef>
              <a:spcAft>
                <a:spcPts val="0"/>
              </a:spcAft>
              <a:buClr>
                <a:srgbClr val="FFFFFF"/>
              </a:buClr>
              <a:buSzPts val="956"/>
              <a:buFont typeface="Helvetica Neue Light"/>
              <a:buNone/>
            </a:pPr>
            <a:endParaRPr sz="956" b="0" i="0" u="none" strike="noStrike" cap="none" dirty="0">
              <a:solidFill>
                <a:srgbClr val="FFFFFF"/>
              </a:solidFill>
              <a:latin typeface="Gill Sans"/>
              <a:ea typeface="Gill Sans"/>
              <a:cs typeface="Gill Sans"/>
              <a:sym typeface="Gill Sans"/>
            </a:endParaRPr>
          </a:p>
        </p:txBody>
      </p:sp>
      <p:sp>
        <p:nvSpPr>
          <p:cNvPr id="113" name="Google Shape;113;p26"/>
          <p:cNvSpPr/>
          <p:nvPr/>
        </p:nvSpPr>
        <p:spPr>
          <a:xfrm>
            <a:off x="5959636" y="3370749"/>
            <a:ext cx="901124" cy="2073174"/>
          </a:xfrm>
          <a:prstGeom prst="ellipse">
            <a:avLst/>
          </a:prstGeom>
          <a:solidFill>
            <a:srgbClr val="009457"/>
          </a:solidFill>
          <a:ln>
            <a:noFill/>
          </a:ln>
        </p:spPr>
        <p:txBody>
          <a:bodyPr spcFirstLastPara="1" wrap="square" lIns="12125" tIns="12125" rIns="12125" bIns="12125" anchor="ctr" anchorCtr="0">
            <a:noAutofit/>
          </a:bodyPr>
          <a:lstStyle/>
          <a:p>
            <a:pPr marL="0" marR="0" lvl="0" indent="0" algn="ctr" rtl="0">
              <a:lnSpc>
                <a:spcPct val="100000"/>
              </a:lnSpc>
              <a:spcBef>
                <a:spcPts val="0"/>
              </a:spcBef>
              <a:spcAft>
                <a:spcPts val="0"/>
              </a:spcAft>
              <a:buClr>
                <a:srgbClr val="FFFFFF"/>
              </a:buClr>
              <a:buSzPts val="956"/>
              <a:buFont typeface="Helvetica Neue Light"/>
              <a:buNone/>
            </a:pPr>
            <a:endParaRPr sz="956" b="0" i="0" u="none" strike="noStrike" cap="none" dirty="0">
              <a:solidFill>
                <a:srgbClr val="FFFFFF"/>
              </a:solidFill>
              <a:latin typeface="Helvetica Neue Light"/>
              <a:ea typeface="Helvetica Neue Light"/>
              <a:cs typeface="Helvetica Neue Light"/>
              <a:sym typeface="Helvetica Neue Light"/>
            </a:endParaRPr>
          </a:p>
        </p:txBody>
      </p:sp>
      <p:sp>
        <p:nvSpPr>
          <p:cNvPr id="114" name="Google Shape;114;p26"/>
          <p:cNvSpPr/>
          <p:nvPr/>
        </p:nvSpPr>
        <p:spPr>
          <a:xfrm>
            <a:off x="2594306" y="3370749"/>
            <a:ext cx="901124" cy="2073174"/>
          </a:xfrm>
          <a:prstGeom prst="ellipse">
            <a:avLst/>
          </a:prstGeom>
          <a:solidFill>
            <a:srgbClr val="009457"/>
          </a:solidFill>
          <a:ln>
            <a:noFill/>
          </a:ln>
        </p:spPr>
        <p:txBody>
          <a:bodyPr spcFirstLastPara="1" wrap="square" lIns="12125" tIns="12125" rIns="12125" bIns="12125" anchor="ctr" anchorCtr="0">
            <a:noAutofit/>
          </a:bodyPr>
          <a:lstStyle/>
          <a:p>
            <a:pPr marL="0" marR="0" lvl="0" indent="0" algn="ctr" rtl="0">
              <a:lnSpc>
                <a:spcPct val="100000"/>
              </a:lnSpc>
              <a:spcBef>
                <a:spcPts val="0"/>
              </a:spcBef>
              <a:spcAft>
                <a:spcPts val="0"/>
              </a:spcAft>
              <a:buClr>
                <a:srgbClr val="FFFFFF"/>
              </a:buClr>
              <a:buSzPts val="956"/>
              <a:buFont typeface="Helvetica Neue Light"/>
              <a:buNone/>
            </a:pPr>
            <a:endParaRPr sz="956" b="0" i="0" u="none" strike="noStrike" cap="none" dirty="0">
              <a:solidFill>
                <a:srgbClr val="FFFFFF"/>
              </a:solidFill>
              <a:latin typeface="Helvetica Neue Light"/>
              <a:ea typeface="Helvetica Neue Light"/>
              <a:cs typeface="Helvetica Neue Light"/>
              <a:sym typeface="Helvetica Neue Light"/>
            </a:endParaRPr>
          </a:p>
        </p:txBody>
      </p:sp>
      <p:sp>
        <p:nvSpPr>
          <p:cNvPr id="115" name="Google Shape;115;p26"/>
          <p:cNvSpPr/>
          <p:nvPr/>
        </p:nvSpPr>
        <p:spPr>
          <a:xfrm>
            <a:off x="4276970" y="3370749"/>
            <a:ext cx="901125" cy="2073174"/>
          </a:xfrm>
          <a:prstGeom prst="ellipse">
            <a:avLst/>
          </a:prstGeom>
          <a:solidFill>
            <a:srgbClr val="009457"/>
          </a:solidFill>
          <a:ln>
            <a:noFill/>
          </a:ln>
        </p:spPr>
        <p:txBody>
          <a:bodyPr spcFirstLastPara="1" wrap="square" lIns="12125" tIns="12125" rIns="12125" bIns="12125" anchor="ctr" anchorCtr="0">
            <a:noAutofit/>
          </a:bodyPr>
          <a:lstStyle/>
          <a:p>
            <a:pPr marL="0" marR="0" lvl="0" indent="0" algn="ctr" rtl="0">
              <a:lnSpc>
                <a:spcPct val="100000"/>
              </a:lnSpc>
              <a:spcBef>
                <a:spcPts val="0"/>
              </a:spcBef>
              <a:spcAft>
                <a:spcPts val="0"/>
              </a:spcAft>
              <a:buClr>
                <a:srgbClr val="FFFFFF"/>
              </a:buClr>
              <a:buSzPts val="956"/>
              <a:buFont typeface="Helvetica Neue Light"/>
              <a:buNone/>
            </a:pPr>
            <a:endParaRPr sz="956" b="0" i="0" u="none" strike="noStrike" cap="none" dirty="0">
              <a:solidFill>
                <a:srgbClr val="FFFFFF"/>
              </a:solidFill>
              <a:latin typeface="Helvetica Neue Light"/>
              <a:ea typeface="Helvetica Neue Light"/>
              <a:cs typeface="Helvetica Neue Light"/>
              <a:sym typeface="Helvetica Neue Light"/>
            </a:endParaRPr>
          </a:p>
        </p:txBody>
      </p:sp>
      <p:sp>
        <p:nvSpPr>
          <p:cNvPr id="116" name="Google Shape;116;p26"/>
          <p:cNvSpPr>
            <a:spLocks noGrp="1"/>
          </p:cNvSpPr>
          <p:nvPr>
            <p:ph type="pic" idx="2"/>
          </p:nvPr>
        </p:nvSpPr>
        <p:spPr>
          <a:xfrm>
            <a:off x="911841" y="3370264"/>
            <a:ext cx="900708" cy="2073381"/>
          </a:xfrm>
          <a:prstGeom prst="rect">
            <a:avLst/>
          </a:prstGeom>
          <a:noFill/>
          <a:ln>
            <a:noFill/>
          </a:ln>
        </p:spPr>
        <p:txBody>
          <a:bodyPr spcFirstLastPara="1" wrap="square" lIns="91425" tIns="45700" rIns="91425" bIns="45700" anchor="t" anchorCtr="0">
            <a:noAutofit/>
          </a:bodyPr>
          <a:lstStyle>
            <a:lvl1pPr marR="0" lvl="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1pPr>
            <a:lvl2pPr marR="0" lvl="1"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2pPr>
            <a:lvl3pPr marR="0" lvl="2"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3pPr>
            <a:lvl4pPr marR="0" lvl="3"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4pPr>
            <a:lvl5pPr marR="0" lvl="4"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5pPr>
            <a:lvl6pPr marR="0" lvl="5"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6pPr>
            <a:lvl7pPr marR="0" lvl="6"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7pPr>
            <a:lvl8pPr marR="0" lvl="7"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8pPr>
            <a:lvl9pPr marR="0" lvl="8"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9pPr>
          </a:lstStyle>
          <a:p>
            <a:endParaRPr dirty="0"/>
          </a:p>
        </p:txBody>
      </p:sp>
      <p:sp>
        <p:nvSpPr>
          <p:cNvPr id="117" name="Google Shape;117;p26"/>
          <p:cNvSpPr>
            <a:spLocks noGrp="1"/>
          </p:cNvSpPr>
          <p:nvPr>
            <p:ph type="pic" idx="3"/>
          </p:nvPr>
        </p:nvSpPr>
        <p:spPr>
          <a:xfrm>
            <a:off x="2594722" y="3370264"/>
            <a:ext cx="900708" cy="2073381"/>
          </a:xfrm>
          <a:prstGeom prst="rect">
            <a:avLst/>
          </a:prstGeom>
          <a:noFill/>
          <a:ln>
            <a:noFill/>
          </a:ln>
        </p:spPr>
        <p:txBody>
          <a:bodyPr spcFirstLastPara="1" wrap="square" lIns="91425" tIns="45700" rIns="91425" bIns="45700" anchor="t" anchorCtr="0">
            <a:noAutofit/>
          </a:bodyPr>
          <a:lstStyle>
            <a:lvl1pPr marR="0" lvl="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1pPr>
            <a:lvl2pPr marR="0" lvl="1"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2pPr>
            <a:lvl3pPr marR="0" lvl="2"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3pPr>
            <a:lvl4pPr marR="0" lvl="3"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4pPr>
            <a:lvl5pPr marR="0" lvl="4"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5pPr>
            <a:lvl6pPr marR="0" lvl="5"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6pPr>
            <a:lvl7pPr marR="0" lvl="6"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7pPr>
            <a:lvl8pPr marR="0" lvl="7"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8pPr>
            <a:lvl9pPr marR="0" lvl="8"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9pPr>
          </a:lstStyle>
          <a:p>
            <a:endParaRPr dirty="0"/>
          </a:p>
        </p:txBody>
      </p:sp>
      <p:sp>
        <p:nvSpPr>
          <p:cNvPr id="118" name="Google Shape;118;p26"/>
          <p:cNvSpPr>
            <a:spLocks noGrp="1"/>
          </p:cNvSpPr>
          <p:nvPr>
            <p:ph type="pic" idx="4"/>
          </p:nvPr>
        </p:nvSpPr>
        <p:spPr>
          <a:xfrm>
            <a:off x="4277387" y="3370264"/>
            <a:ext cx="900708" cy="2073381"/>
          </a:xfrm>
          <a:prstGeom prst="rect">
            <a:avLst/>
          </a:prstGeom>
          <a:noFill/>
          <a:ln>
            <a:noFill/>
          </a:ln>
        </p:spPr>
        <p:txBody>
          <a:bodyPr spcFirstLastPara="1" wrap="square" lIns="91425" tIns="45700" rIns="91425" bIns="45700" anchor="t" anchorCtr="0">
            <a:noAutofit/>
          </a:bodyPr>
          <a:lstStyle>
            <a:lvl1pPr marR="0" lvl="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1pPr>
            <a:lvl2pPr marR="0" lvl="1"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2pPr>
            <a:lvl3pPr marR="0" lvl="2"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3pPr>
            <a:lvl4pPr marR="0" lvl="3"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4pPr>
            <a:lvl5pPr marR="0" lvl="4"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5pPr>
            <a:lvl6pPr marR="0" lvl="5"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6pPr>
            <a:lvl7pPr marR="0" lvl="6"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7pPr>
            <a:lvl8pPr marR="0" lvl="7"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8pPr>
            <a:lvl9pPr marR="0" lvl="8"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9pPr>
          </a:lstStyle>
          <a:p>
            <a:endParaRPr dirty="0"/>
          </a:p>
        </p:txBody>
      </p:sp>
      <p:sp>
        <p:nvSpPr>
          <p:cNvPr id="119" name="Google Shape;119;p26"/>
          <p:cNvSpPr>
            <a:spLocks noGrp="1"/>
          </p:cNvSpPr>
          <p:nvPr>
            <p:ph type="pic" idx="5"/>
          </p:nvPr>
        </p:nvSpPr>
        <p:spPr>
          <a:xfrm>
            <a:off x="5959636" y="3370264"/>
            <a:ext cx="900708" cy="2073381"/>
          </a:xfrm>
          <a:prstGeom prst="rect">
            <a:avLst/>
          </a:prstGeom>
          <a:noFill/>
          <a:ln>
            <a:noFill/>
          </a:ln>
        </p:spPr>
        <p:txBody>
          <a:bodyPr spcFirstLastPara="1" wrap="square" lIns="91425" tIns="45700" rIns="91425" bIns="45700" anchor="t" anchorCtr="0">
            <a:noAutofit/>
          </a:bodyPr>
          <a:lstStyle>
            <a:lvl1pPr marR="0" lvl="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1pPr>
            <a:lvl2pPr marR="0" lvl="1"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2pPr>
            <a:lvl3pPr marR="0" lvl="2"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3pPr>
            <a:lvl4pPr marR="0" lvl="3"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4pPr>
            <a:lvl5pPr marR="0" lvl="4"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5pPr>
            <a:lvl6pPr marR="0" lvl="5"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6pPr>
            <a:lvl7pPr marR="0" lvl="6"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7pPr>
            <a:lvl8pPr marR="0" lvl="7"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8pPr>
            <a:lvl9pPr marR="0" lvl="8"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9pPr>
          </a:lstStyle>
          <a:p>
            <a:endParaRPr dirty="0"/>
          </a:p>
        </p:txBody>
      </p:sp>
      <p:sp>
        <p:nvSpPr>
          <p:cNvPr id="120" name="Google Shape;120;p26"/>
          <p:cNvSpPr txBox="1">
            <a:spLocks noGrp="1"/>
          </p:cNvSpPr>
          <p:nvPr>
            <p:ph type="body" idx="1"/>
          </p:nvPr>
        </p:nvSpPr>
        <p:spPr>
          <a:xfrm>
            <a:off x="687103" y="6529306"/>
            <a:ext cx="1350183" cy="3165403"/>
          </a:xfrm>
          <a:prstGeom prst="rect">
            <a:avLst/>
          </a:prstGeom>
          <a:noFill/>
          <a:ln>
            <a:noFill/>
          </a:ln>
        </p:spPr>
        <p:txBody>
          <a:bodyPr spcFirstLastPara="1" wrap="square" lIns="91425" tIns="45700" rIns="91425" bIns="45700" anchor="t" anchorCtr="0">
            <a:normAutofit/>
          </a:bodyPr>
          <a:lstStyle>
            <a:lvl1pPr marL="457200" marR="0" lvl="0" indent="-228600" algn="ctr" rtl="0">
              <a:lnSpc>
                <a:spcPct val="100000"/>
              </a:lnSpc>
              <a:spcBef>
                <a:spcPts val="0"/>
              </a:spcBef>
              <a:spcAft>
                <a:spcPts val="0"/>
              </a:spcAft>
              <a:buClr>
                <a:srgbClr val="515257"/>
              </a:buClr>
              <a:buSzPts val="1275"/>
              <a:buFont typeface="Gill Sans"/>
              <a:buNone/>
              <a:defRPr sz="1275" b="0" i="0" u="none" strike="noStrike" cap="none">
                <a:solidFill>
                  <a:srgbClr val="515257"/>
                </a:solidFill>
                <a:latin typeface="Gill Sans"/>
                <a:ea typeface="Gill Sans"/>
                <a:cs typeface="Gill Sans"/>
                <a:sym typeface="Gill Sans"/>
              </a:defRPr>
            </a:lvl1pPr>
            <a:lvl2pPr marL="914400" marR="0" lvl="1" indent="-228600" algn="ctr" rtl="0">
              <a:lnSpc>
                <a:spcPct val="100000"/>
              </a:lnSpc>
              <a:spcBef>
                <a:spcPts val="0"/>
              </a:spcBef>
              <a:spcAft>
                <a:spcPts val="0"/>
              </a:spcAft>
              <a:buClr>
                <a:srgbClr val="515257"/>
              </a:buClr>
              <a:buSzPts val="1275"/>
              <a:buFont typeface="Gill Sans"/>
              <a:buNone/>
              <a:defRPr sz="1275" b="0" i="0" u="none" strike="noStrike" cap="none">
                <a:solidFill>
                  <a:srgbClr val="515257"/>
                </a:solidFill>
                <a:latin typeface="Gill Sans"/>
                <a:ea typeface="Gill Sans"/>
                <a:cs typeface="Gill Sans"/>
                <a:sym typeface="Gill Sans"/>
              </a:defRPr>
            </a:lvl2pPr>
            <a:lvl3pPr marL="1371600" marR="0" lvl="2" indent="-228600" algn="ctr" rtl="0">
              <a:lnSpc>
                <a:spcPct val="100000"/>
              </a:lnSpc>
              <a:spcBef>
                <a:spcPts val="0"/>
              </a:spcBef>
              <a:spcAft>
                <a:spcPts val="0"/>
              </a:spcAft>
              <a:buClr>
                <a:srgbClr val="515257"/>
              </a:buClr>
              <a:buSzPts val="1275"/>
              <a:buFont typeface="Gill Sans"/>
              <a:buNone/>
              <a:defRPr sz="1275" b="0" i="0" u="none" strike="noStrike" cap="none">
                <a:solidFill>
                  <a:srgbClr val="515257"/>
                </a:solidFill>
                <a:latin typeface="Gill Sans"/>
                <a:ea typeface="Gill Sans"/>
                <a:cs typeface="Gill Sans"/>
                <a:sym typeface="Gill Sans"/>
              </a:defRPr>
            </a:lvl3pPr>
            <a:lvl4pPr marL="1828800" marR="0" lvl="3" indent="-228600" algn="ctr" rtl="0">
              <a:lnSpc>
                <a:spcPct val="100000"/>
              </a:lnSpc>
              <a:spcBef>
                <a:spcPts val="0"/>
              </a:spcBef>
              <a:spcAft>
                <a:spcPts val="0"/>
              </a:spcAft>
              <a:buClr>
                <a:srgbClr val="515257"/>
              </a:buClr>
              <a:buSzPts val="1275"/>
              <a:buFont typeface="Gill Sans"/>
              <a:buNone/>
              <a:defRPr sz="1275" b="0" i="0" u="none" strike="noStrike" cap="none">
                <a:solidFill>
                  <a:srgbClr val="515257"/>
                </a:solidFill>
                <a:latin typeface="Gill Sans"/>
                <a:ea typeface="Gill Sans"/>
                <a:cs typeface="Gill Sans"/>
                <a:sym typeface="Gill Sans"/>
              </a:defRPr>
            </a:lvl4pPr>
            <a:lvl5pPr marL="2286000" marR="0" lvl="4" indent="-228600" algn="ctr" rtl="0">
              <a:lnSpc>
                <a:spcPct val="100000"/>
              </a:lnSpc>
              <a:spcBef>
                <a:spcPts val="0"/>
              </a:spcBef>
              <a:spcAft>
                <a:spcPts val="0"/>
              </a:spcAft>
              <a:buClr>
                <a:srgbClr val="515257"/>
              </a:buClr>
              <a:buSzPts val="1275"/>
              <a:buFont typeface="Gill Sans"/>
              <a:buNone/>
              <a:defRPr sz="1275" b="0" i="0" u="none" strike="noStrike" cap="none">
                <a:solidFill>
                  <a:srgbClr val="515257"/>
                </a:solidFill>
                <a:latin typeface="Gill Sans"/>
                <a:ea typeface="Gill Sans"/>
                <a:cs typeface="Gill Sans"/>
                <a:sym typeface="Gill Sans"/>
              </a:defRPr>
            </a:lvl5pPr>
            <a:lvl6pPr marL="2743200" marR="0" lvl="5"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6pPr>
            <a:lvl7pPr marL="3200400" marR="0" lvl="6"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7pPr>
            <a:lvl8pPr marL="3657600" marR="0" lvl="7"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8pPr>
            <a:lvl9pPr marL="4114800" marR="0" lvl="8"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9pPr>
          </a:lstStyle>
          <a:p>
            <a:endParaRPr/>
          </a:p>
        </p:txBody>
      </p:sp>
      <p:sp>
        <p:nvSpPr>
          <p:cNvPr id="121" name="Google Shape;121;p26"/>
          <p:cNvSpPr txBox="1">
            <a:spLocks noGrp="1"/>
          </p:cNvSpPr>
          <p:nvPr>
            <p:ph type="body" idx="6"/>
          </p:nvPr>
        </p:nvSpPr>
        <p:spPr>
          <a:xfrm>
            <a:off x="2369776" y="6529306"/>
            <a:ext cx="1350183" cy="3165403"/>
          </a:xfrm>
          <a:prstGeom prst="rect">
            <a:avLst/>
          </a:prstGeom>
          <a:noFill/>
          <a:ln>
            <a:noFill/>
          </a:ln>
        </p:spPr>
        <p:txBody>
          <a:bodyPr spcFirstLastPara="1" wrap="square" lIns="91425" tIns="45700" rIns="91425" bIns="45700" anchor="t" anchorCtr="0">
            <a:normAutofit/>
          </a:bodyPr>
          <a:lstStyle>
            <a:lvl1pPr marL="457200" marR="0" lvl="0" indent="-228600" algn="ctr" rtl="0">
              <a:lnSpc>
                <a:spcPct val="100000"/>
              </a:lnSpc>
              <a:spcBef>
                <a:spcPts val="0"/>
              </a:spcBef>
              <a:spcAft>
                <a:spcPts val="0"/>
              </a:spcAft>
              <a:buClr>
                <a:srgbClr val="515257"/>
              </a:buClr>
              <a:buSzPts val="1275"/>
              <a:buFont typeface="Gill Sans"/>
              <a:buNone/>
              <a:defRPr sz="1275" b="0" i="0" u="none" strike="noStrike" cap="none">
                <a:solidFill>
                  <a:srgbClr val="515257"/>
                </a:solidFill>
                <a:latin typeface="Gill Sans"/>
                <a:ea typeface="Gill Sans"/>
                <a:cs typeface="Gill Sans"/>
                <a:sym typeface="Gill Sans"/>
              </a:defRPr>
            </a:lvl1pPr>
            <a:lvl2pPr marL="914400" marR="0" lvl="1" indent="-228600" algn="ctr" rtl="0">
              <a:lnSpc>
                <a:spcPct val="100000"/>
              </a:lnSpc>
              <a:spcBef>
                <a:spcPts val="0"/>
              </a:spcBef>
              <a:spcAft>
                <a:spcPts val="0"/>
              </a:spcAft>
              <a:buClr>
                <a:srgbClr val="515257"/>
              </a:buClr>
              <a:buSzPts val="1275"/>
              <a:buFont typeface="Gill Sans"/>
              <a:buNone/>
              <a:defRPr sz="1275" b="0" i="0" u="none" strike="noStrike" cap="none">
                <a:solidFill>
                  <a:srgbClr val="515257"/>
                </a:solidFill>
                <a:latin typeface="Gill Sans"/>
                <a:ea typeface="Gill Sans"/>
                <a:cs typeface="Gill Sans"/>
                <a:sym typeface="Gill Sans"/>
              </a:defRPr>
            </a:lvl2pPr>
            <a:lvl3pPr marL="1371600" marR="0" lvl="2" indent="-228600" algn="ctr" rtl="0">
              <a:lnSpc>
                <a:spcPct val="100000"/>
              </a:lnSpc>
              <a:spcBef>
                <a:spcPts val="0"/>
              </a:spcBef>
              <a:spcAft>
                <a:spcPts val="0"/>
              </a:spcAft>
              <a:buClr>
                <a:srgbClr val="515257"/>
              </a:buClr>
              <a:buSzPts val="1275"/>
              <a:buFont typeface="Gill Sans"/>
              <a:buNone/>
              <a:defRPr sz="1275" b="0" i="0" u="none" strike="noStrike" cap="none">
                <a:solidFill>
                  <a:srgbClr val="515257"/>
                </a:solidFill>
                <a:latin typeface="Gill Sans"/>
                <a:ea typeface="Gill Sans"/>
                <a:cs typeface="Gill Sans"/>
                <a:sym typeface="Gill Sans"/>
              </a:defRPr>
            </a:lvl3pPr>
            <a:lvl4pPr marL="1828800" marR="0" lvl="3" indent="-228600" algn="ctr" rtl="0">
              <a:lnSpc>
                <a:spcPct val="100000"/>
              </a:lnSpc>
              <a:spcBef>
                <a:spcPts val="0"/>
              </a:spcBef>
              <a:spcAft>
                <a:spcPts val="0"/>
              </a:spcAft>
              <a:buClr>
                <a:srgbClr val="515257"/>
              </a:buClr>
              <a:buSzPts val="1275"/>
              <a:buFont typeface="Gill Sans"/>
              <a:buNone/>
              <a:defRPr sz="1275" b="0" i="0" u="none" strike="noStrike" cap="none">
                <a:solidFill>
                  <a:srgbClr val="515257"/>
                </a:solidFill>
                <a:latin typeface="Gill Sans"/>
                <a:ea typeface="Gill Sans"/>
                <a:cs typeface="Gill Sans"/>
                <a:sym typeface="Gill Sans"/>
              </a:defRPr>
            </a:lvl4pPr>
            <a:lvl5pPr marL="2286000" marR="0" lvl="4" indent="-228600" algn="ctr" rtl="0">
              <a:lnSpc>
                <a:spcPct val="100000"/>
              </a:lnSpc>
              <a:spcBef>
                <a:spcPts val="0"/>
              </a:spcBef>
              <a:spcAft>
                <a:spcPts val="0"/>
              </a:spcAft>
              <a:buClr>
                <a:srgbClr val="515257"/>
              </a:buClr>
              <a:buSzPts val="1275"/>
              <a:buFont typeface="Gill Sans"/>
              <a:buNone/>
              <a:defRPr sz="1275" b="0" i="0" u="none" strike="noStrike" cap="none">
                <a:solidFill>
                  <a:srgbClr val="515257"/>
                </a:solidFill>
                <a:latin typeface="Gill Sans"/>
                <a:ea typeface="Gill Sans"/>
                <a:cs typeface="Gill Sans"/>
                <a:sym typeface="Gill Sans"/>
              </a:defRPr>
            </a:lvl5pPr>
            <a:lvl6pPr marL="2743200" marR="0" lvl="5"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6pPr>
            <a:lvl7pPr marL="3200400" marR="0" lvl="6"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7pPr>
            <a:lvl8pPr marL="3657600" marR="0" lvl="7"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8pPr>
            <a:lvl9pPr marL="4114800" marR="0" lvl="8"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9pPr>
          </a:lstStyle>
          <a:p>
            <a:endParaRPr/>
          </a:p>
        </p:txBody>
      </p:sp>
      <p:sp>
        <p:nvSpPr>
          <p:cNvPr id="122" name="Google Shape;122;p26"/>
          <p:cNvSpPr txBox="1">
            <a:spLocks noGrp="1"/>
          </p:cNvSpPr>
          <p:nvPr>
            <p:ph type="body" idx="7"/>
          </p:nvPr>
        </p:nvSpPr>
        <p:spPr>
          <a:xfrm>
            <a:off x="4052442" y="6529306"/>
            <a:ext cx="1350183" cy="3165403"/>
          </a:xfrm>
          <a:prstGeom prst="rect">
            <a:avLst/>
          </a:prstGeom>
          <a:noFill/>
          <a:ln>
            <a:noFill/>
          </a:ln>
        </p:spPr>
        <p:txBody>
          <a:bodyPr spcFirstLastPara="1" wrap="square" lIns="91425" tIns="45700" rIns="91425" bIns="45700" anchor="t" anchorCtr="0">
            <a:normAutofit/>
          </a:bodyPr>
          <a:lstStyle>
            <a:lvl1pPr marL="457200" marR="0" lvl="0" indent="-228600" algn="ctr" rtl="0">
              <a:lnSpc>
                <a:spcPct val="100000"/>
              </a:lnSpc>
              <a:spcBef>
                <a:spcPts val="0"/>
              </a:spcBef>
              <a:spcAft>
                <a:spcPts val="0"/>
              </a:spcAft>
              <a:buClr>
                <a:srgbClr val="515257"/>
              </a:buClr>
              <a:buSzPts val="1275"/>
              <a:buFont typeface="Gill Sans"/>
              <a:buNone/>
              <a:defRPr sz="1275" b="0" i="0" u="none" strike="noStrike" cap="none">
                <a:solidFill>
                  <a:srgbClr val="515257"/>
                </a:solidFill>
                <a:latin typeface="Gill Sans"/>
                <a:ea typeface="Gill Sans"/>
                <a:cs typeface="Gill Sans"/>
                <a:sym typeface="Gill Sans"/>
              </a:defRPr>
            </a:lvl1pPr>
            <a:lvl2pPr marL="914400" marR="0" lvl="1" indent="-228600" algn="ctr" rtl="0">
              <a:lnSpc>
                <a:spcPct val="100000"/>
              </a:lnSpc>
              <a:spcBef>
                <a:spcPts val="0"/>
              </a:spcBef>
              <a:spcAft>
                <a:spcPts val="0"/>
              </a:spcAft>
              <a:buClr>
                <a:srgbClr val="515257"/>
              </a:buClr>
              <a:buSzPts val="1275"/>
              <a:buFont typeface="Gill Sans"/>
              <a:buNone/>
              <a:defRPr sz="1275" b="0" i="0" u="none" strike="noStrike" cap="none">
                <a:solidFill>
                  <a:srgbClr val="515257"/>
                </a:solidFill>
                <a:latin typeface="Gill Sans"/>
                <a:ea typeface="Gill Sans"/>
                <a:cs typeface="Gill Sans"/>
                <a:sym typeface="Gill Sans"/>
              </a:defRPr>
            </a:lvl2pPr>
            <a:lvl3pPr marL="1371600" marR="0" lvl="2" indent="-228600" algn="ctr" rtl="0">
              <a:lnSpc>
                <a:spcPct val="100000"/>
              </a:lnSpc>
              <a:spcBef>
                <a:spcPts val="0"/>
              </a:spcBef>
              <a:spcAft>
                <a:spcPts val="0"/>
              </a:spcAft>
              <a:buClr>
                <a:srgbClr val="515257"/>
              </a:buClr>
              <a:buSzPts val="1275"/>
              <a:buFont typeface="Gill Sans"/>
              <a:buNone/>
              <a:defRPr sz="1275" b="0" i="0" u="none" strike="noStrike" cap="none">
                <a:solidFill>
                  <a:srgbClr val="515257"/>
                </a:solidFill>
                <a:latin typeface="Gill Sans"/>
                <a:ea typeface="Gill Sans"/>
                <a:cs typeface="Gill Sans"/>
                <a:sym typeface="Gill Sans"/>
              </a:defRPr>
            </a:lvl3pPr>
            <a:lvl4pPr marL="1828800" marR="0" lvl="3" indent="-228600" algn="ctr" rtl="0">
              <a:lnSpc>
                <a:spcPct val="100000"/>
              </a:lnSpc>
              <a:spcBef>
                <a:spcPts val="0"/>
              </a:spcBef>
              <a:spcAft>
                <a:spcPts val="0"/>
              </a:spcAft>
              <a:buClr>
                <a:srgbClr val="515257"/>
              </a:buClr>
              <a:buSzPts val="1275"/>
              <a:buFont typeface="Gill Sans"/>
              <a:buNone/>
              <a:defRPr sz="1275" b="0" i="0" u="none" strike="noStrike" cap="none">
                <a:solidFill>
                  <a:srgbClr val="515257"/>
                </a:solidFill>
                <a:latin typeface="Gill Sans"/>
                <a:ea typeface="Gill Sans"/>
                <a:cs typeface="Gill Sans"/>
                <a:sym typeface="Gill Sans"/>
              </a:defRPr>
            </a:lvl4pPr>
            <a:lvl5pPr marL="2286000" marR="0" lvl="4" indent="-228600" algn="ctr" rtl="0">
              <a:lnSpc>
                <a:spcPct val="100000"/>
              </a:lnSpc>
              <a:spcBef>
                <a:spcPts val="0"/>
              </a:spcBef>
              <a:spcAft>
                <a:spcPts val="0"/>
              </a:spcAft>
              <a:buClr>
                <a:srgbClr val="515257"/>
              </a:buClr>
              <a:buSzPts val="1275"/>
              <a:buFont typeface="Gill Sans"/>
              <a:buNone/>
              <a:defRPr sz="1275" b="0" i="0" u="none" strike="noStrike" cap="none">
                <a:solidFill>
                  <a:srgbClr val="515257"/>
                </a:solidFill>
                <a:latin typeface="Gill Sans"/>
                <a:ea typeface="Gill Sans"/>
                <a:cs typeface="Gill Sans"/>
                <a:sym typeface="Gill Sans"/>
              </a:defRPr>
            </a:lvl5pPr>
            <a:lvl6pPr marL="2743200" marR="0" lvl="5"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6pPr>
            <a:lvl7pPr marL="3200400" marR="0" lvl="6"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7pPr>
            <a:lvl8pPr marL="3657600" marR="0" lvl="7"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8pPr>
            <a:lvl9pPr marL="4114800" marR="0" lvl="8"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9pPr>
          </a:lstStyle>
          <a:p>
            <a:endParaRPr/>
          </a:p>
        </p:txBody>
      </p:sp>
      <p:sp>
        <p:nvSpPr>
          <p:cNvPr id="123" name="Google Shape;123;p26"/>
          <p:cNvSpPr txBox="1">
            <a:spLocks noGrp="1"/>
          </p:cNvSpPr>
          <p:nvPr>
            <p:ph type="body" idx="8"/>
          </p:nvPr>
        </p:nvSpPr>
        <p:spPr>
          <a:xfrm>
            <a:off x="5735114" y="6529306"/>
            <a:ext cx="1350183" cy="3165403"/>
          </a:xfrm>
          <a:prstGeom prst="rect">
            <a:avLst/>
          </a:prstGeom>
          <a:noFill/>
          <a:ln>
            <a:noFill/>
          </a:ln>
        </p:spPr>
        <p:txBody>
          <a:bodyPr spcFirstLastPara="1" wrap="square" lIns="91425" tIns="45700" rIns="91425" bIns="45700" anchor="t" anchorCtr="0">
            <a:normAutofit/>
          </a:bodyPr>
          <a:lstStyle>
            <a:lvl1pPr marL="457200" marR="0" lvl="0" indent="-228600" algn="ctr" rtl="0">
              <a:lnSpc>
                <a:spcPct val="100000"/>
              </a:lnSpc>
              <a:spcBef>
                <a:spcPts val="0"/>
              </a:spcBef>
              <a:spcAft>
                <a:spcPts val="0"/>
              </a:spcAft>
              <a:buClr>
                <a:srgbClr val="515257"/>
              </a:buClr>
              <a:buSzPts val="1275"/>
              <a:buFont typeface="Gill Sans"/>
              <a:buNone/>
              <a:defRPr sz="1275" b="0" i="0" u="none" strike="noStrike" cap="none">
                <a:solidFill>
                  <a:srgbClr val="515257"/>
                </a:solidFill>
                <a:latin typeface="Gill Sans"/>
                <a:ea typeface="Gill Sans"/>
                <a:cs typeface="Gill Sans"/>
                <a:sym typeface="Gill Sans"/>
              </a:defRPr>
            </a:lvl1pPr>
            <a:lvl2pPr marL="914400" marR="0" lvl="1" indent="-228600" algn="ctr" rtl="0">
              <a:lnSpc>
                <a:spcPct val="100000"/>
              </a:lnSpc>
              <a:spcBef>
                <a:spcPts val="0"/>
              </a:spcBef>
              <a:spcAft>
                <a:spcPts val="0"/>
              </a:spcAft>
              <a:buClr>
                <a:srgbClr val="515257"/>
              </a:buClr>
              <a:buSzPts val="1275"/>
              <a:buFont typeface="Gill Sans"/>
              <a:buNone/>
              <a:defRPr sz="1275" b="0" i="0" u="none" strike="noStrike" cap="none">
                <a:solidFill>
                  <a:srgbClr val="515257"/>
                </a:solidFill>
                <a:latin typeface="Gill Sans"/>
                <a:ea typeface="Gill Sans"/>
                <a:cs typeface="Gill Sans"/>
                <a:sym typeface="Gill Sans"/>
              </a:defRPr>
            </a:lvl2pPr>
            <a:lvl3pPr marL="1371600" marR="0" lvl="2" indent="-228600" algn="ctr" rtl="0">
              <a:lnSpc>
                <a:spcPct val="100000"/>
              </a:lnSpc>
              <a:spcBef>
                <a:spcPts val="0"/>
              </a:spcBef>
              <a:spcAft>
                <a:spcPts val="0"/>
              </a:spcAft>
              <a:buClr>
                <a:srgbClr val="515257"/>
              </a:buClr>
              <a:buSzPts val="1275"/>
              <a:buFont typeface="Gill Sans"/>
              <a:buNone/>
              <a:defRPr sz="1275" b="0" i="0" u="none" strike="noStrike" cap="none">
                <a:solidFill>
                  <a:srgbClr val="515257"/>
                </a:solidFill>
                <a:latin typeface="Gill Sans"/>
                <a:ea typeface="Gill Sans"/>
                <a:cs typeface="Gill Sans"/>
                <a:sym typeface="Gill Sans"/>
              </a:defRPr>
            </a:lvl3pPr>
            <a:lvl4pPr marL="1828800" marR="0" lvl="3" indent="-228600" algn="ctr" rtl="0">
              <a:lnSpc>
                <a:spcPct val="100000"/>
              </a:lnSpc>
              <a:spcBef>
                <a:spcPts val="0"/>
              </a:spcBef>
              <a:spcAft>
                <a:spcPts val="0"/>
              </a:spcAft>
              <a:buClr>
                <a:srgbClr val="515257"/>
              </a:buClr>
              <a:buSzPts val="1275"/>
              <a:buFont typeface="Gill Sans"/>
              <a:buNone/>
              <a:defRPr sz="1275" b="0" i="0" u="none" strike="noStrike" cap="none">
                <a:solidFill>
                  <a:srgbClr val="515257"/>
                </a:solidFill>
                <a:latin typeface="Gill Sans"/>
                <a:ea typeface="Gill Sans"/>
                <a:cs typeface="Gill Sans"/>
                <a:sym typeface="Gill Sans"/>
              </a:defRPr>
            </a:lvl4pPr>
            <a:lvl5pPr marL="2286000" marR="0" lvl="4" indent="-228600" algn="ctr" rtl="0">
              <a:lnSpc>
                <a:spcPct val="100000"/>
              </a:lnSpc>
              <a:spcBef>
                <a:spcPts val="0"/>
              </a:spcBef>
              <a:spcAft>
                <a:spcPts val="0"/>
              </a:spcAft>
              <a:buClr>
                <a:srgbClr val="515257"/>
              </a:buClr>
              <a:buSzPts val="1275"/>
              <a:buFont typeface="Gill Sans"/>
              <a:buNone/>
              <a:defRPr sz="1275" b="0" i="0" u="none" strike="noStrike" cap="none">
                <a:solidFill>
                  <a:srgbClr val="515257"/>
                </a:solidFill>
                <a:latin typeface="Gill Sans"/>
                <a:ea typeface="Gill Sans"/>
                <a:cs typeface="Gill Sans"/>
                <a:sym typeface="Gill Sans"/>
              </a:defRPr>
            </a:lvl5pPr>
            <a:lvl6pPr marL="2743200" marR="0" lvl="5"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6pPr>
            <a:lvl7pPr marL="3200400" marR="0" lvl="6"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7pPr>
            <a:lvl8pPr marL="3657600" marR="0" lvl="7"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8pPr>
            <a:lvl9pPr marL="4114800" marR="0" lvl="8"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9pPr>
          </a:lstStyle>
          <a:p>
            <a:endParaRPr/>
          </a:p>
        </p:txBody>
      </p:sp>
      <p:sp>
        <p:nvSpPr>
          <p:cNvPr id="124" name="Google Shape;124;p26"/>
          <p:cNvSpPr txBox="1">
            <a:spLocks noGrp="1"/>
          </p:cNvSpPr>
          <p:nvPr>
            <p:ph type="body" idx="9"/>
          </p:nvPr>
        </p:nvSpPr>
        <p:spPr>
          <a:xfrm>
            <a:off x="687103" y="5881573"/>
            <a:ext cx="1350183" cy="370083"/>
          </a:xfrm>
          <a:prstGeom prst="rect">
            <a:avLst/>
          </a:prstGeom>
          <a:noFill/>
          <a:ln>
            <a:noFill/>
          </a:ln>
        </p:spPr>
        <p:txBody>
          <a:bodyPr spcFirstLastPara="1" wrap="square" lIns="91425" tIns="45700" rIns="91425" bIns="45700" anchor="t" anchorCtr="0">
            <a:normAutofit/>
          </a:bodyPr>
          <a:lstStyle>
            <a:lvl1pPr marL="457200" marR="0" lvl="0" indent="-228600" algn="ctr" rtl="0">
              <a:lnSpc>
                <a:spcPct val="100000"/>
              </a:lnSpc>
              <a:spcBef>
                <a:spcPts val="0"/>
              </a:spcBef>
              <a:spcAft>
                <a:spcPts val="0"/>
              </a:spcAft>
              <a:buClr>
                <a:srgbClr val="393941"/>
              </a:buClr>
              <a:buSzPts val="1020"/>
              <a:buFont typeface="Gill Sans"/>
              <a:buNone/>
              <a:defRPr sz="1020" b="1" i="0" u="none" strike="noStrike" cap="none">
                <a:solidFill>
                  <a:srgbClr val="393941"/>
                </a:solidFill>
                <a:latin typeface="Gill Sans"/>
                <a:ea typeface="Gill Sans"/>
                <a:cs typeface="Gill Sans"/>
                <a:sym typeface="Gill Sans"/>
              </a:defRPr>
            </a:lvl1pPr>
            <a:lvl2pPr marL="914400" marR="0" lvl="1"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2pPr>
            <a:lvl3pPr marL="1371600" marR="0" lvl="2"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3pPr>
            <a:lvl4pPr marL="1828800" marR="0" lvl="3"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4pPr>
            <a:lvl5pPr marL="2286000" marR="0" lvl="4"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5pPr>
            <a:lvl6pPr marL="2743200" marR="0" lvl="5"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6pPr>
            <a:lvl7pPr marL="3200400" marR="0" lvl="6"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7pPr>
            <a:lvl8pPr marL="3657600" marR="0" lvl="7"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8pPr>
            <a:lvl9pPr marL="4114800" marR="0" lvl="8"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9pPr>
          </a:lstStyle>
          <a:p>
            <a:endParaRPr/>
          </a:p>
        </p:txBody>
      </p:sp>
      <p:sp>
        <p:nvSpPr>
          <p:cNvPr id="125" name="Google Shape;125;p26"/>
          <p:cNvSpPr txBox="1">
            <a:spLocks noGrp="1"/>
          </p:cNvSpPr>
          <p:nvPr>
            <p:ph type="body" idx="13"/>
          </p:nvPr>
        </p:nvSpPr>
        <p:spPr>
          <a:xfrm>
            <a:off x="2369776" y="5881573"/>
            <a:ext cx="1350183" cy="370083"/>
          </a:xfrm>
          <a:prstGeom prst="rect">
            <a:avLst/>
          </a:prstGeom>
          <a:noFill/>
          <a:ln>
            <a:noFill/>
          </a:ln>
        </p:spPr>
        <p:txBody>
          <a:bodyPr spcFirstLastPara="1" wrap="square" lIns="91425" tIns="45700" rIns="91425" bIns="45700" anchor="t" anchorCtr="0">
            <a:normAutofit/>
          </a:bodyPr>
          <a:lstStyle>
            <a:lvl1pPr marL="457200" marR="0" lvl="0" indent="-228600" algn="ctr" rtl="0">
              <a:lnSpc>
                <a:spcPct val="100000"/>
              </a:lnSpc>
              <a:spcBef>
                <a:spcPts val="0"/>
              </a:spcBef>
              <a:spcAft>
                <a:spcPts val="0"/>
              </a:spcAft>
              <a:buClr>
                <a:srgbClr val="393941"/>
              </a:buClr>
              <a:buSzPts val="1020"/>
              <a:buFont typeface="Gill Sans"/>
              <a:buNone/>
              <a:defRPr sz="1020" b="1" i="0" u="none" strike="noStrike" cap="none">
                <a:solidFill>
                  <a:srgbClr val="393941"/>
                </a:solidFill>
                <a:latin typeface="Gill Sans"/>
                <a:ea typeface="Gill Sans"/>
                <a:cs typeface="Gill Sans"/>
                <a:sym typeface="Gill Sans"/>
              </a:defRPr>
            </a:lvl1pPr>
            <a:lvl2pPr marL="914400" marR="0" lvl="1"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2pPr>
            <a:lvl3pPr marL="1371600" marR="0" lvl="2"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3pPr>
            <a:lvl4pPr marL="1828800" marR="0" lvl="3"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4pPr>
            <a:lvl5pPr marL="2286000" marR="0" lvl="4"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5pPr>
            <a:lvl6pPr marL="2743200" marR="0" lvl="5"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6pPr>
            <a:lvl7pPr marL="3200400" marR="0" lvl="6"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7pPr>
            <a:lvl8pPr marL="3657600" marR="0" lvl="7"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8pPr>
            <a:lvl9pPr marL="4114800" marR="0" lvl="8"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9pPr>
          </a:lstStyle>
          <a:p>
            <a:endParaRPr/>
          </a:p>
        </p:txBody>
      </p:sp>
      <p:sp>
        <p:nvSpPr>
          <p:cNvPr id="126" name="Google Shape;126;p26"/>
          <p:cNvSpPr txBox="1">
            <a:spLocks noGrp="1"/>
          </p:cNvSpPr>
          <p:nvPr>
            <p:ph type="body" idx="14"/>
          </p:nvPr>
        </p:nvSpPr>
        <p:spPr>
          <a:xfrm>
            <a:off x="4052442" y="5881573"/>
            <a:ext cx="1350183" cy="370083"/>
          </a:xfrm>
          <a:prstGeom prst="rect">
            <a:avLst/>
          </a:prstGeom>
          <a:noFill/>
          <a:ln>
            <a:noFill/>
          </a:ln>
        </p:spPr>
        <p:txBody>
          <a:bodyPr spcFirstLastPara="1" wrap="square" lIns="91425" tIns="45700" rIns="91425" bIns="45700" anchor="t" anchorCtr="0">
            <a:normAutofit/>
          </a:bodyPr>
          <a:lstStyle>
            <a:lvl1pPr marL="457200" marR="0" lvl="0" indent="-228600" algn="ctr" rtl="0">
              <a:lnSpc>
                <a:spcPct val="100000"/>
              </a:lnSpc>
              <a:spcBef>
                <a:spcPts val="0"/>
              </a:spcBef>
              <a:spcAft>
                <a:spcPts val="0"/>
              </a:spcAft>
              <a:buClr>
                <a:srgbClr val="393941"/>
              </a:buClr>
              <a:buSzPts val="1020"/>
              <a:buFont typeface="Gill Sans"/>
              <a:buNone/>
              <a:defRPr sz="1020" b="1" i="0" u="none" strike="noStrike" cap="none">
                <a:solidFill>
                  <a:srgbClr val="393941"/>
                </a:solidFill>
                <a:latin typeface="Gill Sans"/>
                <a:ea typeface="Gill Sans"/>
                <a:cs typeface="Gill Sans"/>
                <a:sym typeface="Gill Sans"/>
              </a:defRPr>
            </a:lvl1pPr>
            <a:lvl2pPr marL="914400" marR="0" lvl="1"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2pPr>
            <a:lvl3pPr marL="1371600" marR="0" lvl="2"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3pPr>
            <a:lvl4pPr marL="1828800" marR="0" lvl="3"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4pPr>
            <a:lvl5pPr marL="2286000" marR="0" lvl="4"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5pPr>
            <a:lvl6pPr marL="2743200" marR="0" lvl="5"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6pPr>
            <a:lvl7pPr marL="3200400" marR="0" lvl="6"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7pPr>
            <a:lvl8pPr marL="3657600" marR="0" lvl="7"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8pPr>
            <a:lvl9pPr marL="4114800" marR="0" lvl="8"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9pPr>
          </a:lstStyle>
          <a:p>
            <a:endParaRPr/>
          </a:p>
        </p:txBody>
      </p:sp>
      <p:sp>
        <p:nvSpPr>
          <p:cNvPr id="127" name="Google Shape;127;p26"/>
          <p:cNvSpPr txBox="1">
            <a:spLocks noGrp="1"/>
          </p:cNvSpPr>
          <p:nvPr>
            <p:ph type="body" idx="15"/>
          </p:nvPr>
        </p:nvSpPr>
        <p:spPr>
          <a:xfrm>
            <a:off x="5734898" y="5881573"/>
            <a:ext cx="1350183" cy="370083"/>
          </a:xfrm>
          <a:prstGeom prst="rect">
            <a:avLst/>
          </a:prstGeom>
          <a:noFill/>
          <a:ln>
            <a:noFill/>
          </a:ln>
        </p:spPr>
        <p:txBody>
          <a:bodyPr spcFirstLastPara="1" wrap="square" lIns="91425" tIns="45700" rIns="91425" bIns="45700" anchor="t" anchorCtr="0">
            <a:normAutofit/>
          </a:bodyPr>
          <a:lstStyle>
            <a:lvl1pPr marL="457200" marR="0" lvl="0" indent="-228600" algn="ctr" rtl="0">
              <a:lnSpc>
                <a:spcPct val="100000"/>
              </a:lnSpc>
              <a:spcBef>
                <a:spcPts val="0"/>
              </a:spcBef>
              <a:spcAft>
                <a:spcPts val="0"/>
              </a:spcAft>
              <a:buClr>
                <a:srgbClr val="393941"/>
              </a:buClr>
              <a:buSzPts val="1020"/>
              <a:buFont typeface="Gill Sans"/>
              <a:buNone/>
              <a:defRPr sz="1020" b="1" i="0" u="none" strike="noStrike" cap="none">
                <a:solidFill>
                  <a:srgbClr val="393941"/>
                </a:solidFill>
                <a:latin typeface="Gill Sans"/>
                <a:ea typeface="Gill Sans"/>
                <a:cs typeface="Gill Sans"/>
                <a:sym typeface="Gill Sans"/>
              </a:defRPr>
            </a:lvl1pPr>
            <a:lvl2pPr marL="914400" marR="0" lvl="1"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2pPr>
            <a:lvl3pPr marL="1371600" marR="0" lvl="2"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3pPr>
            <a:lvl4pPr marL="1828800" marR="0" lvl="3"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4pPr>
            <a:lvl5pPr marL="2286000" marR="0" lvl="4"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5pPr>
            <a:lvl6pPr marL="2743200" marR="0" lvl="5"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6pPr>
            <a:lvl7pPr marL="3200400" marR="0" lvl="6"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7pPr>
            <a:lvl8pPr marL="3657600" marR="0" lvl="7"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8pPr>
            <a:lvl9pPr marL="4114800" marR="0" lvl="8"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9pPr>
          </a:lstStyle>
          <a:p>
            <a:endParaRPr/>
          </a:p>
        </p:txBody>
      </p:sp>
      <p:sp>
        <p:nvSpPr>
          <p:cNvPr id="128" name="Google Shape;128;p26"/>
          <p:cNvSpPr txBox="1">
            <a:spLocks noGrp="1"/>
          </p:cNvSpPr>
          <p:nvPr>
            <p:ph type="title"/>
          </p:nvPr>
        </p:nvSpPr>
        <p:spPr>
          <a:xfrm>
            <a:off x="676337" y="1766428"/>
            <a:ext cx="6184424" cy="1054913"/>
          </a:xfrm>
          <a:prstGeom prst="rect">
            <a:avLst/>
          </a:prstGeom>
          <a:noFill/>
          <a:ln>
            <a:noFill/>
          </a:ln>
        </p:spPr>
        <p:txBody>
          <a:bodyPr spcFirstLastPara="1" wrap="square" lIns="91425" tIns="45700" rIns="91425" bIns="45700" anchor="t" anchorCtr="0">
            <a:noAutofit/>
          </a:bodyPr>
          <a:lstStyle>
            <a:lvl1pPr marR="0" lvl="0" algn="l" rtl="0">
              <a:lnSpc>
                <a:spcPct val="80000"/>
              </a:lnSpc>
              <a:spcBef>
                <a:spcPts val="0"/>
              </a:spcBef>
              <a:spcAft>
                <a:spcPts val="0"/>
              </a:spcAft>
              <a:buClr>
                <a:srgbClr val="393941"/>
              </a:buClr>
              <a:buSzPts val="3188"/>
              <a:buFont typeface="Gill Sans"/>
              <a:buNone/>
              <a:defRPr sz="3188" b="1" i="0" u="none" strike="noStrike" cap="none">
                <a:solidFill>
                  <a:srgbClr val="393941"/>
                </a:solidFill>
                <a:latin typeface="Gill Sans"/>
                <a:ea typeface="Gill Sans"/>
                <a:cs typeface="Gill Sans"/>
                <a:sym typeface="Gill Sans"/>
              </a:defRPr>
            </a:lvl1pPr>
            <a:lvl2pPr marR="0" lvl="1" algn="l" rtl="0">
              <a:lnSpc>
                <a:spcPct val="80000"/>
              </a:lnSpc>
              <a:spcBef>
                <a:spcPts val="0"/>
              </a:spcBef>
              <a:spcAft>
                <a:spcPts val="0"/>
              </a:spcAft>
              <a:buClr>
                <a:srgbClr val="393941"/>
              </a:buClr>
              <a:buSzPts val="3188"/>
              <a:buFont typeface="Montserrat SemiBold"/>
              <a:buNone/>
              <a:defRPr sz="3188" b="1" i="0" u="none" strike="noStrike" cap="none">
                <a:solidFill>
                  <a:srgbClr val="393941"/>
                </a:solidFill>
                <a:latin typeface="Montserrat SemiBold"/>
                <a:ea typeface="Montserrat SemiBold"/>
                <a:cs typeface="Montserrat SemiBold"/>
                <a:sym typeface="Montserrat SemiBold"/>
              </a:defRPr>
            </a:lvl2pPr>
            <a:lvl3pPr marR="0" lvl="2" algn="l" rtl="0">
              <a:lnSpc>
                <a:spcPct val="80000"/>
              </a:lnSpc>
              <a:spcBef>
                <a:spcPts val="0"/>
              </a:spcBef>
              <a:spcAft>
                <a:spcPts val="0"/>
              </a:spcAft>
              <a:buClr>
                <a:srgbClr val="393941"/>
              </a:buClr>
              <a:buSzPts val="3188"/>
              <a:buFont typeface="Montserrat SemiBold"/>
              <a:buNone/>
              <a:defRPr sz="3188" b="1" i="0" u="none" strike="noStrike" cap="none">
                <a:solidFill>
                  <a:srgbClr val="393941"/>
                </a:solidFill>
                <a:latin typeface="Montserrat SemiBold"/>
                <a:ea typeface="Montserrat SemiBold"/>
                <a:cs typeface="Montserrat SemiBold"/>
                <a:sym typeface="Montserrat SemiBold"/>
              </a:defRPr>
            </a:lvl3pPr>
            <a:lvl4pPr marR="0" lvl="3" algn="l" rtl="0">
              <a:lnSpc>
                <a:spcPct val="80000"/>
              </a:lnSpc>
              <a:spcBef>
                <a:spcPts val="0"/>
              </a:spcBef>
              <a:spcAft>
                <a:spcPts val="0"/>
              </a:spcAft>
              <a:buClr>
                <a:srgbClr val="393941"/>
              </a:buClr>
              <a:buSzPts val="3188"/>
              <a:buFont typeface="Montserrat SemiBold"/>
              <a:buNone/>
              <a:defRPr sz="3188" b="1" i="0" u="none" strike="noStrike" cap="none">
                <a:solidFill>
                  <a:srgbClr val="393941"/>
                </a:solidFill>
                <a:latin typeface="Montserrat SemiBold"/>
                <a:ea typeface="Montserrat SemiBold"/>
                <a:cs typeface="Montserrat SemiBold"/>
                <a:sym typeface="Montserrat SemiBold"/>
              </a:defRPr>
            </a:lvl4pPr>
            <a:lvl5pPr marR="0" lvl="4" algn="l" rtl="0">
              <a:lnSpc>
                <a:spcPct val="80000"/>
              </a:lnSpc>
              <a:spcBef>
                <a:spcPts val="0"/>
              </a:spcBef>
              <a:spcAft>
                <a:spcPts val="0"/>
              </a:spcAft>
              <a:buClr>
                <a:srgbClr val="393941"/>
              </a:buClr>
              <a:buSzPts val="3188"/>
              <a:buFont typeface="Montserrat SemiBold"/>
              <a:buNone/>
              <a:defRPr sz="3188" b="1" i="0" u="none" strike="noStrike" cap="none">
                <a:solidFill>
                  <a:srgbClr val="393941"/>
                </a:solidFill>
                <a:latin typeface="Montserrat SemiBold"/>
                <a:ea typeface="Montserrat SemiBold"/>
                <a:cs typeface="Montserrat SemiBold"/>
                <a:sym typeface="Montserrat SemiBold"/>
              </a:defRPr>
            </a:lvl5pPr>
            <a:lvl6pPr marR="0" lvl="5" algn="l" rtl="0">
              <a:lnSpc>
                <a:spcPct val="80000"/>
              </a:lnSpc>
              <a:spcBef>
                <a:spcPts val="0"/>
              </a:spcBef>
              <a:spcAft>
                <a:spcPts val="0"/>
              </a:spcAft>
              <a:buClr>
                <a:srgbClr val="393941"/>
              </a:buClr>
              <a:buSzPts val="3188"/>
              <a:buFont typeface="Montserrat SemiBold"/>
              <a:buNone/>
              <a:defRPr sz="3188" b="1" i="0" u="none" strike="noStrike" cap="none">
                <a:solidFill>
                  <a:srgbClr val="393941"/>
                </a:solidFill>
                <a:latin typeface="Montserrat SemiBold"/>
                <a:ea typeface="Montserrat SemiBold"/>
                <a:cs typeface="Montserrat SemiBold"/>
                <a:sym typeface="Montserrat SemiBold"/>
              </a:defRPr>
            </a:lvl6pPr>
            <a:lvl7pPr marR="0" lvl="6" algn="l" rtl="0">
              <a:lnSpc>
                <a:spcPct val="80000"/>
              </a:lnSpc>
              <a:spcBef>
                <a:spcPts val="0"/>
              </a:spcBef>
              <a:spcAft>
                <a:spcPts val="0"/>
              </a:spcAft>
              <a:buClr>
                <a:srgbClr val="393941"/>
              </a:buClr>
              <a:buSzPts val="3188"/>
              <a:buFont typeface="Montserrat SemiBold"/>
              <a:buNone/>
              <a:defRPr sz="3188" b="1" i="0" u="none" strike="noStrike" cap="none">
                <a:solidFill>
                  <a:srgbClr val="393941"/>
                </a:solidFill>
                <a:latin typeface="Montserrat SemiBold"/>
                <a:ea typeface="Montserrat SemiBold"/>
                <a:cs typeface="Montserrat SemiBold"/>
                <a:sym typeface="Montserrat SemiBold"/>
              </a:defRPr>
            </a:lvl7pPr>
            <a:lvl8pPr marR="0" lvl="7" algn="l" rtl="0">
              <a:lnSpc>
                <a:spcPct val="80000"/>
              </a:lnSpc>
              <a:spcBef>
                <a:spcPts val="0"/>
              </a:spcBef>
              <a:spcAft>
                <a:spcPts val="0"/>
              </a:spcAft>
              <a:buClr>
                <a:srgbClr val="393941"/>
              </a:buClr>
              <a:buSzPts val="3188"/>
              <a:buFont typeface="Montserrat SemiBold"/>
              <a:buNone/>
              <a:defRPr sz="3188" b="1" i="0" u="none" strike="noStrike" cap="none">
                <a:solidFill>
                  <a:srgbClr val="393941"/>
                </a:solidFill>
                <a:latin typeface="Montserrat SemiBold"/>
                <a:ea typeface="Montserrat SemiBold"/>
                <a:cs typeface="Montserrat SemiBold"/>
                <a:sym typeface="Montserrat SemiBold"/>
              </a:defRPr>
            </a:lvl8pPr>
            <a:lvl9pPr marR="0" lvl="8" algn="l" rtl="0">
              <a:lnSpc>
                <a:spcPct val="80000"/>
              </a:lnSpc>
              <a:spcBef>
                <a:spcPts val="0"/>
              </a:spcBef>
              <a:spcAft>
                <a:spcPts val="0"/>
              </a:spcAft>
              <a:buClr>
                <a:srgbClr val="393941"/>
              </a:buClr>
              <a:buSzPts val="3188"/>
              <a:buFont typeface="Montserrat SemiBold"/>
              <a:buNone/>
              <a:defRPr sz="3188" b="1" i="0" u="none" strike="noStrike" cap="none">
                <a:solidFill>
                  <a:srgbClr val="393941"/>
                </a:solidFill>
                <a:latin typeface="Montserrat SemiBold"/>
                <a:ea typeface="Montserrat SemiBold"/>
                <a:cs typeface="Montserrat SemiBold"/>
                <a:sym typeface="Montserrat SemiBold"/>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Group 3">
  <p:cSld name="Group 3">
    <p:spTree>
      <p:nvGrpSpPr>
        <p:cNvPr id="1" name="Shape 129"/>
        <p:cNvGrpSpPr/>
        <p:nvPr/>
      </p:nvGrpSpPr>
      <p:grpSpPr>
        <a:xfrm>
          <a:off x="0" y="0"/>
          <a:ext cx="0" cy="0"/>
          <a:chOff x="0" y="0"/>
          <a:chExt cx="0" cy="0"/>
        </a:xfrm>
      </p:grpSpPr>
      <p:sp>
        <p:nvSpPr>
          <p:cNvPr id="130" name="Google Shape;130;p27"/>
          <p:cNvSpPr txBox="1">
            <a:spLocks noGrp="1"/>
          </p:cNvSpPr>
          <p:nvPr>
            <p:ph type="title"/>
          </p:nvPr>
        </p:nvSpPr>
        <p:spPr>
          <a:xfrm>
            <a:off x="676337" y="1671570"/>
            <a:ext cx="5253867" cy="1596346"/>
          </a:xfrm>
          <a:prstGeom prst="rect">
            <a:avLst/>
          </a:prstGeom>
          <a:noFill/>
          <a:ln>
            <a:noFill/>
          </a:ln>
        </p:spPr>
        <p:txBody>
          <a:bodyPr spcFirstLastPara="1" wrap="square" lIns="91425" tIns="45700" rIns="91425" bIns="45700" anchor="t" anchorCtr="0">
            <a:noAutofit/>
          </a:bodyPr>
          <a:lstStyle>
            <a:lvl1pPr marR="0" lvl="0" algn="l" rtl="0">
              <a:lnSpc>
                <a:spcPct val="80000"/>
              </a:lnSpc>
              <a:spcBef>
                <a:spcPts val="0"/>
              </a:spcBef>
              <a:spcAft>
                <a:spcPts val="0"/>
              </a:spcAft>
              <a:buClr>
                <a:srgbClr val="393941"/>
              </a:buClr>
              <a:buSzPts val="3188"/>
              <a:buFont typeface="Gill Sans"/>
              <a:buNone/>
              <a:defRPr sz="3188" b="1" i="0" u="none" strike="noStrike" cap="none">
                <a:solidFill>
                  <a:srgbClr val="393941"/>
                </a:solidFill>
                <a:latin typeface="Gill Sans"/>
                <a:ea typeface="Gill Sans"/>
                <a:cs typeface="Gill Sans"/>
                <a:sym typeface="Gill Sans"/>
              </a:defRPr>
            </a:lvl1pPr>
            <a:lvl2pPr marR="0" lvl="1" algn="l" rtl="0">
              <a:lnSpc>
                <a:spcPct val="80000"/>
              </a:lnSpc>
              <a:spcBef>
                <a:spcPts val="0"/>
              </a:spcBef>
              <a:spcAft>
                <a:spcPts val="0"/>
              </a:spcAft>
              <a:buClr>
                <a:srgbClr val="393941"/>
              </a:buClr>
              <a:buSzPts val="3188"/>
              <a:buFont typeface="Montserrat SemiBold"/>
              <a:buNone/>
              <a:defRPr sz="3188" b="1" i="0" u="none" strike="noStrike" cap="none">
                <a:solidFill>
                  <a:srgbClr val="393941"/>
                </a:solidFill>
                <a:latin typeface="Montserrat SemiBold"/>
                <a:ea typeface="Montserrat SemiBold"/>
                <a:cs typeface="Montserrat SemiBold"/>
                <a:sym typeface="Montserrat SemiBold"/>
              </a:defRPr>
            </a:lvl2pPr>
            <a:lvl3pPr marR="0" lvl="2" algn="l" rtl="0">
              <a:lnSpc>
                <a:spcPct val="80000"/>
              </a:lnSpc>
              <a:spcBef>
                <a:spcPts val="0"/>
              </a:spcBef>
              <a:spcAft>
                <a:spcPts val="0"/>
              </a:spcAft>
              <a:buClr>
                <a:srgbClr val="393941"/>
              </a:buClr>
              <a:buSzPts val="3188"/>
              <a:buFont typeface="Montserrat SemiBold"/>
              <a:buNone/>
              <a:defRPr sz="3188" b="1" i="0" u="none" strike="noStrike" cap="none">
                <a:solidFill>
                  <a:srgbClr val="393941"/>
                </a:solidFill>
                <a:latin typeface="Montserrat SemiBold"/>
                <a:ea typeface="Montserrat SemiBold"/>
                <a:cs typeface="Montserrat SemiBold"/>
                <a:sym typeface="Montserrat SemiBold"/>
              </a:defRPr>
            </a:lvl3pPr>
            <a:lvl4pPr marR="0" lvl="3" algn="l" rtl="0">
              <a:lnSpc>
                <a:spcPct val="80000"/>
              </a:lnSpc>
              <a:spcBef>
                <a:spcPts val="0"/>
              </a:spcBef>
              <a:spcAft>
                <a:spcPts val="0"/>
              </a:spcAft>
              <a:buClr>
                <a:srgbClr val="393941"/>
              </a:buClr>
              <a:buSzPts val="3188"/>
              <a:buFont typeface="Montserrat SemiBold"/>
              <a:buNone/>
              <a:defRPr sz="3188" b="1" i="0" u="none" strike="noStrike" cap="none">
                <a:solidFill>
                  <a:srgbClr val="393941"/>
                </a:solidFill>
                <a:latin typeface="Montserrat SemiBold"/>
                <a:ea typeface="Montserrat SemiBold"/>
                <a:cs typeface="Montserrat SemiBold"/>
                <a:sym typeface="Montserrat SemiBold"/>
              </a:defRPr>
            </a:lvl4pPr>
            <a:lvl5pPr marR="0" lvl="4" algn="l" rtl="0">
              <a:lnSpc>
                <a:spcPct val="80000"/>
              </a:lnSpc>
              <a:spcBef>
                <a:spcPts val="0"/>
              </a:spcBef>
              <a:spcAft>
                <a:spcPts val="0"/>
              </a:spcAft>
              <a:buClr>
                <a:srgbClr val="393941"/>
              </a:buClr>
              <a:buSzPts val="3188"/>
              <a:buFont typeface="Montserrat SemiBold"/>
              <a:buNone/>
              <a:defRPr sz="3188" b="1" i="0" u="none" strike="noStrike" cap="none">
                <a:solidFill>
                  <a:srgbClr val="393941"/>
                </a:solidFill>
                <a:latin typeface="Montserrat SemiBold"/>
                <a:ea typeface="Montserrat SemiBold"/>
                <a:cs typeface="Montserrat SemiBold"/>
                <a:sym typeface="Montserrat SemiBold"/>
              </a:defRPr>
            </a:lvl5pPr>
            <a:lvl6pPr marR="0" lvl="5" algn="l" rtl="0">
              <a:lnSpc>
                <a:spcPct val="80000"/>
              </a:lnSpc>
              <a:spcBef>
                <a:spcPts val="0"/>
              </a:spcBef>
              <a:spcAft>
                <a:spcPts val="0"/>
              </a:spcAft>
              <a:buClr>
                <a:srgbClr val="393941"/>
              </a:buClr>
              <a:buSzPts val="3188"/>
              <a:buFont typeface="Montserrat SemiBold"/>
              <a:buNone/>
              <a:defRPr sz="3188" b="1" i="0" u="none" strike="noStrike" cap="none">
                <a:solidFill>
                  <a:srgbClr val="393941"/>
                </a:solidFill>
                <a:latin typeface="Montserrat SemiBold"/>
                <a:ea typeface="Montserrat SemiBold"/>
                <a:cs typeface="Montserrat SemiBold"/>
                <a:sym typeface="Montserrat SemiBold"/>
              </a:defRPr>
            </a:lvl6pPr>
            <a:lvl7pPr marR="0" lvl="6" algn="l" rtl="0">
              <a:lnSpc>
                <a:spcPct val="80000"/>
              </a:lnSpc>
              <a:spcBef>
                <a:spcPts val="0"/>
              </a:spcBef>
              <a:spcAft>
                <a:spcPts val="0"/>
              </a:spcAft>
              <a:buClr>
                <a:srgbClr val="393941"/>
              </a:buClr>
              <a:buSzPts val="3188"/>
              <a:buFont typeface="Montserrat SemiBold"/>
              <a:buNone/>
              <a:defRPr sz="3188" b="1" i="0" u="none" strike="noStrike" cap="none">
                <a:solidFill>
                  <a:srgbClr val="393941"/>
                </a:solidFill>
                <a:latin typeface="Montserrat SemiBold"/>
                <a:ea typeface="Montserrat SemiBold"/>
                <a:cs typeface="Montserrat SemiBold"/>
                <a:sym typeface="Montserrat SemiBold"/>
              </a:defRPr>
            </a:lvl7pPr>
            <a:lvl8pPr marR="0" lvl="7" algn="l" rtl="0">
              <a:lnSpc>
                <a:spcPct val="80000"/>
              </a:lnSpc>
              <a:spcBef>
                <a:spcPts val="0"/>
              </a:spcBef>
              <a:spcAft>
                <a:spcPts val="0"/>
              </a:spcAft>
              <a:buClr>
                <a:srgbClr val="393941"/>
              </a:buClr>
              <a:buSzPts val="3188"/>
              <a:buFont typeface="Montserrat SemiBold"/>
              <a:buNone/>
              <a:defRPr sz="3188" b="1" i="0" u="none" strike="noStrike" cap="none">
                <a:solidFill>
                  <a:srgbClr val="393941"/>
                </a:solidFill>
                <a:latin typeface="Montserrat SemiBold"/>
                <a:ea typeface="Montserrat SemiBold"/>
                <a:cs typeface="Montserrat SemiBold"/>
                <a:sym typeface="Montserrat SemiBold"/>
              </a:defRPr>
            </a:lvl8pPr>
            <a:lvl9pPr marR="0" lvl="8" algn="l" rtl="0">
              <a:lnSpc>
                <a:spcPct val="80000"/>
              </a:lnSpc>
              <a:spcBef>
                <a:spcPts val="0"/>
              </a:spcBef>
              <a:spcAft>
                <a:spcPts val="0"/>
              </a:spcAft>
              <a:buClr>
                <a:srgbClr val="393941"/>
              </a:buClr>
              <a:buSzPts val="3188"/>
              <a:buFont typeface="Montserrat SemiBold"/>
              <a:buNone/>
              <a:defRPr sz="3188" b="1" i="0" u="none" strike="noStrike" cap="none">
                <a:solidFill>
                  <a:srgbClr val="393941"/>
                </a:solidFill>
                <a:latin typeface="Montserrat SemiBold"/>
                <a:ea typeface="Montserrat SemiBold"/>
                <a:cs typeface="Montserrat SemiBold"/>
                <a:sym typeface="Montserrat SemiBold"/>
              </a:defRPr>
            </a:lvl9pPr>
          </a:lstStyle>
          <a:p>
            <a:endParaRPr/>
          </a:p>
        </p:txBody>
      </p:sp>
      <p:grpSp>
        <p:nvGrpSpPr>
          <p:cNvPr id="131" name="Google Shape;131;p27"/>
          <p:cNvGrpSpPr/>
          <p:nvPr/>
        </p:nvGrpSpPr>
        <p:grpSpPr>
          <a:xfrm>
            <a:off x="837214" y="3328329"/>
            <a:ext cx="2716291" cy="6271536"/>
            <a:chOff x="0" y="0"/>
            <a:chExt cx="6186406" cy="8552092"/>
          </a:xfrm>
        </p:grpSpPr>
        <p:sp>
          <p:nvSpPr>
            <p:cNvPr id="132" name="Google Shape;132;p27"/>
            <p:cNvSpPr/>
            <p:nvPr/>
          </p:nvSpPr>
          <p:spPr>
            <a:xfrm>
              <a:off x="0" y="0"/>
              <a:ext cx="6186406" cy="8552092"/>
            </a:xfrm>
            <a:prstGeom prst="rect">
              <a:avLst/>
            </a:prstGeom>
            <a:noFill/>
            <a:ln w="50800" cap="flat" cmpd="sng">
              <a:solidFill>
                <a:srgbClr val="009457"/>
              </a:solidFill>
              <a:prstDash val="solid"/>
              <a:miter lim="400000"/>
              <a:headEnd type="none" w="sm" len="sm"/>
              <a:tailEnd type="none" w="sm" len="sm"/>
            </a:ln>
          </p:spPr>
          <p:txBody>
            <a:bodyPr spcFirstLastPara="1" wrap="square" lIns="38100" tIns="38100" rIns="38100" bIns="38100" anchor="ctr" anchorCtr="0">
              <a:noAutofit/>
            </a:bodyPr>
            <a:lstStyle/>
            <a:p>
              <a:pPr marL="0" marR="0" lvl="0" indent="0" algn="ctr" rtl="0">
                <a:lnSpc>
                  <a:spcPct val="100000"/>
                </a:lnSpc>
                <a:spcBef>
                  <a:spcPts val="0"/>
                </a:spcBef>
                <a:spcAft>
                  <a:spcPts val="0"/>
                </a:spcAft>
                <a:buClr>
                  <a:srgbClr val="FFFFFF"/>
                </a:buClr>
                <a:buSzPts val="956"/>
                <a:buFont typeface="Helvetica Neue Light"/>
                <a:buNone/>
              </a:pPr>
              <a:endParaRPr sz="956" b="0" i="0" u="none" strike="noStrike" cap="none" dirty="0">
                <a:solidFill>
                  <a:srgbClr val="FFFFFF"/>
                </a:solidFill>
                <a:latin typeface="Helvetica Neue Light"/>
                <a:ea typeface="Helvetica Neue Light"/>
                <a:cs typeface="Helvetica Neue Light"/>
                <a:sym typeface="Helvetica Neue Light"/>
              </a:endParaRPr>
            </a:p>
          </p:txBody>
        </p:sp>
        <p:sp>
          <p:nvSpPr>
            <p:cNvPr id="133" name="Google Shape;133;p27"/>
            <p:cNvSpPr/>
            <p:nvPr/>
          </p:nvSpPr>
          <p:spPr>
            <a:xfrm>
              <a:off x="435030" y="1016862"/>
              <a:ext cx="5103661" cy="790601"/>
            </a:xfrm>
            <a:prstGeom prst="roundRect">
              <a:avLst>
                <a:gd name="adj" fmla="val 50000"/>
              </a:avLst>
            </a:prstGeom>
            <a:solidFill>
              <a:srgbClr val="009457"/>
            </a:solidFill>
            <a:ln w="38100" cap="flat" cmpd="sng">
              <a:solidFill>
                <a:srgbClr val="009457"/>
              </a:solidFill>
              <a:prstDash val="solid"/>
              <a:miter lim="400000"/>
              <a:headEnd type="none" w="sm" len="sm"/>
              <a:tailEnd type="none" w="sm" len="sm"/>
            </a:ln>
          </p:spPr>
          <p:txBody>
            <a:bodyPr spcFirstLastPara="1" wrap="square" lIns="38100" tIns="38100" rIns="38100" bIns="38100" anchor="ctr" anchorCtr="0">
              <a:noAutofit/>
            </a:bodyPr>
            <a:lstStyle/>
            <a:p>
              <a:pPr marL="0" marR="0" lvl="0" indent="0" algn="ctr" rtl="0">
                <a:lnSpc>
                  <a:spcPct val="100000"/>
                </a:lnSpc>
                <a:spcBef>
                  <a:spcPts val="0"/>
                </a:spcBef>
                <a:spcAft>
                  <a:spcPts val="0"/>
                </a:spcAft>
                <a:buClr>
                  <a:srgbClr val="FFFFFF"/>
                </a:buClr>
                <a:buSzPts val="956"/>
                <a:buFont typeface="Helvetica Neue Light"/>
                <a:buNone/>
              </a:pPr>
              <a:endParaRPr sz="956" b="0" i="0" u="none" strike="noStrike" cap="none" dirty="0">
                <a:solidFill>
                  <a:srgbClr val="FFFFFF"/>
                </a:solidFill>
                <a:latin typeface="Helvetica Neue Light"/>
                <a:ea typeface="Helvetica Neue Light"/>
                <a:cs typeface="Helvetica Neue Light"/>
                <a:sym typeface="Helvetica Neue Light"/>
              </a:endParaRPr>
            </a:p>
          </p:txBody>
        </p:sp>
      </p:grpSp>
      <p:grpSp>
        <p:nvGrpSpPr>
          <p:cNvPr id="134" name="Google Shape;134;p27"/>
          <p:cNvGrpSpPr/>
          <p:nvPr/>
        </p:nvGrpSpPr>
        <p:grpSpPr>
          <a:xfrm>
            <a:off x="3915910" y="3267917"/>
            <a:ext cx="2716291" cy="6271536"/>
            <a:chOff x="0" y="0"/>
            <a:chExt cx="6186406" cy="8552092"/>
          </a:xfrm>
        </p:grpSpPr>
        <p:sp>
          <p:nvSpPr>
            <p:cNvPr id="135" name="Google Shape;135;p27"/>
            <p:cNvSpPr/>
            <p:nvPr/>
          </p:nvSpPr>
          <p:spPr>
            <a:xfrm>
              <a:off x="0" y="0"/>
              <a:ext cx="6186406" cy="8552092"/>
            </a:xfrm>
            <a:prstGeom prst="rect">
              <a:avLst/>
            </a:prstGeom>
            <a:noFill/>
            <a:ln w="50800" cap="flat" cmpd="sng">
              <a:solidFill>
                <a:srgbClr val="393941"/>
              </a:solidFill>
              <a:prstDash val="solid"/>
              <a:miter lim="400000"/>
              <a:headEnd type="none" w="sm" len="sm"/>
              <a:tailEnd type="none" w="sm" len="sm"/>
            </a:ln>
          </p:spPr>
          <p:txBody>
            <a:bodyPr spcFirstLastPara="1" wrap="square" lIns="38100" tIns="38100" rIns="38100" bIns="38100" anchor="ctr" anchorCtr="0">
              <a:noAutofit/>
            </a:bodyPr>
            <a:lstStyle/>
            <a:p>
              <a:pPr marL="0" marR="0" lvl="0" indent="0" algn="ctr" rtl="0">
                <a:lnSpc>
                  <a:spcPct val="100000"/>
                </a:lnSpc>
                <a:spcBef>
                  <a:spcPts val="0"/>
                </a:spcBef>
                <a:spcAft>
                  <a:spcPts val="0"/>
                </a:spcAft>
                <a:buClr>
                  <a:srgbClr val="FFFFFF"/>
                </a:buClr>
                <a:buSzPts val="956"/>
                <a:buFont typeface="Helvetica Neue Light"/>
                <a:buNone/>
              </a:pPr>
              <a:endParaRPr sz="956" b="0" i="0" u="none" strike="noStrike" cap="none" dirty="0">
                <a:solidFill>
                  <a:srgbClr val="FFFFFF"/>
                </a:solidFill>
                <a:latin typeface="Helvetica Neue Light"/>
                <a:ea typeface="Helvetica Neue Light"/>
                <a:cs typeface="Helvetica Neue Light"/>
                <a:sym typeface="Helvetica Neue Light"/>
              </a:endParaRPr>
            </a:p>
          </p:txBody>
        </p:sp>
        <p:sp>
          <p:nvSpPr>
            <p:cNvPr id="136" name="Google Shape;136;p27"/>
            <p:cNvSpPr/>
            <p:nvPr/>
          </p:nvSpPr>
          <p:spPr>
            <a:xfrm>
              <a:off x="647715" y="1066832"/>
              <a:ext cx="4890976" cy="790601"/>
            </a:xfrm>
            <a:prstGeom prst="roundRect">
              <a:avLst>
                <a:gd name="adj" fmla="val 50000"/>
              </a:avLst>
            </a:prstGeom>
            <a:solidFill>
              <a:srgbClr val="393941"/>
            </a:solidFill>
            <a:ln w="38100" cap="flat" cmpd="sng">
              <a:solidFill>
                <a:srgbClr val="393941"/>
              </a:solidFill>
              <a:prstDash val="solid"/>
              <a:miter lim="400000"/>
              <a:headEnd type="none" w="sm" len="sm"/>
              <a:tailEnd type="none" w="sm" len="sm"/>
            </a:ln>
          </p:spPr>
          <p:txBody>
            <a:bodyPr spcFirstLastPara="1" wrap="square" lIns="38100" tIns="38100" rIns="38100" bIns="38100" anchor="ctr" anchorCtr="0">
              <a:noAutofit/>
            </a:bodyPr>
            <a:lstStyle/>
            <a:p>
              <a:pPr marL="0" marR="0" lvl="0" indent="0" algn="ctr" rtl="0">
                <a:lnSpc>
                  <a:spcPct val="100000"/>
                </a:lnSpc>
                <a:spcBef>
                  <a:spcPts val="0"/>
                </a:spcBef>
                <a:spcAft>
                  <a:spcPts val="0"/>
                </a:spcAft>
                <a:buClr>
                  <a:srgbClr val="FFFFFF"/>
                </a:buClr>
                <a:buSzPts val="956"/>
                <a:buFont typeface="Helvetica Neue Light"/>
                <a:buNone/>
              </a:pPr>
              <a:endParaRPr sz="956" b="0" i="0" u="none" strike="noStrike" cap="none" dirty="0">
                <a:solidFill>
                  <a:srgbClr val="FFFFFF"/>
                </a:solidFill>
                <a:latin typeface="Helvetica Neue Light"/>
                <a:ea typeface="Helvetica Neue Light"/>
                <a:cs typeface="Helvetica Neue Light"/>
                <a:sym typeface="Helvetica Neue Light"/>
              </a:endParaRPr>
            </a:p>
          </p:txBody>
        </p:sp>
      </p:grpSp>
      <p:sp>
        <p:nvSpPr>
          <p:cNvPr id="137" name="Google Shape;137;p27"/>
          <p:cNvSpPr txBox="1">
            <a:spLocks noGrp="1"/>
          </p:cNvSpPr>
          <p:nvPr>
            <p:ph type="body" idx="1"/>
          </p:nvPr>
        </p:nvSpPr>
        <p:spPr>
          <a:xfrm>
            <a:off x="4200305" y="5219042"/>
            <a:ext cx="2147501" cy="3852228"/>
          </a:xfrm>
          <a:prstGeom prst="rect">
            <a:avLst/>
          </a:prstGeom>
          <a:noFill/>
          <a:ln>
            <a:noFill/>
          </a:ln>
        </p:spPr>
        <p:txBody>
          <a:bodyPr spcFirstLastPara="1" wrap="square" lIns="91425" tIns="45700" rIns="91425" bIns="45700" anchor="t" anchorCtr="0">
            <a:noAutofit/>
          </a:bodyPr>
          <a:lstStyle>
            <a:lvl1pPr marL="457200" marR="0" lvl="0"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1pPr>
            <a:lvl2pPr marL="914400" marR="0" lvl="1" indent="-301497" algn="l" rtl="0">
              <a:lnSpc>
                <a:spcPct val="90000"/>
              </a:lnSpc>
              <a:spcBef>
                <a:spcPts val="0"/>
              </a:spcBef>
              <a:spcAft>
                <a:spcPts val="0"/>
              </a:spcAft>
              <a:buClr>
                <a:srgbClr val="515257"/>
              </a:buClr>
              <a:buSzPts val="1148"/>
              <a:buFont typeface="Gill Sans"/>
              <a:buChar char="•"/>
              <a:defRPr sz="1148" b="0" i="0" u="none" strike="noStrike" cap="none">
                <a:solidFill>
                  <a:srgbClr val="515257"/>
                </a:solidFill>
                <a:latin typeface="Gill Sans"/>
                <a:ea typeface="Gill Sans"/>
                <a:cs typeface="Gill Sans"/>
                <a:sym typeface="Gill Sans"/>
              </a:defRPr>
            </a:lvl2pPr>
            <a:lvl3pPr marL="1371600" marR="0" lvl="2" indent="-228600" algn="just" rtl="0">
              <a:lnSpc>
                <a:spcPct val="100000"/>
              </a:lnSpc>
              <a:spcBef>
                <a:spcPts val="172"/>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3pPr>
            <a:lvl4pPr marL="1828800" marR="0" lvl="3"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4pPr>
            <a:lvl5pPr marL="2286000" marR="0" lvl="4"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5pPr>
            <a:lvl6pPr marL="2743200" marR="0" lvl="5"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6pPr>
            <a:lvl7pPr marL="3200400" marR="0" lvl="6"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7pPr>
            <a:lvl8pPr marL="3657600" marR="0" lvl="7"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8pPr>
            <a:lvl9pPr marL="4114800" marR="0" lvl="8"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9pPr>
          </a:lstStyle>
          <a:p>
            <a:endParaRPr/>
          </a:p>
        </p:txBody>
      </p:sp>
      <p:sp>
        <p:nvSpPr>
          <p:cNvPr id="138" name="Google Shape;138;p27"/>
          <p:cNvSpPr txBox="1">
            <a:spLocks noGrp="1"/>
          </p:cNvSpPr>
          <p:nvPr>
            <p:ph type="body" idx="2"/>
          </p:nvPr>
        </p:nvSpPr>
        <p:spPr>
          <a:xfrm>
            <a:off x="1099056" y="5200720"/>
            <a:ext cx="2147501" cy="3852228"/>
          </a:xfrm>
          <a:prstGeom prst="rect">
            <a:avLst/>
          </a:prstGeom>
          <a:noFill/>
          <a:ln>
            <a:noFill/>
          </a:ln>
        </p:spPr>
        <p:txBody>
          <a:bodyPr spcFirstLastPara="1" wrap="square" lIns="91425" tIns="45700" rIns="91425" bIns="45700" anchor="t" anchorCtr="0">
            <a:noAutofit/>
          </a:bodyPr>
          <a:lstStyle>
            <a:lvl1pPr marL="457200" marR="0" lvl="0"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1pPr>
            <a:lvl2pPr marL="914400" marR="0" lvl="1" indent="-301497" algn="l" rtl="0">
              <a:lnSpc>
                <a:spcPct val="90000"/>
              </a:lnSpc>
              <a:spcBef>
                <a:spcPts val="0"/>
              </a:spcBef>
              <a:spcAft>
                <a:spcPts val="0"/>
              </a:spcAft>
              <a:buClr>
                <a:srgbClr val="515257"/>
              </a:buClr>
              <a:buSzPts val="1148"/>
              <a:buFont typeface="Gill Sans"/>
              <a:buChar char="•"/>
              <a:defRPr sz="1148" b="0" i="0" u="none" strike="noStrike" cap="none">
                <a:solidFill>
                  <a:srgbClr val="515257"/>
                </a:solidFill>
                <a:latin typeface="Gill Sans"/>
                <a:ea typeface="Gill Sans"/>
                <a:cs typeface="Gill Sans"/>
                <a:sym typeface="Gill Sans"/>
              </a:defRPr>
            </a:lvl2pPr>
            <a:lvl3pPr marL="1371600" marR="0" lvl="2" indent="-228600" algn="just" rtl="0">
              <a:lnSpc>
                <a:spcPct val="100000"/>
              </a:lnSpc>
              <a:spcBef>
                <a:spcPts val="172"/>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3pPr>
            <a:lvl4pPr marL="1828800" marR="0" lvl="3"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4pPr>
            <a:lvl5pPr marL="2286000" marR="0" lvl="4"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5pPr>
            <a:lvl6pPr marL="2743200" marR="0" lvl="5"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6pPr>
            <a:lvl7pPr marL="3200400" marR="0" lvl="6"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7pPr>
            <a:lvl8pPr marL="3657600" marR="0" lvl="7"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8pPr>
            <a:lvl9pPr marL="4114800" marR="0" lvl="8"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9pPr>
          </a:lstStyle>
          <a:p>
            <a:endParaRPr/>
          </a:p>
        </p:txBody>
      </p:sp>
      <p:sp>
        <p:nvSpPr>
          <p:cNvPr id="139" name="Google Shape;139;p27"/>
          <p:cNvSpPr txBox="1">
            <a:spLocks noGrp="1"/>
          </p:cNvSpPr>
          <p:nvPr>
            <p:ph type="body" idx="3"/>
          </p:nvPr>
        </p:nvSpPr>
        <p:spPr>
          <a:xfrm>
            <a:off x="1248569" y="4178874"/>
            <a:ext cx="1848475" cy="370083"/>
          </a:xfrm>
          <a:prstGeom prst="rect">
            <a:avLst/>
          </a:prstGeom>
          <a:noFill/>
          <a:ln>
            <a:noFill/>
          </a:ln>
        </p:spPr>
        <p:txBody>
          <a:bodyPr spcFirstLastPara="1" wrap="square" lIns="91425" tIns="45700" rIns="91425" bIns="45700" anchor="t" anchorCtr="0">
            <a:normAutofit/>
          </a:bodyPr>
          <a:lstStyle>
            <a:lvl1pPr marL="457200" marR="0" lvl="0" indent="-228600" algn="ctr" rtl="0">
              <a:lnSpc>
                <a:spcPct val="100000"/>
              </a:lnSpc>
              <a:spcBef>
                <a:spcPts val="0"/>
              </a:spcBef>
              <a:spcAft>
                <a:spcPts val="0"/>
              </a:spcAft>
              <a:buClr>
                <a:srgbClr val="FFFEFF"/>
              </a:buClr>
              <a:buSzPts val="1020"/>
              <a:buFont typeface="Gill Sans"/>
              <a:buNone/>
              <a:defRPr sz="1020" b="1" i="0" u="none" strike="noStrike" cap="none">
                <a:solidFill>
                  <a:srgbClr val="FFFEFF"/>
                </a:solidFill>
                <a:latin typeface="Gill Sans"/>
                <a:ea typeface="Gill Sans"/>
                <a:cs typeface="Gill Sans"/>
                <a:sym typeface="Gill Sans"/>
              </a:defRPr>
            </a:lvl1pPr>
            <a:lvl2pPr marL="914400" marR="0" lvl="1"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2pPr>
            <a:lvl3pPr marL="1371600" marR="0" lvl="2"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3pPr>
            <a:lvl4pPr marL="1828800" marR="0" lvl="3"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4pPr>
            <a:lvl5pPr marL="2286000" marR="0" lvl="4"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5pPr>
            <a:lvl6pPr marL="2743200" marR="0" lvl="5"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6pPr>
            <a:lvl7pPr marL="3200400" marR="0" lvl="6"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7pPr>
            <a:lvl8pPr marL="3657600" marR="0" lvl="7"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8pPr>
            <a:lvl9pPr marL="4114800" marR="0" lvl="8"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9pPr>
          </a:lstStyle>
          <a:p>
            <a:endParaRPr/>
          </a:p>
        </p:txBody>
      </p:sp>
      <p:sp>
        <p:nvSpPr>
          <p:cNvPr id="140" name="Google Shape;140;p27"/>
          <p:cNvSpPr txBox="1">
            <a:spLocks noGrp="1"/>
          </p:cNvSpPr>
          <p:nvPr>
            <p:ph type="body" idx="4"/>
          </p:nvPr>
        </p:nvSpPr>
        <p:spPr>
          <a:xfrm>
            <a:off x="4349818" y="4211483"/>
            <a:ext cx="1848475" cy="370083"/>
          </a:xfrm>
          <a:prstGeom prst="rect">
            <a:avLst/>
          </a:prstGeom>
          <a:noFill/>
          <a:ln>
            <a:noFill/>
          </a:ln>
        </p:spPr>
        <p:txBody>
          <a:bodyPr spcFirstLastPara="1" wrap="square" lIns="91425" tIns="45700" rIns="91425" bIns="45700" anchor="t" anchorCtr="0">
            <a:normAutofit/>
          </a:bodyPr>
          <a:lstStyle>
            <a:lvl1pPr marL="457200" marR="0" lvl="0" indent="-228600" algn="ctr" rtl="0">
              <a:lnSpc>
                <a:spcPct val="100000"/>
              </a:lnSpc>
              <a:spcBef>
                <a:spcPts val="0"/>
              </a:spcBef>
              <a:spcAft>
                <a:spcPts val="0"/>
              </a:spcAft>
              <a:buClr>
                <a:srgbClr val="FFFEFF"/>
              </a:buClr>
              <a:buSzPts val="1020"/>
              <a:buFont typeface="Gill Sans"/>
              <a:buNone/>
              <a:defRPr sz="1020" b="1" i="0" u="none" strike="noStrike" cap="none">
                <a:solidFill>
                  <a:srgbClr val="FFFEFF"/>
                </a:solidFill>
                <a:latin typeface="Gill Sans"/>
                <a:ea typeface="Gill Sans"/>
                <a:cs typeface="Gill Sans"/>
                <a:sym typeface="Gill Sans"/>
              </a:defRPr>
            </a:lvl1pPr>
            <a:lvl2pPr marL="914400" marR="0" lvl="1"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2pPr>
            <a:lvl3pPr marL="1371600" marR="0" lvl="2"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3pPr>
            <a:lvl4pPr marL="1828800" marR="0" lvl="3"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4pPr>
            <a:lvl5pPr marL="2286000" marR="0" lvl="4"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5pPr>
            <a:lvl6pPr marL="2743200" marR="0" lvl="5"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6pPr>
            <a:lvl7pPr marL="3200400" marR="0" lvl="6"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7pPr>
            <a:lvl8pPr marL="3657600" marR="0" lvl="7"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8pPr>
            <a:lvl9pPr marL="4114800" marR="0" lvl="8"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Group 5">
  <p:cSld name="Group 5">
    <p:spTree>
      <p:nvGrpSpPr>
        <p:cNvPr id="1" name="Shape 141"/>
        <p:cNvGrpSpPr/>
        <p:nvPr/>
      </p:nvGrpSpPr>
      <p:grpSpPr>
        <a:xfrm>
          <a:off x="0" y="0"/>
          <a:ext cx="0" cy="0"/>
          <a:chOff x="0" y="0"/>
          <a:chExt cx="0" cy="0"/>
        </a:xfrm>
      </p:grpSpPr>
      <p:sp>
        <p:nvSpPr>
          <p:cNvPr id="142" name="Google Shape;142;p28"/>
          <p:cNvSpPr>
            <a:spLocks noGrp="1"/>
          </p:cNvSpPr>
          <p:nvPr>
            <p:ph type="pic" idx="2"/>
          </p:nvPr>
        </p:nvSpPr>
        <p:spPr>
          <a:xfrm>
            <a:off x="683333" y="3934142"/>
            <a:ext cx="1968188" cy="3489759"/>
          </a:xfrm>
          <a:prstGeom prst="rect">
            <a:avLst/>
          </a:prstGeom>
          <a:solidFill>
            <a:schemeClr val="lt1"/>
          </a:solidFill>
          <a:ln>
            <a:noFill/>
          </a:ln>
        </p:spPr>
        <p:txBody>
          <a:bodyPr spcFirstLastPara="1" wrap="square" lIns="91425" tIns="91425" rIns="91425" bIns="91425" anchor="ctr" anchorCtr="0">
            <a:noAutofit/>
          </a:bodyPr>
          <a:lstStyle>
            <a:lvl1pPr lvl="0">
              <a:spcBef>
                <a:spcPts val="0"/>
              </a:spcBef>
              <a:spcAft>
                <a:spcPts val="0"/>
              </a:spcAft>
              <a:buNone/>
              <a:defRPr/>
            </a:lvl1pPr>
          </a:lstStyle>
          <a:p>
            <a:endParaRPr dirty="0"/>
          </a:p>
        </p:txBody>
      </p:sp>
      <p:sp>
        <p:nvSpPr>
          <p:cNvPr id="143" name="Google Shape;143;p28"/>
          <p:cNvSpPr>
            <a:spLocks noGrp="1"/>
          </p:cNvSpPr>
          <p:nvPr>
            <p:ph type="pic" idx="3"/>
          </p:nvPr>
        </p:nvSpPr>
        <p:spPr>
          <a:xfrm>
            <a:off x="2901599" y="3934140"/>
            <a:ext cx="1966001" cy="3489759"/>
          </a:xfrm>
          <a:prstGeom prst="rect">
            <a:avLst/>
          </a:prstGeom>
          <a:solidFill>
            <a:schemeClr val="lt1"/>
          </a:solidFill>
          <a:ln>
            <a:noFill/>
          </a:ln>
        </p:spPr>
        <p:txBody>
          <a:bodyPr spcFirstLastPara="1" wrap="square" lIns="91425" tIns="91425" rIns="91425" bIns="91425" anchor="ctr" anchorCtr="0">
            <a:noAutofit/>
          </a:bodyPr>
          <a:lstStyle>
            <a:lvl1pPr lvl="0">
              <a:spcBef>
                <a:spcPts val="0"/>
              </a:spcBef>
              <a:spcAft>
                <a:spcPts val="0"/>
              </a:spcAft>
              <a:buNone/>
              <a:defRPr/>
            </a:lvl1pPr>
          </a:lstStyle>
          <a:p>
            <a:endParaRPr dirty="0"/>
          </a:p>
        </p:txBody>
      </p:sp>
      <p:sp>
        <p:nvSpPr>
          <p:cNvPr id="144" name="Google Shape;144;p28"/>
          <p:cNvSpPr>
            <a:spLocks noGrp="1"/>
          </p:cNvSpPr>
          <p:nvPr>
            <p:ph type="pic" idx="4"/>
          </p:nvPr>
        </p:nvSpPr>
        <p:spPr>
          <a:xfrm>
            <a:off x="5129084" y="3934140"/>
            <a:ext cx="1971918" cy="3489759"/>
          </a:xfrm>
          <a:prstGeom prst="rect">
            <a:avLst/>
          </a:prstGeom>
          <a:solidFill>
            <a:schemeClr val="lt1"/>
          </a:solidFill>
          <a:ln>
            <a:noFill/>
          </a:ln>
        </p:spPr>
        <p:txBody>
          <a:bodyPr spcFirstLastPara="1" wrap="square" lIns="91425" tIns="91425" rIns="91425" bIns="91425" anchor="ctr" anchorCtr="0">
            <a:noAutofit/>
          </a:bodyPr>
          <a:lstStyle>
            <a:lvl1pPr lvl="0">
              <a:spcBef>
                <a:spcPts val="0"/>
              </a:spcBef>
              <a:spcAft>
                <a:spcPts val="0"/>
              </a:spcAft>
              <a:buNone/>
              <a:defRPr/>
            </a:lvl1pPr>
          </a:lstStyle>
          <a:p>
            <a:endParaRPr dirty="0"/>
          </a:p>
        </p:txBody>
      </p:sp>
      <p:cxnSp>
        <p:nvCxnSpPr>
          <p:cNvPr id="145" name="Google Shape;145;p28"/>
          <p:cNvCxnSpPr/>
          <p:nvPr/>
        </p:nvCxnSpPr>
        <p:spPr>
          <a:xfrm>
            <a:off x="683333" y="3242170"/>
            <a:ext cx="256689" cy="1"/>
          </a:xfrm>
          <a:prstGeom prst="straightConnector1">
            <a:avLst/>
          </a:prstGeom>
          <a:noFill/>
          <a:ln w="9525" cap="flat" cmpd="sng">
            <a:solidFill>
              <a:srgbClr val="26B470"/>
            </a:solidFill>
            <a:prstDash val="solid"/>
            <a:round/>
            <a:headEnd type="none" w="sm" len="sm"/>
            <a:tailEnd type="none" w="sm" len="sm"/>
          </a:ln>
        </p:spPr>
      </p:cxnSp>
      <p:sp>
        <p:nvSpPr>
          <p:cNvPr id="146" name="Google Shape;146;p28"/>
          <p:cNvSpPr/>
          <p:nvPr/>
        </p:nvSpPr>
        <p:spPr>
          <a:xfrm>
            <a:off x="5131829" y="3934139"/>
            <a:ext cx="1971918" cy="3489759"/>
          </a:xfrm>
          <a:prstGeom prst="rect">
            <a:avLst/>
          </a:prstGeom>
          <a:solidFill>
            <a:srgbClr val="2CB772">
              <a:alpha val="80000"/>
            </a:srgbClr>
          </a:solidFill>
          <a:ln>
            <a:noFill/>
          </a:ln>
        </p:spPr>
        <p:txBody>
          <a:bodyPr spcFirstLastPara="1" wrap="square" lIns="12125" tIns="12125" rIns="12125" bIns="12125" anchor="ctr" anchorCtr="0">
            <a:noAutofit/>
          </a:bodyPr>
          <a:lstStyle/>
          <a:p>
            <a:pPr marL="0" marR="0" lvl="0" indent="0" algn="ctr" rtl="0">
              <a:lnSpc>
                <a:spcPct val="100000"/>
              </a:lnSpc>
              <a:spcBef>
                <a:spcPts val="0"/>
              </a:spcBef>
              <a:spcAft>
                <a:spcPts val="0"/>
              </a:spcAft>
              <a:buClr>
                <a:srgbClr val="FFFFFF"/>
              </a:buClr>
              <a:buSzPts val="956"/>
              <a:buFont typeface="Helvetica Neue Light"/>
              <a:buNone/>
            </a:pPr>
            <a:endParaRPr sz="956" b="0" i="0" u="none" strike="noStrike" cap="none" dirty="0">
              <a:solidFill>
                <a:srgbClr val="FFFFFF"/>
              </a:solidFill>
              <a:latin typeface="Helvetica Neue Light"/>
              <a:ea typeface="Helvetica Neue Light"/>
              <a:cs typeface="Helvetica Neue Light"/>
              <a:sym typeface="Helvetica Neue Light"/>
            </a:endParaRPr>
          </a:p>
        </p:txBody>
      </p:sp>
      <p:sp>
        <p:nvSpPr>
          <p:cNvPr id="147" name="Google Shape;147;p28"/>
          <p:cNvSpPr txBox="1">
            <a:spLocks noGrp="1"/>
          </p:cNvSpPr>
          <p:nvPr>
            <p:ph type="body" idx="1"/>
          </p:nvPr>
        </p:nvSpPr>
        <p:spPr>
          <a:xfrm>
            <a:off x="675805" y="2090016"/>
            <a:ext cx="4574450" cy="1821921"/>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100000"/>
              </a:lnSpc>
              <a:spcBef>
                <a:spcPts val="0"/>
              </a:spcBef>
              <a:spcAft>
                <a:spcPts val="0"/>
              </a:spcAft>
              <a:buClr>
                <a:srgbClr val="393941"/>
              </a:buClr>
              <a:buSzPts val="3188"/>
              <a:buFont typeface="Gill Sans"/>
              <a:buNone/>
              <a:defRPr sz="3188" b="1" i="0" u="none" strike="noStrike" cap="none">
                <a:solidFill>
                  <a:srgbClr val="393941"/>
                </a:solidFill>
                <a:latin typeface="Gill Sans"/>
                <a:ea typeface="Gill Sans"/>
                <a:cs typeface="Gill Sans"/>
                <a:sym typeface="Gill Sans"/>
              </a:defRPr>
            </a:lvl1pPr>
            <a:lvl2pPr marL="914400" marR="0" lvl="1"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2pPr>
            <a:lvl3pPr marL="1371600" marR="0" lvl="2"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3pPr>
            <a:lvl4pPr marL="1828800" marR="0" lvl="3"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4pPr>
            <a:lvl5pPr marL="2286000" marR="0" lvl="4"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5pPr>
            <a:lvl6pPr marL="2743200" marR="0" lvl="5"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6pPr>
            <a:lvl7pPr marL="3200400" marR="0" lvl="6"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7pPr>
            <a:lvl8pPr marL="3657600" marR="0" lvl="7"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8pPr>
            <a:lvl9pPr marL="4114800" marR="0" lvl="8"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9pPr>
          </a:lstStyle>
          <a:p>
            <a:endParaRPr/>
          </a:p>
        </p:txBody>
      </p:sp>
      <p:sp>
        <p:nvSpPr>
          <p:cNvPr id="148" name="Google Shape;148;p28"/>
          <p:cNvSpPr txBox="1">
            <a:spLocks noGrp="1"/>
          </p:cNvSpPr>
          <p:nvPr>
            <p:ph type="body" idx="5"/>
          </p:nvPr>
        </p:nvSpPr>
        <p:spPr>
          <a:xfrm>
            <a:off x="668447" y="7703834"/>
            <a:ext cx="1968401" cy="942976"/>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100000"/>
              </a:lnSpc>
              <a:spcBef>
                <a:spcPts val="0"/>
              </a:spcBef>
              <a:spcAft>
                <a:spcPts val="0"/>
              </a:spcAft>
              <a:buClr>
                <a:srgbClr val="515257"/>
              </a:buClr>
              <a:buSzPts val="1020"/>
              <a:buFont typeface="Gill Sans"/>
              <a:buNone/>
              <a:defRPr sz="1020" b="0" i="0" u="none" strike="noStrike" cap="none">
                <a:solidFill>
                  <a:srgbClr val="515257"/>
                </a:solidFill>
                <a:latin typeface="Gill Sans"/>
                <a:ea typeface="Gill Sans"/>
                <a:cs typeface="Gill Sans"/>
                <a:sym typeface="Gill Sans"/>
              </a:defRPr>
            </a:lvl1pPr>
            <a:lvl2pPr marL="914400" marR="0" lvl="1"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2pPr>
            <a:lvl3pPr marL="1371600" marR="0" lvl="2"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3pPr>
            <a:lvl4pPr marL="1828800" marR="0" lvl="3"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4pPr>
            <a:lvl5pPr marL="2286000" marR="0" lvl="4"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5pPr>
            <a:lvl6pPr marL="2743200" marR="0" lvl="5"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6pPr>
            <a:lvl7pPr marL="3200400" marR="0" lvl="6"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7pPr>
            <a:lvl8pPr marL="3657600" marR="0" lvl="7"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8pPr>
            <a:lvl9pPr marL="4114800" marR="0" lvl="8"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9pPr>
          </a:lstStyle>
          <a:p>
            <a:endParaRPr/>
          </a:p>
        </p:txBody>
      </p:sp>
      <p:sp>
        <p:nvSpPr>
          <p:cNvPr id="149" name="Google Shape;149;p28"/>
          <p:cNvSpPr txBox="1">
            <a:spLocks noGrp="1"/>
          </p:cNvSpPr>
          <p:nvPr>
            <p:ph type="body" idx="6"/>
          </p:nvPr>
        </p:nvSpPr>
        <p:spPr>
          <a:xfrm>
            <a:off x="2899199" y="7703834"/>
            <a:ext cx="1968401" cy="942976"/>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100000"/>
              </a:lnSpc>
              <a:spcBef>
                <a:spcPts val="0"/>
              </a:spcBef>
              <a:spcAft>
                <a:spcPts val="0"/>
              </a:spcAft>
              <a:buClr>
                <a:srgbClr val="515257"/>
              </a:buClr>
              <a:buSzPts val="1020"/>
              <a:buFont typeface="Gill Sans"/>
              <a:buNone/>
              <a:defRPr sz="1020" b="0" i="0" u="none" strike="noStrike" cap="none">
                <a:solidFill>
                  <a:srgbClr val="515257"/>
                </a:solidFill>
                <a:latin typeface="Gill Sans"/>
                <a:ea typeface="Gill Sans"/>
                <a:cs typeface="Gill Sans"/>
                <a:sym typeface="Gill Sans"/>
              </a:defRPr>
            </a:lvl1pPr>
            <a:lvl2pPr marL="914400" marR="0" lvl="1"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2pPr>
            <a:lvl3pPr marL="1371600" marR="0" lvl="2"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3pPr>
            <a:lvl4pPr marL="1828800" marR="0" lvl="3"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4pPr>
            <a:lvl5pPr marL="2286000" marR="0" lvl="4"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5pPr>
            <a:lvl6pPr marL="2743200" marR="0" lvl="5"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6pPr>
            <a:lvl7pPr marL="3200400" marR="0" lvl="6"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7pPr>
            <a:lvl8pPr marL="3657600" marR="0" lvl="7"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8pPr>
            <a:lvl9pPr marL="4114800" marR="0" lvl="8"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9pPr>
          </a:lstStyle>
          <a:p>
            <a:endParaRPr/>
          </a:p>
        </p:txBody>
      </p:sp>
      <p:sp>
        <p:nvSpPr>
          <p:cNvPr id="150" name="Google Shape;150;p28"/>
          <p:cNvSpPr txBox="1">
            <a:spLocks noGrp="1"/>
          </p:cNvSpPr>
          <p:nvPr>
            <p:ph type="body" idx="7"/>
          </p:nvPr>
        </p:nvSpPr>
        <p:spPr>
          <a:xfrm>
            <a:off x="5129085" y="7703834"/>
            <a:ext cx="1968401" cy="942976"/>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100000"/>
              </a:lnSpc>
              <a:spcBef>
                <a:spcPts val="0"/>
              </a:spcBef>
              <a:spcAft>
                <a:spcPts val="0"/>
              </a:spcAft>
              <a:buClr>
                <a:srgbClr val="515257"/>
              </a:buClr>
              <a:buSzPts val="1020"/>
              <a:buFont typeface="Gill Sans"/>
              <a:buNone/>
              <a:defRPr sz="1020" b="0" i="0" u="none" strike="noStrike" cap="none">
                <a:solidFill>
                  <a:srgbClr val="515257"/>
                </a:solidFill>
                <a:latin typeface="Gill Sans"/>
                <a:ea typeface="Gill Sans"/>
                <a:cs typeface="Gill Sans"/>
                <a:sym typeface="Gill Sans"/>
              </a:defRPr>
            </a:lvl1pPr>
            <a:lvl2pPr marL="914400" marR="0" lvl="1"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2pPr>
            <a:lvl3pPr marL="1371600" marR="0" lvl="2"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3pPr>
            <a:lvl4pPr marL="1828800" marR="0" lvl="3"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4pPr>
            <a:lvl5pPr marL="2286000" marR="0" lvl="4"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5pPr>
            <a:lvl6pPr marL="2743200" marR="0" lvl="5"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6pPr>
            <a:lvl7pPr marL="3200400" marR="0" lvl="6"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7pPr>
            <a:lvl8pPr marL="3657600" marR="0" lvl="7"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8pPr>
            <a:lvl9pPr marL="4114800" marR="0" lvl="8"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9pPr>
          </a:lstStyle>
          <a:p>
            <a:endParaRPr/>
          </a:p>
        </p:txBody>
      </p:sp>
      <p:sp>
        <p:nvSpPr>
          <p:cNvPr id="151" name="Google Shape;151;p28"/>
          <p:cNvSpPr txBox="1">
            <a:spLocks noGrp="1"/>
          </p:cNvSpPr>
          <p:nvPr>
            <p:ph type="body" idx="8"/>
          </p:nvPr>
        </p:nvSpPr>
        <p:spPr>
          <a:xfrm>
            <a:off x="668447" y="1443280"/>
            <a:ext cx="1417350" cy="423757"/>
          </a:xfrm>
          <a:prstGeom prst="rect">
            <a:avLst/>
          </a:prstGeom>
          <a:noFill/>
          <a:ln>
            <a:noFill/>
          </a:ln>
        </p:spPr>
        <p:txBody>
          <a:bodyPr spcFirstLastPara="1" wrap="square" lIns="91425" tIns="45700" rIns="91425" bIns="45700" anchor="t" anchorCtr="0">
            <a:noAutofit/>
          </a:bodyPr>
          <a:lstStyle>
            <a:lvl1pPr marL="457200" marR="0" lvl="0" indent="-228600" algn="just" rtl="0">
              <a:lnSpc>
                <a:spcPct val="100000"/>
              </a:lnSpc>
              <a:spcBef>
                <a:spcPts val="0"/>
              </a:spcBef>
              <a:spcAft>
                <a:spcPts val="0"/>
              </a:spcAft>
              <a:buClr>
                <a:srgbClr val="7A7B83"/>
              </a:buClr>
              <a:buSzPts val="1148"/>
              <a:buFont typeface="Gill Sans"/>
              <a:buNone/>
              <a:defRPr sz="1148" b="0" i="0" u="none" strike="noStrike" cap="none">
                <a:solidFill>
                  <a:srgbClr val="7A7B83"/>
                </a:solidFill>
                <a:latin typeface="Gill Sans"/>
                <a:ea typeface="Gill Sans"/>
                <a:cs typeface="Gill Sans"/>
                <a:sym typeface="Gill Sans"/>
              </a:defRPr>
            </a:lvl1pPr>
            <a:lvl2pPr marL="914400" marR="0" lvl="1"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2pPr>
            <a:lvl3pPr marL="1371600" marR="0" lvl="2"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3pPr>
            <a:lvl4pPr marL="1828800" marR="0" lvl="3"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4pPr>
            <a:lvl5pPr marL="2286000" marR="0" lvl="4"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5pPr>
            <a:lvl6pPr marL="2743200" marR="0" lvl="5"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6pPr>
            <a:lvl7pPr marL="3200400" marR="0" lvl="6"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7pPr>
            <a:lvl8pPr marL="3657600" marR="0" lvl="7"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8pPr>
            <a:lvl9pPr marL="4114800" marR="0" lvl="8"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ext-Heavy Group">
  <p:cSld name="Text-Heavy Group">
    <p:spTree>
      <p:nvGrpSpPr>
        <p:cNvPr id="1" name="Shape 152"/>
        <p:cNvGrpSpPr/>
        <p:nvPr/>
      </p:nvGrpSpPr>
      <p:grpSpPr>
        <a:xfrm>
          <a:off x="0" y="0"/>
          <a:ext cx="0" cy="0"/>
          <a:chOff x="0" y="0"/>
          <a:chExt cx="0" cy="0"/>
        </a:xfrm>
      </p:grpSpPr>
      <p:sp>
        <p:nvSpPr>
          <p:cNvPr id="153" name="Google Shape;153;p29"/>
          <p:cNvSpPr/>
          <p:nvPr/>
        </p:nvSpPr>
        <p:spPr>
          <a:xfrm>
            <a:off x="687699" y="1893433"/>
            <a:ext cx="1971918" cy="6271536"/>
          </a:xfrm>
          <a:prstGeom prst="rect">
            <a:avLst/>
          </a:prstGeom>
          <a:noFill/>
          <a:ln w="50800" cap="flat" cmpd="sng">
            <a:solidFill>
              <a:srgbClr val="2CB772"/>
            </a:solidFill>
            <a:prstDash val="solid"/>
            <a:miter lim="400000"/>
            <a:headEnd type="none" w="sm" len="sm"/>
            <a:tailEnd type="none" w="sm" len="sm"/>
          </a:ln>
        </p:spPr>
        <p:txBody>
          <a:bodyPr spcFirstLastPara="1" wrap="square" lIns="12125" tIns="12125" rIns="12125" bIns="12125" anchor="ctr" anchorCtr="0">
            <a:noAutofit/>
          </a:bodyPr>
          <a:lstStyle/>
          <a:p>
            <a:pPr marL="0" marR="0" lvl="0" indent="0" algn="ctr" rtl="0">
              <a:lnSpc>
                <a:spcPct val="100000"/>
              </a:lnSpc>
              <a:spcBef>
                <a:spcPts val="0"/>
              </a:spcBef>
              <a:spcAft>
                <a:spcPts val="0"/>
              </a:spcAft>
              <a:buClr>
                <a:srgbClr val="FFFFFF"/>
              </a:buClr>
              <a:buSzPts val="956"/>
              <a:buFont typeface="Helvetica Neue Light"/>
              <a:buNone/>
            </a:pPr>
            <a:endParaRPr sz="956" b="0" i="0" u="none" strike="noStrike" cap="none" dirty="0">
              <a:solidFill>
                <a:srgbClr val="FFFFFF"/>
              </a:solidFill>
              <a:latin typeface="Helvetica Neue Light"/>
              <a:ea typeface="Helvetica Neue Light"/>
              <a:cs typeface="Helvetica Neue Light"/>
              <a:sym typeface="Helvetica Neue Light"/>
            </a:endParaRPr>
          </a:p>
        </p:txBody>
      </p:sp>
      <p:sp>
        <p:nvSpPr>
          <p:cNvPr id="154" name="Google Shape;154;p29"/>
          <p:cNvSpPr/>
          <p:nvPr/>
        </p:nvSpPr>
        <p:spPr>
          <a:xfrm>
            <a:off x="1182375" y="6825160"/>
            <a:ext cx="982567" cy="579775"/>
          </a:xfrm>
          <a:prstGeom prst="roundRect">
            <a:avLst>
              <a:gd name="adj" fmla="val 50000"/>
            </a:avLst>
          </a:prstGeom>
          <a:solidFill>
            <a:srgbClr val="2CB772"/>
          </a:solidFill>
          <a:ln w="38100" cap="flat" cmpd="sng">
            <a:solidFill>
              <a:srgbClr val="009457"/>
            </a:solidFill>
            <a:prstDash val="solid"/>
            <a:miter lim="400000"/>
            <a:headEnd type="none" w="sm" len="sm"/>
            <a:tailEnd type="none" w="sm" len="sm"/>
          </a:ln>
        </p:spPr>
        <p:txBody>
          <a:bodyPr spcFirstLastPara="1" wrap="square" lIns="12125" tIns="12125" rIns="12125" bIns="12125" anchor="ctr" anchorCtr="0">
            <a:noAutofit/>
          </a:bodyPr>
          <a:lstStyle/>
          <a:p>
            <a:pPr marL="0" marR="0" lvl="0" indent="0" algn="ctr" rtl="0">
              <a:lnSpc>
                <a:spcPct val="100000"/>
              </a:lnSpc>
              <a:spcBef>
                <a:spcPts val="0"/>
              </a:spcBef>
              <a:spcAft>
                <a:spcPts val="0"/>
              </a:spcAft>
              <a:buClr>
                <a:srgbClr val="FFFFFF"/>
              </a:buClr>
              <a:buSzPts val="956"/>
              <a:buFont typeface="Helvetica Neue Light"/>
              <a:buNone/>
            </a:pPr>
            <a:endParaRPr sz="956" b="0" i="0" u="none" strike="noStrike" cap="none" dirty="0">
              <a:solidFill>
                <a:srgbClr val="FFFFFF"/>
              </a:solidFill>
              <a:latin typeface="Helvetica Neue Light"/>
              <a:ea typeface="Helvetica Neue Light"/>
              <a:cs typeface="Helvetica Neue Light"/>
              <a:sym typeface="Helvetica Neue Light"/>
            </a:endParaRPr>
          </a:p>
        </p:txBody>
      </p:sp>
      <p:sp>
        <p:nvSpPr>
          <p:cNvPr id="155" name="Google Shape;155;p29"/>
          <p:cNvSpPr/>
          <p:nvPr/>
        </p:nvSpPr>
        <p:spPr>
          <a:xfrm>
            <a:off x="2900242" y="1893433"/>
            <a:ext cx="1971918" cy="6271536"/>
          </a:xfrm>
          <a:prstGeom prst="rect">
            <a:avLst/>
          </a:prstGeom>
          <a:noFill/>
          <a:ln w="50800" cap="flat" cmpd="sng">
            <a:solidFill>
              <a:srgbClr val="393941"/>
            </a:solidFill>
            <a:prstDash val="solid"/>
            <a:miter lim="400000"/>
            <a:headEnd type="none" w="sm" len="sm"/>
            <a:tailEnd type="none" w="sm" len="sm"/>
          </a:ln>
        </p:spPr>
        <p:txBody>
          <a:bodyPr spcFirstLastPara="1" wrap="square" lIns="12125" tIns="12125" rIns="12125" bIns="12125" anchor="ctr" anchorCtr="0">
            <a:noAutofit/>
          </a:bodyPr>
          <a:lstStyle/>
          <a:p>
            <a:pPr marL="0" marR="0" lvl="0" indent="0" algn="ctr" rtl="0">
              <a:lnSpc>
                <a:spcPct val="100000"/>
              </a:lnSpc>
              <a:spcBef>
                <a:spcPts val="0"/>
              </a:spcBef>
              <a:spcAft>
                <a:spcPts val="0"/>
              </a:spcAft>
              <a:buClr>
                <a:srgbClr val="FFFFFF"/>
              </a:buClr>
              <a:buSzPts val="956"/>
              <a:buFont typeface="Helvetica Neue Light"/>
              <a:buNone/>
            </a:pPr>
            <a:endParaRPr sz="956" b="0" i="0" u="none" strike="noStrike" cap="none" dirty="0">
              <a:solidFill>
                <a:srgbClr val="FFFFFF"/>
              </a:solidFill>
              <a:latin typeface="Helvetica Neue Light"/>
              <a:ea typeface="Helvetica Neue Light"/>
              <a:cs typeface="Helvetica Neue Light"/>
              <a:sym typeface="Helvetica Neue Light"/>
            </a:endParaRPr>
          </a:p>
        </p:txBody>
      </p:sp>
      <p:sp>
        <p:nvSpPr>
          <p:cNvPr id="156" name="Google Shape;156;p29"/>
          <p:cNvSpPr/>
          <p:nvPr/>
        </p:nvSpPr>
        <p:spPr>
          <a:xfrm>
            <a:off x="3394917" y="6825160"/>
            <a:ext cx="982567" cy="579775"/>
          </a:xfrm>
          <a:prstGeom prst="roundRect">
            <a:avLst>
              <a:gd name="adj" fmla="val 50000"/>
            </a:avLst>
          </a:prstGeom>
          <a:solidFill>
            <a:srgbClr val="393941"/>
          </a:solidFill>
          <a:ln w="38100" cap="flat" cmpd="sng">
            <a:solidFill>
              <a:srgbClr val="393941"/>
            </a:solidFill>
            <a:prstDash val="solid"/>
            <a:miter lim="400000"/>
            <a:headEnd type="none" w="sm" len="sm"/>
            <a:tailEnd type="none" w="sm" len="sm"/>
          </a:ln>
        </p:spPr>
        <p:txBody>
          <a:bodyPr spcFirstLastPara="1" wrap="square" lIns="12125" tIns="12125" rIns="12125" bIns="12125" anchor="ctr" anchorCtr="0">
            <a:noAutofit/>
          </a:bodyPr>
          <a:lstStyle/>
          <a:p>
            <a:pPr marL="0" marR="0" lvl="0" indent="0" algn="ctr" rtl="0">
              <a:lnSpc>
                <a:spcPct val="100000"/>
              </a:lnSpc>
              <a:spcBef>
                <a:spcPts val="0"/>
              </a:spcBef>
              <a:spcAft>
                <a:spcPts val="0"/>
              </a:spcAft>
              <a:buClr>
                <a:srgbClr val="FFFFFF"/>
              </a:buClr>
              <a:buSzPts val="956"/>
              <a:buFont typeface="Helvetica Neue Light"/>
              <a:buNone/>
            </a:pPr>
            <a:endParaRPr sz="956" b="0" i="0" u="none" strike="noStrike" cap="none" dirty="0">
              <a:solidFill>
                <a:srgbClr val="FFFFFF"/>
              </a:solidFill>
              <a:latin typeface="Helvetica Neue Light"/>
              <a:ea typeface="Helvetica Neue Light"/>
              <a:cs typeface="Helvetica Neue Light"/>
              <a:sym typeface="Helvetica Neue Light"/>
            </a:endParaRPr>
          </a:p>
        </p:txBody>
      </p:sp>
      <p:sp>
        <p:nvSpPr>
          <p:cNvPr id="157" name="Google Shape;157;p29"/>
          <p:cNvSpPr/>
          <p:nvPr/>
        </p:nvSpPr>
        <p:spPr>
          <a:xfrm>
            <a:off x="5112784" y="1893433"/>
            <a:ext cx="1971918" cy="6271536"/>
          </a:xfrm>
          <a:prstGeom prst="rect">
            <a:avLst/>
          </a:prstGeom>
          <a:noFill/>
          <a:ln w="50800" cap="flat" cmpd="sng">
            <a:solidFill>
              <a:srgbClr val="2CB772"/>
            </a:solidFill>
            <a:prstDash val="solid"/>
            <a:miter lim="400000"/>
            <a:headEnd type="none" w="sm" len="sm"/>
            <a:tailEnd type="none" w="sm" len="sm"/>
          </a:ln>
        </p:spPr>
        <p:txBody>
          <a:bodyPr spcFirstLastPara="1" wrap="square" lIns="12125" tIns="12125" rIns="12125" bIns="12125" anchor="ctr" anchorCtr="0">
            <a:noAutofit/>
          </a:bodyPr>
          <a:lstStyle/>
          <a:p>
            <a:pPr marL="0" marR="0" lvl="0" indent="0" algn="ctr" rtl="0">
              <a:lnSpc>
                <a:spcPct val="100000"/>
              </a:lnSpc>
              <a:spcBef>
                <a:spcPts val="0"/>
              </a:spcBef>
              <a:spcAft>
                <a:spcPts val="0"/>
              </a:spcAft>
              <a:buClr>
                <a:srgbClr val="FFFFFF"/>
              </a:buClr>
              <a:buSzPts val="956"/>
              <a:buFont typeface="Helvetica Neue Light"/>
              <a:buNone/>
            </a:pPr>
            <a:endParaRPr sz="956" b="0" i="0" u="none" strike="noStrike" cap="none" dirty="0">
              <a:solidFill>
                <a:srgbClr val="FFFFFF"/>
              </a:solidFill>
              <a:latin typeface="Helvetica Neue Light"/>
              <a:ea typeface="Helvetica Neue Light"/>
              <a:cs typeface="Helvetica Neue Light"/>
              <a:sym typeface="Helvetica Neue Light"/>
            </a:endParaRPr>
          </a:p>
        </p:txBody>
      </p:sp>
      <p:sp>
        <p:nvSpPr>
          <p:cNvPr id="158" name="Google Shape;158;p29"/>
          <p:cNvSpPr/>
          <p:nvPr/>
        </p:nvSpPr>
        <p:spPr>
          <a:xfrm>
            <a:off x="5607459" y="6825160"/>
            <a:ext cx="982567" cy="579775"/>
          </a:xfrm>
          <a:prstGeom prst="roundRect">
            <a:avLst>
              <a:gd name="adj" fmla="val 50000"/>
            </a:avLst>
          </a:prstGeom>
          <a:solidFill>
            <a:srgbClr val="2CB772"/>
          </a:solidFill>
          <a:ln w="38100" cap="flat" cmpd="sng">
            <a:solidFill>
              <a:srgbClr val="009457"/>
            </a:solidFill>
            <a:prstDash val="solid"/>
            <a:miter lim="400000"/>
            <a:headEnd type="none" w="sm" len="sm"/>
            <a:tailEnd type="none" w="sm" len="sm"/>
          </a:ln>
        </p:spPr>
        <p:txBody>
          <a:bodyPr spcFirstLastPara="1" wrap="square" lIns="12125" tIns="12125" rIns="12125" bIns="12125" anchor="ctr" anchorCtr="0">
            <a:noAutofit/>
          </a:bodyPr>
          <a:lstStyle/>
          <a:p>
            <a:pPr marL="0" marR="0" lvl="0" indent="0" algn="ctr" rtl="0">
              <a:lnSpc>
                <a:spcPct val="100000"/>
              </a:lnSpc>
              <a:spcBef>
                <a:spcPts val="0"/>
              </a:spcBef>
              <a:spcAft>
                <a:spcPts val="0"/>
              </a:spcAft>
              <a:buClr>
                <a:srgbClr val="FFFFFF"/>
              </a:buClr>
              <a:buSzPts val="956"/>
              <a:buFont typeface="Helvetica Neue Light"/>
              <a:buNone/>
            </a:pPr>
            <a:endParaRPr sz="956" b="0" i="0" u="none" strike="noStrike" cap="none" dirty="0">
              <a:solidFill>
                <a:srgbClr val="FFFFFF"/>
              </a:solidFill>
              <a:latin typeface="Helvetica Neue Light"/>
              <a:ea typeface="Helvetica Neue Light"/>
              <a:cs typeface="Helvetica Neue Light"/>
              <a:sym typeface="Helvetica Neue Light"/>
            </a:endParaRPr>
          </a:p>
        </p:txBody>
      </p:sp>
      <p:sp>
        <p:nvSpPr>
          <p:cNvPr id="159" name="Google Shape;159;p29"/>
          <p:cNvSpPr>
            <a:spLocks noGrp="1"/>
          </p:cNvSpPr>
          <p:nvPr>
            <p:ph type="pic" idx="2"/>
          </p:nvPr>
        </p:nvSpPr>
        <p:spPr>
          <a:xfrm>
            <a:off x="1432036" y="2487467"/>
            <a:ext cx="483245" cy="1111779"/>
          </a:xfrm>
          <a:prstGeom prst="rect">
            <a:avLst/>
          </a:prstGeom>
          <a:noFill/>
          <a:ln>
            <a:noFill/>
          </a:ln>
        </p:spPr>
        <p:txBody>
          <a:bodyPr spcFirstLastPara="1" wrap="square" lIns="91425" tIns="45700" rIns="91425" bIns="45700" anchor="t" anchorCtr="0">
            <a:noAutofit/>
          </a:bodyPr>
          <a:lstStyle>
            <a:lvl1pPr marR="0" lvl="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1pPr>
            <a:lvl2pPr marR="0" lvl="1"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2pPr>
            <a:lvl3pPr marR="0" lvl="2"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3pPr>
            <a:lvl4pPr marR="0" lvl="3"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4pPr>
            <a:lvl5pPr marR="0" lvl="4"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5pPr>
            <a:lvl6pPr marR="0" lvl="5"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6pPr>
            <a:lvl7pPr marR="0" lvl="6"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7pPr>
            <a:lvl8pPr marR="0" lvl="7"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8pPr>
            <a:lvl9pPr marR="0" lvl="8"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9pPr>
          </a:lstStyle>
          <a:p>
            <a:endParaRPr dirty="0"/>
          </a:p>
        </p:txBody>
      </p:sp>
      <p:sp>
        <p:nvSpPr>
          <p:cNvPr id="160" name="Google Shape;160;p29"/>
          <p:cNvSpPr>
            <a:spLocks noGrp="1"/>
          </p:cNvSpPr>
          <p:nvPr>
            <p:ph type="pic" idx="3"/>
          </p:nvPr>
        </p:nvSpPr>
        <p:spPr>
          <a:xfrm>
            <a:off x="3644578" y="2487467"/>
            <a:ext cx="483245" cy="1111779"/>
          </a:xfrm>
          <a:prstGeom prst="rect">
            <a:avLst/>
          </a:prstGeom>
          <a:noFill/>
          <a:ln>
            <a:noFill/>
          </a:ln>
        </p:spPr>
        <p:txBody>
          <a:bodyPr spcFirstLastPara="1" wrap="square" lIns="91425" tIns="45700" rIns="91425" bIns="45700" anchor="t" anchorCtr="0">
            <a:noAutofit/>
          </a:bodyPr>
          <a:lstStyle>
            <a:lvl1pPr marR="0" lvl="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1pPr>
            <a:lvl2pPr marR="0" lvl="1"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2pPr>
            <a:lvl3pPr marR="0" lvl="2"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3pPr>
            <a:lvl4pPr marR="0" lvl="3"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4pPr>
            <a:lvl5pPr marR="0" lvl="4"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5pPr>
            <a:lvl6pPr marR="0" lvl="5"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6pPr>
            <a:lvl7pPr marR="0" lvl="6"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7pPr>
            <a:lvl8pPr marR="0" lvl="7"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8pPr>
            <a:lvl9pPr marR="0" lvl="8"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9pPr>
          </a:lstStyle>
          <a:p>
            <a:endParaRPr dirty="0"/>
          </a:p>
        </p:txBody>
      </p:sp>
      <p:sp>
        <p:nvSpPr>
          <p:cNvPr id="161" name="Google Shape;161;p29"/>
          <p:cNvSpPr>
            <a:spLocks noGrp="1"/>
          </p:cNvSpPr>
          <p:nvPr>
            <p:ph type="pic" idx="4"/>
          </p:nvPr>
        </p:nvSpPr>
        <p:spPr>
          <a:xfrm>
            <a:off x="5861169" y="2487467"/>
            <a:ext cx="483245" cy="1111779"/>
          </a:xfrm>
          <a:prstGeom prst="rect">
            <a:avLst/>
          </a:prstGeom>
          <a:noFill/>
          <a:ln>
            <a:noFill/>
          </a:ln>
        </p:spPr>
        <p:txBody>
          <a:bodyPr spcFirstLastPara="1" wrap="square" lIns="91425" tIns="45700" rIns="91425" bIns="45700" anchor="t" anchorCtr="0">
            <a:noAutofit/>
          </a:bodyPr>
          <a:lstStyle>
            <a:lvl1pPr marR="0" lvl="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1pPr>
            <a:lvl2pPr marR="0" lvl="1"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2pPr>
            <a:lvl3pPr marR="0" lvl="2"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3pPr>
            <a:lvl4pPr marR="0" lvl="3"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4pPr>
            <a:lvl5pPr marR="0" lvl="4"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5pPr>
            <a:lvl6pPr marR="0" lvl="5"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6pPr>
            <a:lvl7pPr marR="0" lvl="6"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7pPr>
            <a:lvl8pPr marR="0" lvl="7"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8pPr>
            <a:lvl9pPr marR="0" lvl="8"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9pPr>
          </a:lstStyle>
          <a:p>
            <a:endParaRPr dirty="0"/>
          </a:p>
        </p:txBody>
      </p:sp>
      <p:sp>
        <p:nvSpPr>
          <p:cNvPr id="162" name="Google Shape;162;p29"/>
          <p:cNvSpPr txBox="1">
            <a:spLocks noGrp="1"/>
          </p:cNvSpPr>
          <p:nvPr>
            <p:ph type="body" idx="1"/>
          </p:nvPr>
        </p:nvSpPr>
        <p:spPr>
          <a:xfrm>
            <a:off x="1284279" y="6947406"/>
            <a:ext cx="778758" cy="33528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100000"/>
              </a:lnSpc>
              <a:spcBef>
                <a:spcPts val="0"/>
              </a:spcBef>
              <a:spcAft>
                <a:spcPts val="0"/>
              </a:spcAft>
              <a:buClr>
                <a:srgbClr val="FFFEFF"/>
              </a:buClr>
              <a:buSzPts val="893"/>
              <a:buFont typeface="Gill Sans"/>
              <a:buNone/>
              <a:defRPr sz="893" b="0" i="0" u="none" strike="noStrike" cap="none">
                <a:solidFill>
                  <a:srgbClr val="FFFEFF"/>
                </a:solidFill>
                <a:latin typeface="Gill Sans"/>
                <a:ea typeface="Gill Sans"/>
                <a:cs typeface="Gill Sans"/>
                <a:sym typeface="Gill Sans"/>
              </a:defRPr>
            </a:lvl1pPr>
            <a:lvl2pPr marL="914400" marR="0" lvl="1"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2pPr>
            <a:lvl3pPr marL="1371600" marR="0" lvl="2"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3pPr>
            <a:lvl4pPr marL="1828800" marR="0" lvl="3"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4pPr>
            <a:lvl5pPr marL="2286000" marR="0" lvl="4"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5pPr>
            <a:lvl6pPr marL="2743200" marR="0" lvl="5"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6pPr>
            <a:lvl7pPr marL="3200400" marR="0" lvl="6"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7pPr>
            <a:lvl8pPr marL="3657600" marR="0" lvl="7"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8pPr>
            <a:lvl9pPr marL="4114800" marR="0" lvl="8"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9pPr>
          </a:lstStyle>
          <a:p>
            <a:endParaRPr/>
          </a:p>
        </p:txBody>
      </p:sp>
      <p:sp>
        <p:nvSpPr>
          <p:cNvPr id="163" name="Google Shape;163;p29"/>
          <p:cNvSpPr txBox="1">
            <a:spLocks noGrp="1"/>
          </p:cNvSpPr>
          <p:nvPr>
            <p:ph type="body" idx="5"/>
          </p:nvPr>
        </p:nvSpPr>
        <p:spPr>
          <a:xfrm>
            <a:off x="3496822" y="6953352"/>
            <a:ext cx="778758" cy="33528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100000"/>
              </a:lnSpc>
              <a:spcBef>
                <a:spcPts val="0"/>
              </a:spcBef>
              <a:spcAft>
                <a:spcPts val="0"/>
              </a:spcAft>
              <a:buClr>
                <a:srgbClr val="FFFEFF"/>
              </a:buClr>
              <a:buSzPts val="893"/>
              <a:buFont typeface="Gill Sans"/>
              <a:buNone/>
              <a:defRPr sz="893" b="0" i="0" u="none" strike="noStrike" cap="none">
                <a:solidFill>
                  <a:srgbClr val="FFFEFF"/>
                </a:solidFill>
                <a:latin typeface="Gill Sans"/>
                <a:ea typeface="Gill Sans"/>
                <a:cs typeface="Gill Sans"/>
                <a:sym typeface="Gill Sans"/>
              </a:defRPr>
            </a:lvl1pPr>
            <a:lvl2pPr marL="914400" marR="0" lvl="1"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2pPr>
            <a:lvl3pPr marL="1371600" marR="0" lvl="2"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3pPr>
            <a:lvl4pPr marL="1828800" marR="0" lvl="3"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4pPr>
            <a:lvl5pPr marL="2286000" marR="0" lvl="4"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5pPr>
            <a:lvl6pPr marL="2743200" marR="0" lvl="5"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6pPr>
            <a:lvl7pPr marL="3200400" marR="0" lvl="6"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7pPr>
            <a:lvl8pPr marL="3657600" marR="0" lvl="7"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8pPr>
            <a:lvl9pPr marL="4114800" marR="0" lvl="8"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9pPr>
          </a:lstStyle>
          <a:p>
            <a:endParaRPr/>
          </a:p>
        </p:txBody>
      </p:sp>
      <p:sp>
        <p:nvSpPr>
          <p:cNvPr id="164" name="Google Shape;164;p29"/>
          <p:cNvSpPr txBox="1">
            <a:spLocks noGrp="1"/>
          </p:cNvSpPr>
          <p:nvPr>
            <p:ph type="body" idx="6"/>
          </p:nvPr>
        </p:nvSpPr>
        <p:spPr>
          <a:xfrm>
            <a:off x="5709364" y="6947406"/>
            <a:ext cx="778758" cy="33528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100000"/>
              </a:lnSpc>
              <a:spcBef>
                <a:spcPts val="0"/>
              </a:spcBef>
              <a:spcAft>
                <a:spcPts val="0"/>
              </a:spcAft>
              <a:buClr>
                <a:srgbClr val="FFFEFF"/>
              </a:buClr>
              <a:buSzPts val="893"/>
              <a:buFont typeface="Gill Sans"/>
              <a:buNone/>
              <a:defRPr sz="893" b="0" i="0" u="none" strike="noStrike" cap="none">
                <a:solidFill>
                  <a:srgbClr val="FFFEFF"/>
                </a:solidFill>
                <a:latin typeface="Gill Sans"/>
                <a:ea typeface="Gill Sans"/>
                <a:cs typeface="Gill Sans"/>
                <a:sym typeface="Gill Sans"/>
              </a:defRPr>
            </a:lvl1pPr>
            <a:lvl2pPr marL="914400" marR="0" lvl="1"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2pPr>
            <a:lvl3pPr marL="1371600" marR="0" lvl="2"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3pPr>
            <a:lvl4pPr marL="1828800" marR="0" lvl="3"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4pPr>
            <a:lvl5pPr marL="2286000" marR="0" lvl="4"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5pPr>
            <a:lvl6pPr marL="2743200" marR="0" lvl="5"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6pPr>
            <a:lvl7pPr marL="3200400" marR="0" lvl="6"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7pPr>
            <a:lvl8pPr marL="3657600" marR="0" lvl="7"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8pPr>
            <a:lvl9pPr marL="4114800" marR="0" lvl="8"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9pPr>
          </a:lstStyle>
          <a:p>
            <a:endParaRPr/>
          </a:p>
        </p:txBody>
      </p:sp>
      <p:sp>
        <p:nvSpPr>
          <p:cNvPr id="165" name="Google Shape;165;p29"/>
          <p:cNvSpPr txBox="1">
            <a:spLocks noGrp="1"/>
          </p:cNvSpPr>
          <p:nvPr>
            <p:ph type="body" idx="7"/>
          </p:nvPr>
        </p:nvSpPr>
        <p:spPr>
          <a:xfrm>
            <a:off x="894159" y="4161592"/>
            <a:ext cx="1484144" cy="363873"/>
          </a:xfrm>
          <a:prstGeom prst="rect">
            <a:avLst/>
          </a:prstGeom>
          <a:noFill/>
          <a:ln>
            <a:noFill/>
          </a:ln>
        </p:spPr>
        <p:txBody>
          <a:bodyPr spcFirstLastPara="1" wrap="square" lIns="91425" tIns="45700" rIns="91425" bIns="45700" anchor="t" anchorCtr="0">
            <a:normAutofit/>
          </a:bodyPr>
          <a:lstStyle>
            <a:lvl1pPr marL="457200" marR="0" lvl="0" indent="-228600" algn="ctr" rtl="0">
              <a:lnSpc>
                <a:spcPct val="100000"/>
              </a:lnSpc>
              <a:spcBef>
                <a:spcPts val="0"/>
              </a:spcBef>
              <a:spcAft>
                <a:spcPts val="0"/>
              </a:spcAft>
              <a:buClr>
                <a:srgbClr val="3E4247"/>
              </a:buClr>
              <a:buSzPts val="956"/>
              <a:buFont typeface="Gill Sans"/>
              <a:buNone/>
              <a:defRPr sz="956" b="1" i="0" u="none" strike="noStrike" cap="none">
                <a:solidFill>
                  <a:srgbClr val="3E4247"/>
                </a:solidFill>
                <a:latin typeface="Gill Sans"/>
                <a:ea typeface="Gill Sans"/>
                <a:cs typeface="Gill Sans"/>
                <a:sym typeface="Gill Sans"/>
              </a:defRPr>
            </a:lvl1pPr>
            <a:lvl2pPr marL="914400" marR="0" lvl="1"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2pPr>
            <a:lvl3pPr marL="1371600" marR="0" lvl="2"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3pPr>
            <a:lvl4pPr marL="1828800" marR="0" lvl="3"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4pPr>
            <a:lvl5pPr marL="2286000" marR="0" lvl="4"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5pPr>
            <a:lvl6pPr marL="2743200" marR="0" lvl="5"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6pPr>
            <a:lvl7pPr marL="3200400" marR="0" lvl="6"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7pPr>
            <a:lvl8pPr marL="3657600" marR="0" lvl="7"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8pPr>
            <a:lvl9pPr marL="4114800" marR="0" lvl="8"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9pPr>
          </a:lstStyle>
          <a:p>
            <a:endParaRPr/>
          </a:p>
        </p:txBody>
      </p:sp>
      <p:sp>
        <p:nvSpPr>
          <p:cNvPr id="166" name="Google Shape;166;p29"/>
          <p:cNvSpPr txBox="1">
            <a:spLocks noGrp="1"/>
          </p:cNvSpPr>
          <p:nvPr>
            <p:ph type="body" idx="8"/>
          </p:nvPr>
        </p:nvSpPr>
        <p:spPr>
          <a:xfrm>
            <a:off x="856732" y="4721456"/>
            <a:ext cx="1558999" cy="1541357"/>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1pPr>
            <a:lvl2pPr marL="914400" marR="0" lvl="1"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2pPr>
            <a:lvl3pPr marL="1371600" marR="0" lvl="2"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3pPr>
            <a:lvl4pPr marL="1828800" marR="0" lvl="3"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4pPr>
            <a:lvl5pPr marL="2286000" marR="0" lvl="4"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5pPr>
            <a:lvl6pPr marL="2743200" marR="0" lvl="5"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6pPr>
            <a:lvl7pPr marL="3200400" marR="0" lvl="6"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7pPr>
            <a:lvl8pPr marL="3657600" marR="0" lvl="7"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8pPr>
            <a:lvl9pPr marL="4114800" marR="0" lvl="8"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9pPr>
          </a:lstStyle>
          <a:p>
            <a:endParaRPr/>
          </a:p>
        </p:txBody>
      </p:sp>
      <p:sp>
        <p:nvSpPr>
          <p:cNvPr id="167" name="Google Shape;167;p29"/>
          <p:cNvSpPr txBox="1">
            <a:spLocks noGrp="1"/>
          </p:cNvSpPr>
          <p:nvPr>
            <p:ph type="body" idx="9"/>
          </p:nvPr>
        </p:nvSpPr>
        <p:spPr>
          <a:xfrm>
            <a:off x="3144129" y="4161592"/>
            <a:ext cx="1484144" cy="363873"/>
          </a:xfrm>
          <a:prstGeom prst="rect">
            <a:avLst/>
          </a:prstGeom>
          <a:noFill/>
          <a:ln>
            <a:noFill/>
          </a:ln>
        </p:spPr>
        <p:txBody>
          <a:bodyPr spcFirstLastPara="1" wrap="square" lIns="91425" tIns="45700" rIns="91425" bIns="45700" anchor="t" anchorCtr="0">
            <a:normAutofit/>
          </a:bodyPr>
          <a:lstStyle>
            <a:lvl1pPr marL="457200" marR="0" lvl="0" indent="-228600" algn="ctr" rtl="0">
              <a:lnSpc>
                <a:spcPct val="100000"/>
              </a:lnSpc>
              <a:spcBef>
                <a:spcPts val="0"/>
              </a:spcBef>
              <a:spcAft>
                <a:spcPts val="0"/>
              </a:spcAft>
              <a:buClr>
                <a:srgbClr val="3E4247"/>
              </a:buClr>
              <a:buSzPts val="956"/>
              <a:buFont typeface="Gill Sans"/>
              <a:buNone/>
              <a:defRPr sz="956" b="1" i="0" u="none" strike="noStrike" cap="none">
                <a:solidFill>
                  <a:srgbClr val="3E4247"/>
                </a:solidFill>
                <a:latin typeface="Gill Sans"/>
                <a:ea typeface="Gill Sans"/>
                <a:cs typeface="Gill Sans"/>
                <a:sym typeface="Gill Sans"/>
              </a:defRPr>
            </a:lvl1pPr>
            <a:lvl2pPr marL="914400" marR="0" lvl="1"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2pPr>
            <a:lvl3pPr marL="1371600" marR="0" lvl="2"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3pPr>
            <a:lvl4pPr marL="1828800" marR="0" lvl="3"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4pPr>
            <a:lvl5pPr marL="2286000" marR="0" lvl="4"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5pPr>
            <a:lvl6pPr marL="2743200" marR="0" lvl="5"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6pPr>
            <a:lvl7pPr marL="3200400" marR="0" lvl="6"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7pPr>
            <a:lvl8pPr marL="3657600" marR="0" lvl="7"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8pPr>
            <a:lvl9pPr marL="4114800" marR="0" lvl="8"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9pPr>
          </a:lstStyle>
          <a:p>
            <a:endParaRPr/>
          </a:p>
        </p:txBody>
      </p:sp>
      <p:sp>
        <p:nvSpPr>
          <p:cNvPr id="168" name="Google Shape;168;p29"/>
          <p:cNvSpPr txBox="1">
            <a:spLocks noGrp="1"/>
          </p:cNvSpPr>
          <p:nvPr>
            <p:ph type="body" idx="13"/>
          </p:nvPr>
        </p:nvSpPr>
        <p:spPr>
          <a:xfrm>
            <a:off x="3106701" y="4721456"/>
            <a:ext cx="1558999" cy="1541357"/>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1pPr>
            <a:lvl2pPr marL="914400" marR="0" lvl="1"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2pPr>
            <a:lvl3pPr marL="1371600" marR="0" lvl="2"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3pPr>
            <a:lvl4pPr marL="1828800" marR="0" lvl="3"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4pPr>
            <a:lvl5pPr marL="2286000" marR="0" lvl="4"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5pPr>
            <a:lvl6pPr marL="2743200" marR="0" lvl="5"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6pPr>
            <a:lvl7pPr marL="3200400" marR="0" lvl="6"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7pPr>
            <a:lvl8pPr marL="3657600" marR="0" lvl="7"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8pPr>
            <a:lvl9pPr marL="4114800" marR="0" lvl="8"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9pPr>
          </a:lstStyle>
          <a:p>
            <a:endParaRPr/>
          </a:p>
        </p:txBody>
      </p:sp>
      <p:sp>
        <p:nvSpPr>
          <p:cNvPr id="169" name="Google Shape;169;p29"/>
          <p:cNvSpPr txBox="1">
            <a:spLocks noGrp="1"/>
          </p:cNvSpPr>
          <p:nvPr>
            <p:ph type="body" idx="14"/>
          </p:nvPr>
        </p:nvSpPr>
        <p:spPr>
          <a:xfrm>
            <a:off x="5356671" y="4161592"/>
            <a:ext cx="1484144" cy="363873"/>
          </a:xfrm>
          <a:prstGeom prst="rect">
            <a:avLst/>
          </a:prstGeom>
          <a:noFill/>
          <a:ln>
            <a:noFill/>
          </a:ln>
        </p:spPr>
        <p:txBody>
          <a:bodyPr spcFirstLastPara="1" wrap="square" lIns="91425" tIns="45700" rIns="91425" bIns="45700" anchor="t" anchorCtr="0">
            <a:normAutofit/>
          </a:bodyPr>
          <a:lstStyle>
            <a:lvl1pPr marL="457200" marR="0" lvl="0" indent="-228600" algn="ctr" rtl="0">
              <a:lnSpc>
                <a:spcPct val="100000"/>
              </a:lnSpc>
              <a:spcBef>
                <a:spcPts val="0"/>
              </a:spcBef>
              <a:spcAft>
                <a:spcPts val="0"/>
              </a:spcAft>
              <a:buClr>
                <a:srgbClr val="3E4247"/>
              </a:buClr>
              <a:buSzPts val="956"/>
              <a:buFont typeface="Gill Sans"/>
              <a:buNone/>
              <a:defRPr sz="956" b="1" i="0" u="none" strike="noStrike" cap="none">
                <a:solidFill>
                  <a:srgbClr val="3E4247"/>
                </a:solidFill>
                <a:latin typeface="Gill Sans"/>
                <a:ea typeface="Gill Sans"/>
                <a:cs typeface="Gill Sans"/>
                <a:sym typeface="Gill Sans"/>
              </a:defRPr>
            </a:lvl1pPr>
            <a:lvl2pPr marL="914400" marR="0" lvl="1"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2pPr>
            <a:lvl3pPr marL="1371600" marR="0" lvl="2"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3pPr>
            <a:lvl4pPr marL="1828800" marR="0" lvl="3"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4pPr>
            <a:lvl5pPr marL="2286000" marR="0" lvl="4"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5pPr>
            <a:lvl6pPr marL="2743200" marR="0" lvl="5"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6pPr>
            <a:lvl7pPr marL="3200400" marR="0" lvl="6"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7pPr>
            <a:lvl8pPr marL="3657600" marR="0" lvl="7"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8pPr>
            <a:lvl9pPr marL="4114800" marR="0" lvl="8"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9pPr>
          </a:lstStyle>
          <a:p>
            <a:endParaRPr/>
          </a:p>
        </p:txBody>
      </p:sp>
      <p:sp>
        <p:nvSpPr>
          <p:cNvPr id="170" name="Google Shape;170;p29"/>
          <p:cNvSpPr txBox="1">
            <a:spLocks noGrp="1"/>
          </p:cNvSpPr>
          <p:nvPr>
            <p:ph type="body" idx="15"/>
          </p:nvPr>
        </p:nvSpPr>
        <p:spPr>
          <a:xfrm>
            <a:off x="5319243" y="4721456"/>
            <a:ext cx="1558999" cy="1541357"/>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1pPr>
            <a:lvl2pPr marL="914400" marR="0" lvl="1"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2pPr>
            <a:lvl3pPr marL="1371600" marR="0" lvl="2"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3pPr>
            <a:lvl4pPr marL="1828800" marR="0" lvl="3"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4pPr>
            <a:lvl5pPr marL="2286000" marR="0" lvl="4"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5pPr>
            <a:lvl6pPr marL="2743200" marR="0" lvl="5"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6pPr>
            <a:lvl7pPr marL="3200400" marR="0" lvl="6"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7pPr>
            <a:lvl8pPr marL="3657600" marR="0" lvl="7"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8pPr>
            <a:lvl9pPr marL="4114800" marR="0" lvl="8"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ext-Heavy 2">
  <p:cSld name="Text-Heavy 2">
    <p:spTree>
      <p:nvGrpSpPr>
        <p:cNvPr id="1" name="Shape 171"/>
        <p:cNvGrpSpPr/>
        <p:nvPr/>
      </p:nvGrpSpPr>
      <p:grpSpPr>
        <a:xfrm>
          <a:off x="0" y="0"/>
          <a:ext cx="0" cy="0"/>
          <a:chOff x="0" y="0"/>
          <a:chExt cx="0" cy="0"/>
        </a:xfrm>
      </p:grpSpPr>
      <p:cxnSp>
        <p:nvCxnSpPr>
          <p:cNvPr id="172" name="Google Shape;172;p30"/>
          <p:cNvCxnSpPr/>
          <p:nvPr/>
        </p:nvCxnSpPr>
        <p:spPr>
          <a:xfrm>
            <a:off x="2462174" y="4304071"/>
            <a:ext cx="256689" cy="1"/>
          </a:xfrm>
          <a:prstGeom prst="straightConnector1">
            <a:avLst/>
          </a:prstGeom>
          <a:noFill/>
          <a:ln w="50800" cap="flat" cmpd="sng">
            <a:solidFill>
              <a:srgbClr val="009457"/>
            </a:solidFill>
            <a:prstDash val="solid"/>
            <a:miter lim="400000"/>
            <a:headEnd type="none" w="sm" len="sm"/>
            <a:tailEnd type="none" w="sm" len="sm"/>
          </a:ln>
        </p:spPr>
      </p:cxnSp>
      <p:sp>
        <p:nvSpPr>
          <p:cNvPr id="173" name="Google Shape;173;p30"/>
          <p:cNvSpPr txBox="1"/>
          <p:nvPr/>
        </p:nvSpPr>
        <p:spPr>
          <a:xfrm>
            <a:off x="7561242" y="968617"/>
            <a:ext cx="24590" cy="137313"/>
          </a:xfrm>
          <a:prstGeom prst="rect">
            <a:avLst/>
          </a:prstGeom>
          <a:noFill/>
          <a:ln>
            <a:noFill/>
          </a:ln>
        </p:spPr>
        <p:txBody>
          <a:bodyPr spcFirstLastPara="1" wrap="square" lIns="12125" tIns="12125" rIns="12125" bIns="12125" anchor="ctr" anchorCtr="0">
            <a:spAutoFit/>
          </a:bodyPr>
          <a:lstStyle/>
          <a:p>
            <a:pPr marL="0" marR="0" lvl="0" indent="0" algn="just" rtl="0">
              <a:lnSpc>
                <a:spcPct val="100000"/>
              </a:lnSpc>
              <a:spcBef>
                <a:spcPts val="0"/>
              </a:spcBef>
              <a:spcAft>
                <a:spcPts val="0"/>
              </a:spcAft>
              <a:buClr>
                <a:schemeClr val="lt1"/>
              </a:buClr>
              <a:buSzPts val="733"/>
              <a:buFont typeface="Gill Sans"/>
              <a:buNone/>
            </a:pPr>
            <a:endParaRPr sz="733" b="0" i="0" u="none" strike="noStrike" cap="none" dirty="0">
              <a:solidFill>
                <a:srgbClr val="A6A7AC"/>
              </a:solidFill>
              <a:latin typeface="PT Sans"/>
              <a:ea typeface="PT Sans"/>
              <a:cs typeface="PT Sans"/>
              <a:sym typeface="PT Sans"/>
            </a:endParaRPr>
          </a:p>
        </p:txBody>
      </p:sp>
      <p:sp>
        <p:nvSpPr>
          <p:cNvPr id="174" name="Google Shape;174;p30"/>
          <p:cNvSpPr txBox="1">
            <a:spLocks noGrp="1"/>
          </p:cNvSpPr>
          <p:nvPr>
            <p:ph type="body" idx="1"/>
          </p:nvPr>
        </p:nvSpPr>
        <p:spPr>
          <a:xfrm>
            <a:off x="683333" y="1561148"/>
            <a:ext cx="1138535" cy="430742"/>
          </a:xfrm>
          <a:prstGeom prst="rect">
            <a:avLst/>
          </a:prstGeom>
          <a:noFill/>
          <a:ln>
            <a:noFill/>
          </a:ln>
        </p:spPr>
        <p:txBody>
          <a:bodyPr spcFirstLastPara="1" wrap="square" lIns="91425" tIns="45700" rIns="91425" bIns="45700" anchor="t" anchorCtr="0">
            <a:normAutofit/>
          </a:bodyPr>
          <a:lstStyle>
            <a:lvl1pPr marL="457200" marR="0" lvl="0" indent="-228600" algn="just" rtl="0">
              <a:lnSpc>
                <a:spcPct val="100000"/>
              </a:lnSpc>
              <a:spcBef>
                <a:spcPts val="0"/>
              </a:spcBef>
              <a:spcAft>
                <a:spcPts val="0"/>
              </a:spcAft>
              <a:buClr>
                <a:srgbClr val="515257"/>
              </a:buClr>
              <a:buSzPts val="765"/>
              <a:buFont typeface="Gill Sans"/>
              <a:buNone/>
              <a:defRPr sz="765" b="0" i="0" u="none" strike="noStrike" cap="none">
                <a:solidFill>
                  <a:srgbClr val="515257"/>
                </a:solidFill>
                <a:latin typeface="Gill Sans"/>
                <a:ea typeface="Gill Sans"/>
                <a:cs typeface="Gill Sans"/>
                <a:sym typeface="Gill Sans"/>
              </a:defRPr>
            </a:lvl1pPr>
            <a:lvl2pPr marL="914400" marR="0" lvl="1"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2pPr>
            <a:lvl3pPr marL="1371600" marR="0" lvl="2"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3pPr>
            <a:lvl4pPr marL="1828800" marR="0" lvl="3"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4pPr>
            <a:lvl5pPr marL="2286000" marR="0" lvl="4"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5pPr>
            <a:lvl6pPr marL="2743200" marR="0" lvl="5"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6pPr>
            <a:lvl7pPr marL="3200400" marR="0" lvl="6"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7pPr>
            <a:lvl8pPr marL="3657600" marR="0" lvl="7"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8pPr>
            <a:lvl9pPr marL="4114800" marR="0" lvl="8"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9pPr>
          </a:lstStyle>
          <a:p>
            <a:endParaRPr/>
          </a:p>
        </p:txBody>
      </p:sp>
      <p:sp>
        <p:nvSpPr>
          <p:cNvPr id="175" name="Google Shape;175;p30"/>
          <p:cNvSpPr txBox="1">
            <a:spLocks noGrp="1"/>
          </p:cNvSpPr>
          <p:nvPr>
            <p:ph type="body" idx="2"/>
          </p:nvPr>
        </p:nvSpPr>
        <p:spPr>
          <a:xfrm>
            <a:off x="683334" y="2201441"/>
            <a:ext cx="2035530" cy="1631627"/>
          </a:xfrm>
          <a:prstGeom prst="rect">
            <a:avLst/>
          </a:prstGeom>
          <a:noFill/>
          <a:ln>
            <a:noFill/>
          </a:ln>
        </p:spPr>
        <p:txBody>
          <a:bodyPr spcFirstLastPara="1" wrap="square" lIns="91425" tIns="45700" rIns="91425" bIns="45700" anchor="t" anchorCtr="0">
            <a:noAutofit/>
          </a:bodyPr>
          <a:lstStyle>
            <a:lvl1pPr marL="457200" marR="0" lvl="0" indent="-228600" algn="l" rtl="0">
              <a:lnSpc>
                <a:spcPct val="70000"/>
              </a:lnSpc>
              <a:spcBef>
                <a:spcPts val="0"/>
              </a:spcBef>
              <a:spcAft>
                <a:spcPts val="0"/>
              </a:spcAft>
              <a:buClr>
                <a:srgbClr val="393941"/>
              </a:buClr>
              <a:buSzPts val="3188"/>
              <a:buFont typeface="Gill Sans"/>
              <a:buNone/>
              <a:defRPr sz="3188" b="1" i="0" u="none" strike="noStrike" cap="none">
                <a:solidFill>
                  <a:srgbClr val="393941"/>
                </a:solidFill>
                <a:latin typeface="Gill Sans"/>
                <a:ea typeface="Gill Sans"/>
                <a:cs typeface="Gill Sans"/>
                <a:sym typeface="Gill Sans"/>
              </a:defRPr>
            </a:lvl1pPr>
            <a:lvl2pPr marL="914400" marR="0" lvl="1"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2pPr>
            <a:lvl3pPr marL="1371600" marR="0" lvl="2"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3pPr>
            <a:lvl4pPr marL="1828800" marR="0" lvl="3"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4pPr>
            <a:lvl5pPr marL="2286000" marR="0" lvl="4"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5pPr>
            <a:lvl6pPr marL="2743200" marR="0" lvl="5"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6pPr>
            <a:lvl7pPr marL="3200400" marR="0" lvl="6"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7pPr>
            <a:lvl8pPr marL="3657600" marR="0" lvl="7"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8pPr>
            <a:lvl9pPr marL="4114800" marR="0" lvl="8"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9pPr>
          </a:lstStyle>
          <a:p>
            <a:endParaRPr/>
          </a:p>
        </p:txBody>
      </p:sp>
      <p:cxnSp>
        <p:nvCxnSpPr>
          <p:cNvPr id="176" name="Google Shape;176;p30"/>
          <p:cNvCxnSpPr/>
          <p:nvPr/>
        </p:nvCxnSpPr>
        <p:spPr>
          <a:xfrm>
            <a:off x="1705402" y="13456556"/>
            <a:ext cx="256689" cy="1"/>
          </a:xfrm>
          <a:prstGeom prst="straightConnector1">
            <a:avLst/>
          </a:prstGeom>
          <a:noFill/>
          <a:ln w="9525" cap="flat" cmpd="sng">
            <a:solidFill>
              <a:srgbClr val="26B470"/>
            </a:solidFill>
            <a:prstDash val="solid"/>
            <a:round/>
            <a:headEnd type="none" w="sm" len="sm"/>
            <a:tailEnd type="none" w="sm" len="sm"/>
          </a:ln>
        </p:spPr>
      </p:cxnSp>
      <p:sp>
        <p:nvSpPr>
          <p:cNvPr id="177" name="Google Shape;177;p30"/>
          <p:cNvSpPr/>
          <p:nvPr/>
        </p:nvSpPr>
        <p:spPr>
          <a:xfrm>
            <a:off x="3132425" y="8514146"/>
            <a:ext cx="2683359" cy="1544255"/>
          </a:xfrm>
          <a:prstGeom prst="rect">
            <a:avLst/>
          </a:prstGeom>
          <a:solidFill>
            <a:srgbClr val="009457"/>
          </a:solidFill>
          <a:ln>
            <a:noFill/>
          </a:ln>
        </p:spPr>
        <p:txBody>
          <a:bodyPr spcFirstLastPara="1" wrap="square" lIns="12125" tIns="12125" rIns="12125" bIns="12125" anchor="ctr" anchorCtr="0">
            <a:noAutofit/>
          </a:bodyPr>
          <a:lstStyle/>
          <a:p>
            <a:pPr marL="0" marR="0" lvl="0" indent="0" algn="ctr" rtl="0">
              <a:lnSpc>
                <a:spcPct val="100000"/>
              </a:lnSpc>
              <a:spcBef>
                <a:spcPts val="0"/>
              </a:spcBef>
              <a:spcAft>
                <a:spcPts val="0"/>
              </a:spcAft>
              <a:buClr>
                <a:srgbClr val="FFFFFF"/>
              </a:buClr>
              <a:buSzPts val="956"/>
              <a:buFont typeface="Helvetica Neue Light"/>
              <a:buNone/>
            </a:pPr>
            <a:endParaRPr sz="956" b="0" i="0" u="none" strike="noStrike" cap="none" dirty="0">
              <a:solidFill>
                <a:srgbClr val="FFFFFF"/>
              </a:solidFill>
              <a:latin typeface="Helvetica Neue Light"/>
              <a:ea typeface="Helvetica Neue Light"/>
              <a:cs typeface="Helvetica Neue Light"/>
              <a:sym typeface="Helvetica Neue Light"/>
            </a:endParaRPr>
          </a:p>
        </p:txBody>
      </p:sp>
      <p:sp>
        <p:nvSpPr>
          <p:cNvPr id="178" name="Google Shape;178;p30"/>
          <p:cNvSpPr txBox="1">
            <a:spLocks noGrp="1"/>
          </p:cNvSpPr>
          <p:nvPr>
            <p:ph type="body" idx="3"/>
          </p:nvPr>
        </p:nvSpPr>
        <p:spPr>
          <a:xfrm>
            <a:off x="3132425" y="1991891"/>
            <a:ext cx="2683359" cy="9526315"/>
          </a:xfrm>
          <a:prstGeom prst="rect">
            <a:avLst/>
          </a:prstGeom>
          <a:noFill/>
          <a:ln>
            <a:noFill/>
          </a:ln>
        </p:spPr>
        <p:txBody>
          <a:bodyPr spcFirstLastPara="1" wrap="square" lIns="91425" tIns="45700" rIns="91425" bIns="45700" anchor="t" anchorCtr="0">
            <a:normAutofit/>
          </a:bodyPr>
          <a:lstStyle>
            <a:lvl1pPr marL="457200" marR="0" lvl="0" indent="-228600" algn="just" rtl="0">
              <a:lnSpc>
                <a:spcPct val="100000"/>
              </a:lnSpc>
              <a:spcBef>
                <a:spcPts val="0"/>
              </a:spcBef>
              <a:spcAft>
                <a:spcPts val="0"/>
              </a:spcAft>
              <a:buClr>
                <a:srgbClr val="515257"/>
              </a:buClr>
              <a:buSzPts val="1020"/>
              <a:buFont typeface="Gill Sans"/>
              <a:buNone/>
              <a:defRPr sz="1020" b="0" i="0" u="none" strike="noStrike" cap="none">
                <a:solidFill>
                  <a:srgbClr val="515257"/>
                </a:solidFill>
                <a:latin typeface="Gill Sans"/>
                <a:ea typeface="Gill Sans"/>
                <a:cs typeface="Gill Sans"/>
                <a:sym typeface="Gill Sans"/>
              </a:defRPr>
            </a:lvl1pPr>
            <a:lvl2pPr marL="914400" marR="0" lvl="1"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2pPr>
            <a:lvl3pPr marL="1371600" marR="0" lvl="2"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3pPr>
            <a:lvl4pPr marL="1828800" marR="0" lvl="3"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4pPr>
            <a:lvl5pPr marL="2286000" marR="0" lvl="4"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5pPr>
            <a:lvl6pPr marL="2743200" marR="0" lvl="5"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6pPr>
            <a:lvl7pPr marL="3200400" marR="0" lvl="6"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7pPr>
            <a:lvl8pPr marL="3657600" marR="0" lvl="7"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8pPr>
            <a:lvl9pPr marL="4114800" marR="0" lvl="8"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ext-Heavy 3">
  <p:cSld name="Text-Heavy 3">
    <p:spTree>
      <p:nvGrpSpPr>
        <p:cNvPr id="1" name="Shape 179"/>
        <p:cNvGrpSpPr/>
        <p:nvPr/>
      </p:nvGrpSpPr>
      <p:grpSpPr>
        <a:xfrm>
          <a:off x="0" y="0"/>
          <a:ext cx="0" cy="0"/>
          <a:chOff x="0" y="0"/>
          <a:chExt cx="0" cy="0"/>
        </a:xfrm>
      </p:grpSpPr>
      <p:sp>
        <p:nvSpPr>
          <p:cNvPr id="180" name="Google Shape;180;p31"/>
          <p:cNvSpPr txBox="1"/>
          <p:nvPr/>
        </p:nvSpPr>
        <p:spPr>
          <a:xfrm>
            <a:off x="7561242" y="968617"/>
            <a:ext cx="24590" cy="137313"/>
          </a:xfrm>
          <a:prstGeom prst="rect">
            <a:avLst/>
          </a:prstGeom>
          <a:noFill/>
          <a:ln>
            <a:noFill/>
          </a:ln>
        </p:spPr>
        <p:txBody>
          <a:bodyPr spcFirstLastPara="1" wrap="square" lIns="12125" tIns="12125" rIns="12125" bIns="12125" anchor="ctr" anchorCtr="0">
            <a:spAutoFit/>
          </a:bodyPr>
          <a:lstStyle/>
          <a:p>
            <a:pPr marL="0" marR="0" lvl="0" indent="0" algn="just" rtl="0">
              <a:lnSpc>
                <a:spcPct val="100000"/>
              </a:lnSpc>
              <a:spcBef>
                <a:spcPts val="0"/>
              </a:spcBef>
              <a:spcAft>
                <a:spcPts val="0"/>
              </a:spcAft>
              <a:buClr>
                <a:schemeClr val="lt1"/>
              </a:buClr>
              <a:buSzPts val="733"/>
              <a:buFont typeface="Gill Sans"/>
              <a:buNone/>
            </a:pPr>
            <a:endParaRPr sz="733" b="0" i="0" u="none" strike="noStrike" cap="none" dirty="0">
              <a:solidFill>
                <a:srgbClr val="A6A7AC"/>
              </a:solidFill>
              <a:latin typeface="PT Sans"/>
              <a:ea typeface="PT Sans"/>
              <a:cs typeface="PT Sans"/>
              <a:sym typeface="PT Sans"/>
            </a:endParaRPr>
          </a:p>
        </p:txBody>
      </p:sp>
      <p:sp>
        <p:nvSpPr>
          <p:cNvPr id="181" name="Google Shape;181;p31"/>
          <p:cNvSpPr txBox="1">
            <a:spLocks noGrp="1"/>
          </p:cNvSpPr>
          <p:nvPr>
            <p:ph type="body" idx="1"/>
          </p:nvPr>
        </p:nvSpPr>
        <p:spPr>
          <a:xfrm>
            <a:off x="683333" y="1561148"/>
            <a:ext cx="1138535" cy="430742"/>
          </a:xfrm>
          <a:prstGeom prst="rect">
            <a:avLst/>
          </a:prstGeom>
          <a:noFill/>
          <a:ln>
            <a:noFill/>
          </a:ln>
        </p:spPr>
        <p:txBody>
          <a:bodyPr spcFirstLastPara="1" wrap="square" lIns="91425" tIns="45700" rIns="91425" bIns="45700" anchor="t" anchorCtr="0">
            <a:normAutofit/>
          </a:bodyPr>
          <a:lstStyle>
            <a:lvl1pPr marL="457200" marR="0" lvl="0" indent="-228600" algn="just" rtl="0">
              <a:lnSpc>
                <a:spcPct val="100000"/>
              </a:lnSpc>
              <a:spcBef>
                <a:spcPts val="0"/>
              </a:spcBef>
              <a:spcAft>
                <a:spcPts val="0"/>
              </a:spcAft>
              <a:buClr>
                <a:srgbClr val="515257"/>
              </a:buClr>
              <a:buSzPts val="765"/>
              <a:buFont typeface="Gill Sans"/>
              <a:buNone/>
              <a:defRPr sz="765" b="0" i="0" u="none" strike="noStrike" cap="none">
                <a:solidFill>
                  <a:srgbClr val="515257"/>
                </a:solidFill>
                <a:latin typeface="Gill Sans"/>
                <a:ea typeface="Gill Sans"/>
                <a:cs typeface="Gill Sans"/>
                <a:sym typeface="Gill Sans"/>
              </a:defRPr>
            </a:lvl1pPr>
            <a:lvl2pPr marL="914400" marR="0" lvl="1"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2pPr>
            <a:lvl3pPr marL="1371600" marR="0" lvl="2"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3pPr>
            <a:lvl4pPr marL="1828800" marR="0" lvl="3"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4pPr>
            <a:lvl5pPr marL="2286000" marR="0" lvl="4"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5pPr>
            <a:lvl6pPr marL="2743200" marR="0" lvl="5"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6pPr>
            <a:lvl7pPr marL="3200400" marR="0" lvl="6"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7pPr>
            <a:lvl8pPr marL="3657600" marR="0" lvl="7"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8pPr>
            <a:lvl9pPr marL="4114800" marR="0" lvl="8"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9pPr>
          </a:lstStyle>
          <a:p>
            <a:endParaRPr/>
          </a:p>
        </p:txBody>
      </p:sp>
      <p:sp>
        <p:nvSpPr>
          <p:cNvPr id="182" name="Google Shape;182;p31"/>
          <p:cNvSpPr/>
          <p:nvPr/>
        </p:nvSpPr>
        <p:spPr>
          <a:xfrm>
            <a:off x="3132425" y="0"/>
            <a:ext cx="2683359" cy="10058400"/>
          </a:xfrm>
          <a:prstGeom prst="rect">
            <a:avLst/>
          </a:prstGeom>
          <a:solidFill>
            <a:srgbClr val="009457"/>
          </a:solidFill>
          <a:ln>
            <a:noFill/>
          </a:ln>
        </p:spPr>
        <p:txBody>
          <a:bodyPr spcFirstLastPara="1" wrap="square" lIns="12125" tIns="12125" rIns="12125" bIns="12125" anchor="ctr" anchorCtr="0">
            <a:noAutofit/>
          </a:bodyPr>
          <a:lstStyle/>
          <a:p>
            <a:pPr marL="0" marR="0" lvl="0" indent="0" algn="ctr" rtl="0">
              <a:lnSpc>
                <a:spcPct val="100000"/>
              </a:lnSpc>
              <a:spcBef>
                <a:spcPts val="0"/>
              </a:spcBef>
              <a:spcAft>
                <a:spcPts val="0"/>
              </a:spcAft>
              <a:buClr>
                <a:srgbClr val="FFFFFF"/>
              </a:buClr>
              <a:buSzPts val="956"/>
              <a:buFont typeface="Helvetica Neue Light"/>
              <a:buNone/>
            </a:pPr>
            <a:endParaRPr sz="956" b="0" i="0" u="none" strike="noStrike" cap="none" dirty="0">
              <a:solidFill>
                <a:srgbClr val="FFFFFF"/>
              </a:solidFill>
              <a:latin typeface="Helvetica Neue Light"/>
              <a:ea typeface="Helvetica Neue Light"/>
              <a:cs typeface="Helvetica Neue Light"/>
              <a:sym typeface="Helvetica Neue Light"/>
            </a:endParaRPr>
          </a:p>
        </p:txBody>
      </p:sp>
      <p:sp>
        <p:nvSpPr>
          <p:cNvPr id="183" name="Google Shape;183;p31"/>
          <p:cNvSpPr txBox="1">
            <a:spLocks noGrp="1"/>
          </p:cNvSpPr>
          <p:nvPr>
            <p:ph type="body" idx="2"/>
          </p:nvPr>
        </p:nvSpPr>
        <p:spPr>
          <a:xfrm>
            <a:off x="683333" y="2472245"/>
            <a:ext cx="2192966" cy="7491295"/>
          </a:xfrm>
          <a:prstGeom prst="rect">
            <a:avLst/>
          </a:prstGeom>
          <a:noFill/>
          <a:ln>
            <a:noFill/>
          </a:ln>
        </p:spPr>
        <p:txBody>
          <a:bodyPr spcFirstLastPara="1" wrap="square" lIns="91425" tIns="45700" rIns="91425" bIns="45700" anchor="t" anchorCtr="0">
            <a:normAutofit/>
          </a:bodyPr>
          <a:lstStyle>
            <a:lvl1pPr marL="457200" marR="0" lvl="0" indent="-228600" algn="just" rtl="0">
              <a:lnSpc>
                <a:spcPct val="100000"/>
              </a:lnSpc>
              <a:spcBef>
                <a:spcPts val="0"/>
              </a:spcBef>
              <a:spcAft>
                <a:spcPts val="0"/>
              </a:spcAft>
              <a:buClr>
                <a:srgbClr val="515257"/>
              </a:buClr>
              <a:buSzPts val="1020"/>
              <a:buFont typeface="Gill Sans"/>
              <a:buNone/>
              <a:defRPr sz="1020" b="0" i="0" u="none" strike="noStrike" cap="none">
                <a:solidFill>
                  <a:srgbClr val="515257"/>
                </a:solidFill>
                <a:latin typeface="Gill Sans"/>
                <a:ea typeface="Gill Sans"/>
                <a:cs typeface="Gill Sans"/>
                <a:sym typeface="Gill Sans"/>
              </a:defRPr>
            </a:lvl1pPr>
            <a:lvl2pPr marL="914400" marR="0" lvl="1"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2pPr>
            <a:lvl3pPr marL="1371600" marR="0" lvl="2"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3pPr>
            <a:lvl4pPr marL="1828800" marR="0" lvl="3"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4pPr>
            <a:lvl5pPr marL="2286000" marR="0" lvl="4"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5pPr>
            <a:lvl6pPr marL="2743200" marR="0" lvl="5"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6pPr>
            <a:lvl7pPr marL="3200400" marR="0" lvl="6"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7pPr>
            <a:lvl8pPr marL="3657600" marR="0" lvl="7"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8pPr>
            <a:lvl9pPr marL="4114800" marR="0" lvl="8"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9pPr>
          </a:lstStyle>
          <a:p>
            <a:endParaRPr/>
          </a:p>
        </p:txBody>
      </p:sp>
      <p:cxnSp>
        <p:nvCxnSpPr>
          <p:cNvPr id="184" name="Google Shape;184;p31"/>
          <p:cNvCxnSpPr/>
          <p:nvPr/>
        </p:nvCxnSpPr>
        <p:spPr>
          <a:xfrm flipH="1">
            <a:off x="372923" y="8041648"/>
            <a:ext cx="1" cy="1921892"/>
          </a:xfrm>
          <a:prstGeom prst="straightConnector1">
            <a:avLst/>
          </a:prstGeom>
          <a:noFill/>
          <a:ln w="9525" cap="flat" cmpd="sng">
            <a:solidFill>
              <a:srgbClr val="26B470"/>
            </a:solidFill>
            <a:prstDash val="solid"/>
            <a:round/>
            <a:headEnd type="none" w="sm" len="sm"/>
            <a:tailEnd type="none" w="sm" len="sm"/>
          </a:ln>
        </p:spPr>
      </p:cxnSp>
      <p:sp>
        <p:nvSpPr>
          <p:cNvPr id="185" name="Google Shape;185;p31"/>
          <p:cNvSpPr>
            <a:spLocks noGrp="1"/>
          </p:cNvSpPr>
          <p:nvPr>
            <p:ph type="pic" idx="3"/>
          </p:nvPr>
        </p:nvSpPr>
        <p:spPr>
          <a:xfrm>
            <a:off x="4155455" y="2788180"/>
            <a:ext cx="2311479" cy="5317913"/>
          </a:xfrm>
          <a:prstGeom prst="rect">
            <a:avLst/>
          </a:prstGeom>
          <a:noFill/>
          <a:ln>
            <a:noFill/>
          </a:ln>
        </p:spPr>
        <p:txBody>
          <a:bodyPr spcFirstLastPara="1" wrap="square" lIns="91425" tIns="45700" rIns="91425" bIns="45700" anchor="t" anchorCtr="0">
            <a:noAutofit/>
          </a:bodyPr>
          <a:lstStyle>
            <a:lvl1pPr marR="0" lvl="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1pPr>
            <a:lvl2pPr marR="0" lvl="1"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2pPr>
            <a:lvl3pPr marR="0" lvl="2"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3pPr>
            <a:lvl4pPr marR="0" lvl="3"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4pPr>
            <a:lvl5pPr marR="0" lvl="4"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5pPr>
            <a:lvl6pPr marR="0" lvl="5"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6pPr>
            <a:lvl7pPr marR="0" lvl="6"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7pPr>
            <a:lvl8pPr marR="0" lvl="7"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8pPr>
            <a:lvl9pPr marR="0" lvl="8"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9pPr>
          </a:lstStyle>
          <a:p>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2">
  <p:cSld name="Title Slide 2">
    <p:spTree>
      <p:nvGrpSpPr>
        <p:cNvPr id="1" name="Shape 28"/>
        <p:cNvGrpSpPr/>
        <p:nvPr/>
      </p:nvGrpSpPr>
      <p:grpSpPr>
        <a:xfrm>
          <a:off x="0" y="0"/>
          <a:ext cx="0" cy="0"/>
          <a:chOff x="0" y="0"/>
          <a:chExt cx="0" cy="0"/>
        </a:xfrm>
      </p:grpSpPr>
      <p:sp>
        <p:nvSpPr>
          <p:cNvPr id="29" name="Google Shape;29;p14"/>
          <p:cNvSpPr/>
          <p:nvPr/>
        </p:nvSpPr>
        <p:spPr>
          <a:xfrm>
            <a:off x="0" y="8668885"/>
            <a:ext cx="7772400" cy="171617"/>
          </a:xfrm>
          <a:prstGeom prst="rect">
            <a:avLst/>
          </a:prstGeom>
          <a:solidFill>
            <a:srgbClr val="FFFEFF"/>
          </a:solidFill>
          <a:ln>
            <a:noFill/>
          </a:ln>
        </p:spPr>
        <p:txBody>
          <a:bodyPr spcFirstLastPara="1" wrap="square" lIns="12125" tIns="12125" rIns="12125" bIns="12125" anchor="ctr" anchorCtr="0">
            <a:spAutoFit/>
          </a:bodyPr>
          <a:lstStyle/>
          <a:p>
            <a:pPr marL="0" marR="0" lvl="0" indent="0" algn="ctr" rtl="0">
              <a:lnSpc>
                <a:spcPct val="100000"/>
              </a:lnSpc>
              <a:spcBef>
                <a:spcPts val="0"/>
              </a:spcBef>
              <a:spcAft>
                <a:spcPts val="0"/>
              </a:spcAft>
              <a:buClr>
                <a:schemeClr val="lt1"/>
              </a:buClr>
              <a:buSzPts val="956"/>
              <a:buFont typeface="Gill Sans"/>
              <a:buNone/>
            </a:pPr>
            <a:endParaRPr sz="956" b="0" i="0" u="none" strike="noStrike" cap="none" dirty="0">
              <a:solidFill>
                <a:srgbClr val="FFFFFF"/>
              </a:solidFill>
              <a:latin typeface="Helvetica Neue Light"/>
              <a:ea typeface="Helvetica Neue Light"/>
              <a:cs typeface="Helvetica Neue Light"/>
              <a:sym typeface="Helvetica Neue Light"/>
            </a:endParaRPr>
          </a:p>
        </p:txBody>
      </p:sp>
      <p:sp>
        <p:nvSpPr>
          <p:cNvPr id="30" name="Google Shape;30;p14"/>
          <p:cNvSpPr txBox="1">
            <a:spLocks noGrp="1"/>
          </p:cNvSpPr>
          <p:nvPr>
            <p:ph type="sldNum" idx="12"/>
          </p:nvPr>
        </p:nvSpPr>
        <p:spPr>
          <a:xfrm>
            <a:off x="7342873" y="559311"/>
            <a:ext cx="193771" cy="273280"/>
          </a:xfrm>
          <a:prstGeom prst="rect">
            <a:avLst/>
          </a:prstGeom>
          <a:noFill/>
          <a:ln>
            <a:noFill/>
          </a:ln>
        </p:spPr>
        <p:txBody>
          <a:bodyPr spcFirstLastPara="1" wrap="square" lIns="38100" tIns="38100" rIns="38100" bIns="38100" anchor="t" anchorCtr="0">
            <a:sp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dirty="0"/>
          </a:p>
        </p:txBody>
      </p:sp>
      <p:pic>
        <p:nvPicPr>
          <p:cNvPr id="31" name="Google Shape;31;p14"/>
          <p:cNvPicPr preferRelativeResize="0"/>
          <p:nvPr/>
        </p:nvPicPr>
        <p:blipFill rotWithShape="1">
          <a:blip r:embed="rId2">
            <a:alphaModFix/>
          </a:blip>
          <a:srcRect/>
          <a:stretch/>
        </p:blipFill>
        <p:spPr>
          <a:xfrm>
            <a:off x="1942829" y="7450983"/>
            <a:ext cx="3777789" cy="2607417"/>
          </a:xfrm>
          <a:prstGeom prst="rect">
            <a:avLst/>
          </a:prstGeom>
          <a:noFill/>
          <a:ln>
            <a:noFill/>
          </a:ln>
        </p:spPr>
      </p:pic>
      <p:sp>
        <p:nvSpPr>
          <p:cNvPr id="32" name="Google Shape;32;p14"/>
          <p:cNvSpPr txBox="1">
            <a:spLocks noGrp="1"/>
          </p:cNvSpPr>
          <p:nvPr>
            <p:ph type="title"/>
          </p:nvPr>
        </p:nvSpPr>
        <p:spPr>
          <a:xfrm>
            <a:off x="1343471" y="2175007"/>
            <a:ext cx="5253867" cy="1596346"/>
          </a:xfrm>
          <a:prstGeom prst="rect">
            <a:avLst/>
          </a:prstGeom>
          <a:noFill/>
          <a:ln>
            <a:noFill/>
          </a:ln>
        </p:spPr>
        <p:txBody>
          <a:bodyPr spcFirstLastPara="1" wrap="square" lIns="91425" tIns="45700" rIns="91425" bIns="45700" anchor="t" anchorCtr="0">
            <a:noAutofit/>
          </a:bodyPr>
          <a:lstStyle>
            <a:lvl1pPr marR="0" lvl="0" algn="ctr" rtl="0">
              <a:lnSpc>
                <a:spcPct val="80000"/>
              </a:lnSpc>
              <a:spcBef>
                <a:spcPts val="0"/>
              </a:spcBef>
              <a:spcAft>
                <a:spcPts val="0"/>
              </a:spcAft>
              <a:buClr>
                <a:srgbClr val="FFFEFF"/>
              </a:buClr>
              <a:buSzPts val="3188"/>
              <a:buFont typeface="Gill Sans"/>
              <a:buNone/>
              <a:defRPr sz="3188" b="1" i="0" u="none" strike="noStrike" cap="none">
                <a:solidFill>
                  <a:srgbClr val="FFFEFF"/>
                </a:solidFill>
                <a:latin typeface="Gill Sans"/>
                <a:ea typeface="Gill Sans"/>
                <a:cs typeface="Gill Sans"/>
                <a:sym typeface="Gill Sans"/>
              </a:defRPr>
            </a:lvl1pPr>
            <a:lvl2pPr marR="0" lvl="1" algn="l" rtl="0">
              <a:lnSpc>
                <a:spcPct val="80000"/>
              </a:lnSpc>
              <a:spcBef>
                <a:spcPts val="0"/>
              </a:spcBef>
              <a:spcAft>
                <a:spcPts val="0"/>
              </a:spcAft>
              <a:buClr>
                <a:srgbClr val="393941"/>
              </a:buClr>
              <a:buSzPts val="3188"/>
              <a:buFont typeface="Montserrat SemiBold"/>
              <a:buNone/>
              <a:defRPr sz="3188" b="1" i="0" u="none" strike="noStrike" cap="none">
                <a:solidFill>
                  <a:srgbClr val="393941"/>
                </a:solidFill>
                <a:latin typeface="Montserrat SemiBold"/>
                <a:ea typeface="Montserrat SemiBold"/>
                <a:cs typeface="Montserrat SemiBold"/>
                <a:sym typeface="Montserrat SemiBold"/>
              </a:defRPr>
            </a:lvl2pPr>
            <a:lvl3pPr marR="0" lvl="2" algn="l" rtl="0">
              <a:lnSpc>
                <a:spcPct val="80000"/>
              </a:lnSpc>
              <a:spcBef>
                <a:spcPts val="0"/>
              </a:spcBef>
              <a:spcAft>
                <a:spcPts val="0"/>
              </a:spcAft>
              <a:buClr>
                <a:srgbClr val="393941"/>
              </a:buClr>
              <a:buSzPts val="3188"/>
              <a:buFont typeface="Montserrat SemiBold"/>
              <a:buNone/>
              <a:defRPr sz="3188" b="1" i="0" u="none" strike="noStrike" cap="none">
                <a:solidFill>
                  <a:srgbClr val="393941"/>
                </a:solidFill>
                <a:latin typeface="Montserrat SemiBold"/>
                <a:ea typeface="Montserrat SemiBold"/>
                <a:cs typeface="Montserrat SemiBold"/>
                <a:sym typeface="Montserrat SemiBold"/>
              </a:defRPr>
            </a:lvl3pPr>
            <a:lvl4pPr marR="0" lvl="3" algn="l" rtl="0">
              <a:lnSpc>
                <a:spcPct val="80000"/>
              </a:lnSpc>
              <a:spcBef>
                <a:spcPts val="0"/>
              </a:spcBef>
              <a:spcAft>
                <a:spcPts val="0"/>
              </a:spcAft>
              <a:buClr>
                <a:srgbClr val="393941"/>
              </a:buClr>
              <a:buSzPts val="3188"/>
              <a:buFont typeface="Montserrat SemiBold"/>
              <a:buNone/>
              <a:defRPr sz="3188" b="1" i="0" u="none" strike="noStrike" cap="none">
                <a:solidFill>
                  <a:srgbClr val="393941"/>
                </a:solidFill>
                <a:latin typeface="Montserrat SemiBold"/>
                <a:ea typeface="Montserrat SemiBold"/>
                <a:cs typeface="Montserrat SemiBold"/>
                <a:sym typeface="Montserrat SemiBold"/>
              </a:defRPr>
            </a:lvl4pPr>
            <a:lvl5pPr marR="0" lvl="4" algn="l" rtl="0">
              <a:lnSpc>
                <a:spcPct val="80000"/>
              </a:lnSpc>
              <a:spcBef>
                <a:spcPts val="0"/>
              </a:spcBef>
              <a:spcAft>
                <a:spcPts val="0"/>
              </a:spcAft>
              <a:buClr>
                <a:srgbClr val="393941"/>
              </a:buClr>
              <a:buSzPts val="3188"/>
              <a:buFont typeface="Montserrat SemiBold"/>
              <a:buNone/>
              <a:defRPr sz="3188" b="1" i="0" u="none" strike="noStrike" cap="none">
                <a:solidFill>
                  <a:srgbClr val="393941"/>
                </a:solidFill>
                <a:latin typeface="Montserrat SemiBold"/>
                <a:ea typeface="Montserrat SemiBold"/>
                <a:cs typeface="Montserrat SemiBold"/>
                <a:sym typeface="Montserrat SemiBold"/>
              </a:defRPr>
            </a:lvl5pPr>
            <a:lvl6pPr marR="0" lvl="5" algn="l" rtl="0">
              <a:lnSpc>
                <a:spcPct val="80000"/>
              </a:lnSpc>
              <a:spcBef>
                <a:spcPts val="0"/>
              </a:spcBef>
              <a:spcAft>
                <a:spcPts val="0"/>
              </a:spcAft>
              <a:buClr>
                <a:srgbClr val="393941"/>
              </a:buClr>
              <a:buSzPts val="3188"/>
              <a:buFont typeface="Montserrat SemiBold"/>
              <a:buNone/>
              <a:defRPr sz="3188" b="1" i="0" u="none" strike="noStrike" cap="none">
                <a:solidFill>
                  <a:srgbClr val="393941"/>
                </a:solidFill>
                <a:latin typeface="Montserrat SemiBold"/>
                <a:ea typeface="Montserrat SemiBold"/>
                <a:cs typeface="Montserrat SemiBold"/>
                <a:sym typeface="Montserrat SemiBold"/>
              </a:defRPr>
            </a:lvl6pPr>
            <a:lvl7pPr marR="0" lvl="6" algn="l" rtl="0">
              <a:lnSpc>
                <a:spcPct val="80000"/>
              </a:lnSpc>
              <a:spcBef>
                <a:spcPts val="0"/>
              </a:spcBef>
              <a:spcAft>
                <a:spcPts val="0"/>
              </a:spcAft>
              <a:buClr>
                <a:srgbClr val="393941"/>
              </a:buClr>
              <a:buSzPts val="3188"/>
              <a:buFont typeface="Montserrat SemiBold"/>
              <a:buNone/>
              <a:defRPr sz="3188" b="1" i="0" u="none" strike="noStrike" cap="none">
                <a:solidFill>
                  <a:srgbClr val="393941"/>
                </a:solidFill>
                <a:latin typeface="Montserrat SemiBold"/>
                <a:ea typeface="Montserrat SemiBold"/>
                <a:cs typeface="Montserrat SemiBold"/>
                <a:sym typeface="Montserrat SemiBold"/>
              </a:defRPr>
            </a:lvl7pPr>
            <a:lvl8pPr marR="0" lvl="7" algn="l" rtl="0">
              <a:lnSpc>
                <a:spcPct val="80000"/>
              </a:lnSpc>
              <a:spcBef>
                <a:spcPts val="0"/>
              </a:spcBef>
              <a:spcAft>
                <a:spcPts val="0"/>
              </a:spcAft>
              <a:buClr>
                <a:srgbClr val="393941"/>
              </a:buClr>
              <a:buSzPts val="3188"/>
              <a:buFont typeface="Montserrat SemiBold"/>
              <a:buNone/>
              <a:defRPr sz="3188" b="1" i="0" u="none" strike="noStrike" cap="none">
                <a:solidFill>
                  <a:srgbClr val="393941"/>
                </a:solidFill>
                <a:latin typeface="Montserrat SemiBold"/>
                <a:ea typeface="Montserrat SemiBold"/>
                <a:cs typeface="Montserrat SemiBold"/>
                <a:sym typeface="Montserrat SemiBold"/>
              </a:defRPr>
            </a:lvl8pPr>
            <a:lvl9pPr marR="0" lvl="8" algn="l" rtl="0">
              <a:lnSpc>
                <a:spcPct val="80000"/>
              </a:lnSpc>
              <a:spcBef>
                <a:spcPts val="0"/>
              </a:spcBef>
              <a:spcAft>
                <a:spcPts val="0"/>
              </a:spcAft>
              <a:buClr>
                <a:srgbClr val="393941"/>
              </a:buClr>
              <a:buSzPts val="3188"/>
              <a:buFont typeface="Montserrat SemiBold"/>
              <a:buNone/>
              <a:defRPr sz="3188" b="1" i="0" u="none" strike="noStrike" cap="none">
                <a:solidFill>
                  <a:srgbClr val="393941"/>
                </a:solidFill>
                <a:latin typeface="Montserrat SemiBold"/>
                <a:ea typeface="Montserrat SemiBold"/>
                <a:cs typeface="Montserrat SemiBold"/>
                <a:sym typeface="Montserrat SemiBold"/>
              </a:defRPr>
            </a:lvl9pPr>
          </a:lstStyle>
          <a:p>
            <a:endParaRPr/>
          </a:p>
        </p:txBody>
      </p:sp>
      <p:sp>
        <p:nvSpPr>
          <p:cNvPr id="33" name="Google Shape;33;p14"/>
          <p:cNvSpPr txBox="1">
            <a:spLocks noGrp="1"/>
          </p:cNvSpPr>
          <p:nvPr>
            <p:ph type="body" idx="1"/>
          </p:nvPr>
        </p:nvSpPr>
        <p:spPr>
          <a:xfrm>
            <a:off x="1343472" y="4547004"/>
            <a:ext cx="5085457" cy="683367"/>
          </a:xfrm>
          <a:prstGeom prst="rect">
            <a:avLst/>
          </a:prstGeom>
          <a:noFill/>
          <a:ln>
            <a:noFill/>
          </a:ln>
        </p:spPr>
        <p:txBody>
          <a:bodyPr spcFirstLastPara="1" wrap="square" lIns="91425" tIns="45700" rIns="91425" bIns="45700" anchor="t" anchorCtr="0">
            <a:normAutofit/>
          </a:bodyPr>
          <a:lstStyle>
            <a:lvl1pPr marL="457200" marR="0" lvl="0" indent="-228600" algn="ctr" rtl="0">
              <a:lnSpc>
                <a:spcPct val="100000"/>
              </a:lnSpc>
              <a:spcBef>
                <a:spcPts val="0"/>
              </a:spcBef>
              <a:spcAft>
                <a:spcPts val="0"/>
              </a:spcAft>
              <a:buClr>
                <a:srgbClr val="FFFEFF"/>
              </a:buClr>
              <a:buSzPts val="1020"/>
              <a:buFont typeface="Gill Sans"/>
              <a:buNone/>
              <a:defRPr sz="1020" b="0" i="0" u="none" strike="noStrike" cap="none">
                <a:solidFill>
                  <a:srgbClr val="FFFEFF"/>
                </a:solidFill>
                <a:latin typeface="Gill Sans"/>
                <a:ea typeface="Gill Sans"/>
                <a:cs typeface="Gill Sans"/>
                <a:sym typeface="Gill Sans"/>
              </a:defRPr>
            </a:lvl1pPr>
            <a:lvl2pPr marL="914400" marR="0" lvl="1"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2pPr>
            <a:lvl3pPr marL="1371600" marR="0" lvl="2"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3pPr>
            <a:lvl4pPr marL="1828800" marR="0" lvl="3"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4pPr>
            <a:lvl5pPr marL="2286000" marR="0" lvl="4"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5pPr>
            <a:lvl6pPr marL="2743200" marR="0" lvl="5"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6pPr>
            <a:lvl7pPr marL="3200400" marR="0" lvl="6"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7pPr>
            <a:lvl8pPr marL="3657600" marR="0" lvl="7"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8pPr>
            <a:lvl9pPr marL="4114800" marR="0" lvl="8"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9pPr>
          </a:lstStyle>
          <a:p>
            <a:endParaRPr/>
          </a:p>
        </p:txBody>
      </p:sp>
      <p:sp>
        <p:nvSpPr>
          <p:cNvPr id="34" name="Google Shape;34;p14"/>
          <p:cNvSpPr txBox="1">
            <a:spLocks noGrp="1"/>
          </p:cNvSpPr>
          <p:nvPr>
            <p:ph type="body" idx="2"/>
          </p:nvPr>
        </p:nvSpPr>
        <p:spPr>
          <a:xfrm>
            <a:off x="1343472" y="1389686"/>
            <a:ext cx="5296546" cy="379050"/>
          </a:xfrm>
          <a:prstGeom prst="rect">
            <a:avLst/>
          </a:prstGeom>
          <a:noFill/>
          <a:ln>
            <a:noFill/>
          </a:ln>
        </p:spPr>
        <p:txBody>
          <a:bodyPr spcFirstLastPara="1" wrap="square" lIns="91425" tIns="45700" rIns="91425" bIns="45700" anchor="t" anchorCtr="0">
            <a:normAutofit/>
          </a:bodyPr>
          <a:lstStyle>
            <a:lvl1pPr marL="457200" marR="0" lvl="0" indent="-228600" algn="ctr" rtl="0">
              <a:lnSpc>
                <a:spcPct val="100000"/>
              </a:lnSpc>
              <a:spcBef>
                <a:spcPts val="0"/>
              </a:spcBef>
              <a:spcAft>
                <a:spcPts val="0"/>
              </a:spcAft>
              <a:buClr>
                <a:srgbClr val="FFFEFF"/>
              </a:buClr>
              <a:buSzPts val="765"/>
              <a:buFont typeface="Gill Sans"/>
              <a:buNone/>
              <a:defRPr sz="765" b="0" i="0" u="none" strike="noStrike" cap="none">
                <a:solidFill>
                  <a:srgbClr val="FFFEFF"/>
                </a:solidFill>
                <a:latin typeface="Gill Sans"/>
                <a:ea typeface="Gill Sans"/>
                <a:cs typeface="Gill Sans"/>
                <a:sym typeface="Gill Sans"/>
              </a:defRPr>
            </a:lvl1pPr>
            <a:lvl2pPr marL="914400" marR="0" lvl="1"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2pPr>
            <a:lvl3pPr marL="1371600" marR="0" lvl="2"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3pPr>
            <a:lvl4pPr marL="1828800" marR="0" lvl="3"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4pPr>
            <a:lvl5pPr marL="2286000" marR="0" lvl="4"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5pPr>
            <a:lvl6pPr marL="2743200" marR="0" lvl="5"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6pPr>
            <a:lvl7pPr marL="3200400" marR="0" lvl="6"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7pPr>
            <a:lvl8pPr marL="3657600" marR="0" lvl="7"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8pPr>
            <a:lvl9pPr marL="4114800" marR="0" lvl="8"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ext-Heavy 4">
  <p:cSld name="Text-Heavy 4">
    <p:spTree>
      <p:nvGrpSpPr>
        <p:cNvPr id="1" name="Shape 186"/>
        <p:cNvGrpSpPr/>
        <p:nvPr/>
      </p:nvGrpSpPr>
      <p:grpSpPr>
        <a:xfrm>
          <a:off x="0" y="0"/>
          <a:ext cx="0" cy="0"/>
          <a:chOff x="0" y="0"/>
          <a:chExt cx="0" cy="0"/>
        </a:xfrm>
      </p:grpSpPr>
      <p:sp>
        <p:nvSpPr>
          <p:cNvPr id="187" name="Google Shape;187;p32"/>
          <p:cNvSpPr/>
          <p:nvPr/>
        </p:nvSpPr>
        <p:spPr>
          <a:xfrm>
            <a:off x="753015" y="-11927"/>
            <a:ext cx="2241068" cy="10082254"/>
          </a:xfrm>
          <a:prstGeom prst="rect">
            <a:avLst/>
          </a:prstGeom>
          <a:solidFill>
            <a:srgbClr val="009457"/>
          </a:solidFill>
          <a:ln>
            <a:noFill/>
          </a:ln>
        </p:spPr>
        <p:txBody>
          <a:bodyPr spcFirstLastPara="1" wrap="square" lIns="12125" tIns="12125" rIns="12125" bIns="12125" anchor="ctr" anchorCtr="0">
            <a:noAutofit/>
          </a:bodyPr>
          <a:lstStyle/>
          <a:p>
            <a:pPr marL="0" marR="0" lvl="0" indent="0" algn="ctr" rtl="0">
              <a:lnSpc>
                <a:spcPct val="100000"/>
              </a:lnSpc>
              <a:spcBef>
                <a:spcPts val="0"/>
              </a:spcBef>
              <a:spcAft>
                <a:spcPts val="0"/>
              </a:spcAft>
              <a:buClr>
                <a:srgbClr val="FFFFFF"/>
              </a:buClr>
              <a:buSzPts val="956"/>
              <a:buFont typeface="Helvetica Neue Light"/>
              <a:buNone/>
            </a:pPr>
            <a:endParaRPr sz="956" b="0" i="0" u="none" strike="noStrike" cap="none" dirty="0">
              <a:solidFill>
                <a:srgbClr val="FFFFFF"/>
              </a:solidFill>
              <a:latin typeface="Helvetica Neue Light"/>
              <a:ea typeface="Helvetica Neue Light"/>
              <a:cs typeface="Helvetica Neue Light"/>
              <a:sym typeface="Helvetica Neue Light"/>
            </a:endParaRPr>
          </a:p>
        </p:txBody>
      </p:sp>
      <p:sp>
        <p:nvSpPr>
          <p:cNvPr id="188" name="Google Shape;188;p32"/>
          <p:cNvSpPr txBox="1">
            <a:spLocks noGrp="1"/>
          </p:cNvSpPr>
          <p:nvPr>
            <p:ph type="body" idx="1"/>
          </p:nvPr>
        </p:nvSpPr>
        <p:spPr>
          <a:xfrm>
            <a:off x="3357768" y="1476301"/>
            <a:ext cx="1138535" cy="430742"/>
          </a:xfrm>
          <a:prstGeom prst="rect">
            <a:avLst/>
          </a:prstGeom>
          <a:noFill/>
          <a:ln>
            <a:noFill/>
          </a:ln>
        </p:spPr>
        <p:txBody>
          <a:bodyPr spcFirstLastPara="1" wrap="square" lIns="91425" tIns="45700" rIns="91425" bIns="45700" anchor="t" anchorCtr="0">
            <a:normAutofit/>
          </a:bodyPr>
          <a:lstStyle>
            <a:lvl1pPr marL="457200" marR="0" lvl="0" indent="-228600" algn="just" rtl="0">
              <a:lnSpc>
                <a:spcPct val="100000"/>
              </a:lnSpc>
              <a:spcBef>
                <a:spcPts val="0"/>
              </a:spcBef>
              <a:spcAft>
                <a:spcPts val="0"/>
              </a:spcAft>
              <a:buClr>
                <a:srgbClr val="515257"/>
              </a:buClr>
              <a:buSzPts val="765"/>
              <a:buFont typeface="Gill Sans"/>
              <a:buNone/>
              <a:defRPr sz="765" b="0" i="0" u="none" strike="noStrike" cap="none">
                <a:solidFill>
                  <a:srgbClr val="515257"/>
                </a:solidFill>
                <a:latin typeface="Gill Sans"/>
                <a:ea typeface="Gill Sans"/>
                <a:cs typeface="Gill Sans"/>
                <a:sym typeface="Gill Sans"/>
              </a:defRPr>
            </a:lvl1pPr>
            <a:lvl2pPr marL="914400" marR="0" lvl="1"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2pPr>
            <a:lvl3pPr marL="1371600" marR="0" lvl="2"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3pPr>
            <a:lvl4pPr marL="1828800" marR="0" lvl="3"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4pPr>
            <a:lvl5pPr marL="2286000" marR="0" lvl="4"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5pPr>
            <a:lvl6pPr marL="2743200" marR="0" lvl="5"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6pPr>
            <a:lvl7pPr marL="3200400" marR="0" lvl="6"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7pPr>
            <a:lvl8pPr marL="3657600" marR="0" lvl="7"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8pPr>
            <a:lvl9pPr marL="4114800" marR="0" lvl="8"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9pPr>
          </a:lstStyle>
          <a:p>
            <a:endParaRPr/>
          </a:p>
        </p:txBody>
      </p:sp>
      <p:sp>
        <p:nvSpPr>
          <p:cNvPr id="189" name="Google Shape;189;p32"/>
          <p:cNvSpPr txBox="1">
            <a:spLocks noGrp="1"/>
          </p:cNvSpPr>
          <p:nvPr>
            <p:ph type="body" idx="2"/>
          </p:nvPr>
        </p:nvSpPr>
        <p:spPr>
          <a:xfrm>
            <a:off x="3357768" y="2035841"/>
            <a:ext cx="3781455" cy="1631627"/>
          </a:xfrm>
          <a:prstGeom prst="rect">
            <a:avLst/>
          </a:prstGeom>
          <a:noFill/>
          <a:ln>
            <a:noFill/>
          </a:ln>
        </p:spPr>
        <p:txBody>
          <a:bodyPr spcFirstLastPara="1" wrap="square" lIns="91425" tIns="45700" rIns="91425" bIns="45700" anchor="t" anchorCtr="0">
            <a:noAutofit/>
          </a:bodyPr>
          <a:lstStyle>
            <a:lvl1pPr marL="457200" marR="0" lvl="0" indent="-228600" algn="l" rtl="0">
              <a:lnSpc>
                <a:spcPct val="70000"/>
              </a:lnSpc>
              <a:spcBef>
                <a:spcPts val="0"/>
              </a:spcBef>
              <a:spcAft>
                <a:spcPts val="0"/>
              </a:spcAft>
              <a:buClr>
                <a:srgbClr val="393941"/>
              </a:buClr>
              <a:buSzPts val="3188"/>
              <a:buFont typeface="Gill Sans"/>
              <a:buNone/>
              <a:defRPr sz="3188" b="1" i="0" u="none" strike="noStrike" cap="none">
                <a:solidFill>
                  <a:srgbClr val="393941"/>
                </a:solidFill>
                <a:latin typeface="Gill Sans"/>
                <a:ea typeface="Gill Sans"/>
                <a:cs typeface="Gill Sans"/>
                <a:sym typeface="Gill Sans"/>
              </a:defRPr>
            </a:lvl1pPr>
            <a:lvl2pPr marL="914400" marR="0" lvl="1"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2pPr>
            <a:lvl3pPr marL="1371600" marR="0" lvl="2"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3pPr>
            <a:lvl4pPr marL="1828800" marR="0" lvl="3"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4pPr>
            <a:lvl5pPr marL="2286000" marR="0" lvl="4"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5pPr>
            <a:lvl6pPr marL="2743200" marR="0" lvl="5"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6pPr>
            <a:lvl7pPr marL="3200400" marR="0" lvl="6"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7pPr>
            <a:lvl8pPr marL="3657600" marR="0" lvl="7"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8pPr>
            <a:lvl9pPr marL="4114800" marR="0" lvl="8"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9pPr>
          </a:lstStyle>
          <a:p>
            <a:endParaRPr/>
          </a:p>
        </p:txBody>
      </p:sp>
      <p:sp>
        <p:nvSpPr>
          <p:cNvPr id="190" name="Google Shape;190;p32"/>
          <p:cNvSpPr txBox="1">
            <a:spLocks noGrp="1"/>
          </p:cNvSpPr>
          <p:nvPr>
            <p:ph type="body" idx="3"/>
          </p:nvPr>
        </p:nvSpPr>
        <p:spPr>
          <a:xfrm>
            <a:off x="3357796" y="4639827"/>
            <a:ext cx="3581232" cy="3834766"/>
          </a:xfrm>
          <a:prstGeom prst="rect">
            <a:avLst/>
          </a:prstGeom>
          <a:noFill/>
          <a:ln>
            <a:noFill/>
          </a:ln>
        </p:spPr>
        <p:txBody>
          <a:bodyPr spcFirstLastPara="1" wrap="square" lIns="91425" tIns="45700" rIns="91425" bIns="45700" anchor="t" anchorCtr="0">
            <a:normAutofit/>
          </a:bodyPr>
          <a:lstStyle>
            <a:lvl1pPr marL="457200" marR="0" lvl="0" indent="-228600" algn="just" rtl="0">
              <a:lnSpc>
                <a:spcPct val="100000"/>
              </a:lnSpc>
              <a:spcBef>
                <a:spcPts val="0"/>
              </a:spcBef>
              <a:spcAft>
                <a:spcPts val="0"/>
              </a:spcAft>
              <a:buClr>
                <a:srgbClr val="515257"/>
              </a:buClr>
              <a:buSzPts val="1020"/>
              <a:buFont typeface="Gill Sans"/>
              <a:buNone/>
              <a:defRPr sz="1020" b="0" i="0" u="none" strike="noStrike" cap="none">
                <a:solidFill>
                  <a:srgbClr val="515257"/>
                </a:solidFill>
                <a:latin typeface="Gill Sans"/>
                <a:ea typeface="Gill Sans"/>
                <a:cs typeface="Gill Sans"/>
                <a:sym typeface="Gill Sans"/>
              </a:defRPr>
            </a:lvl1pPr>
            <a:lvl2pPr marL="914400" marR="0" lvl="1"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2pPr>
            <a:lvl3pPr marL="1371600" marR="0" lvl="2"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3pPr>
            <a:lvl4pPr marL="1828800" marR="0" lvl="3"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4pPr>
            <a:lvl5pPr marL="2286000" marR="0" lvl="4"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5pPr>
            <a:lvl6pPr marL="2743200" marR="0" lvl="5"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6pPr>
            <a:lvl7pPr marL="3200400" marR="0" lvl="6"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7pPr>
            <a:lvl8pPr marL="3657600" marR="0" lvl="7"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8pPr>
            <a:lvl9pPr marL="4114800" marR="0" lvl="8"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9pPr>
          </a:lstStyle>
          <a:p>
            <a:endParaRPr/>
          </a:p>
        </p:txBody>
      </p:sp>
      <p:sp>
        <p:nvSpPr>
          <p:cNvPr id="191" name="Google Shape;191;p32"/>
          <p:cNvSpPr>
            <a:spLocks noGrp="1"/>
          </p:cNvSpPr>
          <p:nvPr>
            <p:ph type="pic" idx="4"/>
          </p:nvPr>
        </p:nvSpPr>
        <p:spPr>
          <a:xfrm>
            <a:off x="752952" y="1"/>
            <a:ext cx="2241143" cy="10081683"/>
          </a:xfrm>
          <a:prstGeom prst="rect">
            <a:avLst/>
          </a:prstGeom>
          <a:noFill/>
          <a:ln>
            <a:noFill/>
          </a:ln>
        </p:spPr>
        <p:txBody>
          <a:bodyPr spcFirstLastPara="1" wrap="square" lIns="91425" tIns="45700" rIns="91425" bIns="45700" anchor="t" anchorCtr="0">
            <a:noAutofit/>
          </a:bodyPr>
          <a:lstStyle>
            <a:lvl1pPr marR="0" lvl="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1pPr>
            <a:lvl2pPr marR="0" lvl="1"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2pPr>
            <a:lvl3pPr marR="0" lvl="2"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3pPr>
            <a:lvl4pPr marR="0" lvl="3"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4pPr>
            <a:lvl5pPr marR="0" lvl="4"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5pPr>
            <a:lvl6pPr marR="0" lvl="5"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6pPr>
            <a:lvl7pPr marR="0" lvl="6"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7pPr>
            <a:lvl8pPr marR="0" lvl="7"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8pPr>
            <a:lvl9pPr marR="0" lvl="8"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9pPr>
          </a:lstStyle>
          <a:p>
            <a:endParaRPr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ext-Heavy 5">
  <p:cSld name="Text-Heavy 5">
    <p:spTree>
      <p:nvGrpSpPr>
        <p:cNvPr id="1" name="Shape 192"/>
        <p:cNvGrpSpPr/>
        <p:nvPr/>
      </p:nvGrpSpPr>
      <p:grpSpPr>
        <a:xfrm>
          <a:off x="0" y="0"/>
          <a:ext cx="0" cy="0"/>
          <a:chOff x="0" y="0"/>
          <a:chExt cx="0" cy="0"/>
        </a:xfrm>
      </p:grpSpPr>
      <p:sp>
        <p:nvSpPr>
          <p:cNvPr id="193" name="Google Shape;193;p33"/>
          <p:cNvSpPr/>
          <p:nvPr/>
        </p:nvSpPr>
        <p:spPr>
          <a:xfrm>
            <a:off x="753015" y="-11927"/>
            <a:ext cx="2241068" cy="10082254"/>
          </a:xfrm>
          <a:prstGeom prst="rect">
            <a:avLst/>
          </a:prstGeom>
          <a:solidFill>
            <a:srgbClr val="009457"/>
          </a:solidFill>
          <a:ln>
            <a:noFill/>
          </a:ln>
        </p:spPr>
        <p:txBody>
          <a:bodyPr spcFirstLastPara="1" wrap="square" lIns="12125" tIns="12125" rIns="12125" bIns="12125" anchor="ctr" anchorCtr="0">
            <a:noAutofit/>
          </a:bodyPr>
          <a:lstStyle/>
          <a:p>
            <a:pPr marL="0" marR="0" lvl="0" indent="0" algn="ctr" rtl="0">
              <a:lnSpc>
                <a:spcPct val="100000"/>
              </a:lnSpc>
              <a:spcBef>
                <a:spcPts val="0"/>
              </a:spcBef>
              <a:spcAft>
                <a:spcPts val="0"/>
              </a:spcAft>
              <a:buClr>
                <a:srgbClr val="FFFFFF"/>
              </a:buClr>
              <a:buSzPts val="956"/>
              <a:buFont typeface="Helvetica Neue Light"/>
              <a:buNone/>
            </a:pPr>
            <a:endParaRPr sz="956" b="0" i="0" u="none" strike="noStrike" cap="none" dirty="0">
              <a:solidFill>
                <a:srgbClr val="FFFFFF"/>
              </a:solidFill>
              <a:latin typeface="Helvetica Neue Light"/>
              <a:ea typeface="Helvetica Neue Light"/>
              <a:cs typeface="Helvetica Neue Light"/>
              <a:sym typeface="Helvetica Neue Light"/>
            </a:endParaRPr>
          </a:p>
        </p:txBody>
      </p:sp>
      <p:cxnSp>
        <p:nvCxnSpPr>
          <p:cNvPr id="194" name="Google Shape;194;p33"/>
          <p:cNvCxnSpPr/>
          <p:nvPr/>
        </p:nvCxnSpPr>
        <p:spPr>
          <a:xfrm>
            <a:off x="3357768" y="4281408"/>
            <a:ext cx="256689" cy="1"/>
          </a:xfrm>
          <a:prstGeom prst="straightConnector1">
            <a:avLst/>
          </a:prstGeom>
          <a:noFill/>
          <a:ln w="50800" cap="flat" cmpd="sng">
            <a:solidFill>
              <a:srgbClr val="009457"/>
            </a:solidFill>
            <a:prstDash val="solid"/>
            <a:miter lim="400000"/>
            <a:headEnd type="none" w="sm" len="sm"/>
            <a:tailEnd type="none" w="sm" len="sm"/>
          </a:ln>
        </p:spPr>
      </p:cxnSp>
      <p:sp>
        <p:nvSpPr>
          <p:cNvPr id="195" name="Google Shape;195;p33"/>
          <p:cNvSpPr txBox="1">
            <a:spLocks noGrp="1"/>
          </p:cNvSpPr>
          <p:nvPr>
            <p:ph type="body" idx="1"/>
          </p:nvPr>
        </p:nvSpPr>
        <p:spPr>
          <a:xfrm>
            <a:off x="3357768" y="1476301"/>
            <a:ext cx="1138535" cy="430742"/>
          </a:xfrm>
          <a:prstGeom prst="rect">
            <a:avLst/>
          </a:prstGeom>
          <a:noFill/>
          <a:ln>
            <a:noFill/>
          </a:ln>
        </p:spPr>
        <p:txBody>
          <a:bodyPr spcFirstLastPara="1" wrap="square" lIns="91425" tIns="45700" rIns="91425" bIns="45700" anchor="t" anchorCtr="0">
            <a:normAutofit/>
          </a:bodyPr>
          <a:lstStyle>
            <a:lvl1pPr marL="457200" marR="0" lvl="0" indent="-228600" algn="just" rtl="0">
              <a:lnSpc>
                <a:spcPct val="100000"/>
              </a:lnSpc>
              <a:spcBef>
                <a:spcPts val="0"/>
              </a:spcBef>
              <a:spcAft>
                <a:spcPts val="0"/>
              </a:spcAft>
              <a:buClr>
                <a:srgbClr val="515257"/>
              </a:buClr>
              <a:buSzPts val="765"/>
              <a:buFont typeface="Gill Sans"/>
              <a:buNone/>
              <a:defRPr sz="765" b="0" i="0" u="none" strike="noStrike" cap="none">
                <a:solidFill>
                  <a:srgbClr val="515257"/>
                </a:solidFill>
                <a:latin typeface="Gill Sans"/>
                <a:ea typeface="Gill Sans"/>
                <a:cs typeface="Gill Sans"/>
                <a:sym typeface="Gill Sans"/>
              </a:defRPr>
            </a:lvl1pPr>
            <a:lvl2pPr marL="914400" marR="0" lvl="1"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2pPr>
            <a:lvl3pPr marL="1371600" marR="0" lvl="2"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3pPr>
            <a:lvl4pPr marL="1828800" marR="0" lvl="3"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4pPr>
            <a:lvl5pPr marL="2286000" marR="0" lvl="4"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5pPr>
            <a:lvl6pPr marL="2743200" marR="0" lvl="5"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6pPr>
            <a:lvl7pPr marL="3200400" marR="0" lvl="6"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7pPr>
            <a:lvl8pPr marL="3657600" marR="0" lvl="7"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8pPr>
            <a:lvl9pPr marL="4114800" marR="0" lvl="8"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9pPr>
          </a:lstStyle>
          <a:p>
            <a:endParaRPr/>
          </a:p>
        </p:txBody>
      </p:sp>
      <p:sp>
        <p:nvSpPr>
          <p:cNvPr id="196" name="Google Shape;196;p33"/>
          <p:cNvSpPr txBox="1">
            <a:spLocks noGrp="1"/>
          </p:cNvSpPr>
          <p:nvPr>
            <p:ph type="body" idx="2"/>
          </p:nvPr>
        </p:nvSpPr>
        <p:spPr>
          <a:xfrm>
            <a:off x="3357768" y="2035841"/>
            <a:ext cx="3781455" cy="1631627"/>
          </a:xfrm>
          <a:prstGeom prst="rect">
            <a:avLst/>
          </a:prstGeom>
          <a:noFill/>
          <a:ln>
            <a:noFill/>
          </a:ln>
        </p:spPr>
        <p:txBody>
          <a:bodyPr spcFirstLastPara="1" wrap="square" lIns="91425" tIns="45700" rIns="91425" bIns="45700" anchor="t" anchorCtr="0">
            <a:noAutofit/>
          </a:bodyPr>
          <a:lstStyle>
            <a:lvl1pPr marL="457200" marR="0" lvl="0" indent="-228600" algn="l" rtl="0">
              <a:lnSpc>
                <a:spcPct val="70000"/>
              </a:lnSpc>
              <a:spcBef>
                <a:spcPts val="0"/>
              </a:spcBef>
              <a:spcAft>
                <a:spcPts val="0"/>
              </a:spcAft>
              <a:buClr>
                <a:srgbClr val="393941"/>
              </a:buClr>
              <a:buSzPts val="3188"/>
              <a:buFont typeface="Gill Sans"/>
              <a:buNone/>
              <a:defRPr sz="3188" b="1" i="0" u="none" strike="noStrike" cap="none">
                <a:solidFill>
                  <a:srgbClr val="393941"/>
                </a:solidFill>
                <a:latin typeface="Gill Sans"/>
                <a:ea typeface="Gill Sans"/>
                <a:cs typeface="Gill Sans"/>
                <a:sym typeface="Gill Sans"/>
              </a:defRPr>
            </a:lvl1pPr>
            <a:lvl2pPr marL="914400" marR="0" lvl="1"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2pPr>
            <a:lvl3pPr marL="1371600" marR="0" lvl="2"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3pPr>
            <a:lvl4pPr marL="1828800" marR="0" lvl="3"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4pPr>
            <a:lvl5pPr marL="2286000" marR="0" lvl="4"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5pPr>
            <a:lvl6pPr marL="2743200" marR="0" lvl="5"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6pPr>
            <a:lvl7pPr marL="3200400" marR="0" lvl="6"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7pPr>
            <a:lvl8pPr marL="3657600" marR="0" lvl="7"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8pPr>
            <a:lvl9pPr marL="4114800" marR="0" lvl="8"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9pPr>
          </a:lstStyle>
          <a:p>
            <a:endParaRPr/>
          </a:p>
        </p:txBody>
      </p:sp>
      <p:sp>
        <p:nvSpPr>
          <p:cNvPr id="197" name="Google Shape;197;p33"/>
          <p:cNvSpPr txBox="1">
            <a:spLocks noGrp="1"/>
          </p:cNvSpPr>
          <p:nvPr>
            <p:ph type="body" idx="3"/>
          </p:nvPr>
        </p:nvSpPr>
        <p:spPr>
          <a:xfrm>
            <a:off x="3357796" y="4639827"/>
            <a:ext cx="3581232" cy="3834766"/>
          </a:xfrm>
          <a:prstGeom prst="rect">
            <a:avLst/>
          </a:prstGeom>
          <a:noFill/>
          <a:ln>
            <a:noFill/>
          </a:ln>
        </p:spPr>
        <p:txBody>
          <a:bodyPr spcFirstLastPara="1" wrap="square" lIns="91425" tIns="45700" rIns="91425" bIns="45700" anchor="t" anchorCtr="0">
            <a:normAutofit/>
          </a:bodyPr>
          <a:lstStyle>
            <a:lvl1pPr marL="457200" marR="0" lvl="0" indent="-228600" algn="just" rtl="0">
              <a:lnSpc>
                <a:spcPct val="100000"/>
              </a:lnSpc>
              <a:spcBef>
                <a:spcPts val="0"/>
              </a:spcBef>
              <a:spcAft>
                <a:spcPts val="0"/>
              </a:spcAft>
              <a:buClr>
                <a:srgbClr val="515257"/>
              </a:buClr>
              <a:buSzPts val="1020"/>
              <a:buFont typeface="Gill Sans"/>
              <a:buNone/>
              <a:defRPr sz="1020" b="0" i="0" u="none" strike="noStrike" cap="none">
                <a:solidFill>
                  <a:srgbClr val="515257"/>
                </a:solidFill>
                <a:latin typeface="Gill Sans"/>
                <a:ea typeface="Gill Sans"/>
                <a:cs typeface="Gill Sans"/>
                <a:sym typeface="Gill Sans"/>
              </a:defRPr>
            </a:lvl1pPr>
            <a:lvl2pPr marL="914400" marR="0" lvl="1"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2pPr>
            <a:lvl3pPr marL="1371600" marR="0" lvl="2"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3pPr>
            <a:lvl4pPr marL="1828800" marR="0" lvl="3"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4pPr>
            <a:lvl5pPr marL="2286000" marR="0" lvl="4"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5pPr>
            <a:lvl6pPr marL="2743200" marR="0" lvl="5"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6pPr>
            <a:lvl7pPr marL="3200400" marR="0" lvl="6"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7pPr>
            <a:lvl8pPr marL="3657600" marR="0" lvl="7"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8pPr>
            <a:lvl9pPr marL="4114800" marR="0" lvl="8"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9pPr>
          </a:lstStyle>
          <a:p>
            <a:endParaRPr/>
          </a:p>
        </p:txBody>
      </p:sp>
      <p:sp>
        <p:nvSpPr>
          <p:cNvPr id="198" name="Google Shape;198;p33"/>
          <p:cNvSpPr>
            <a:spLocks noGrp="1"/>
          </p:cNvSpPr>
          <p:nvPr>
            <p:ph type="pic" idx="4"/>
          </p:nvPr>
        </p:nvSpPr>
        <p:spPr>
          <a:xfrm>
            <a:off x="752952" y="1"/>
            <a:ext cx="2241143" cy="10081683"/>
          </a:xfrm>
          <a:prstGeom prst="rect">
            <a:avLst/>
          </a:prstGeom>
          <a:noFill/>
          <a:ln>
            <a:noFill/>
          </a:ln>
        </p:spPr>
        <p:txBody>
          <a:bodyPr spcFirstLastPara="1" wrap="square" lIns="91425" tIns="45700" rIns="91425" bIns="45700" anchor="t" anchorCtr="0">
            <a:noAutofit/>
          </a:bodyPr>
          <a:lstStyle>
            <a:lvl1pPr marR="0" lvl="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1pPr>
            <a:lvl2pPr marR="0" lvl="1"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2pPr>
            <a:lvl3pPr marR="0" lvl="2"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3pPr>
            <a:lvl4pPr marR="0" lvl="3"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4pPr>
            <a:lvl5pPr marR="0" lvl="4"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5pPr>
            <a:lvl6pPr marR="0" lvl="5"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6pPr>
            <a:lvl7pPr marR="0" lvl="6"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7pPr>
            <a:lvl8pPr marR="0" lvl="7"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8pPr>
            <a:lvl9pPr marR="0" lvl="8"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9pPr>
          </a:lstStyle>
          <a:p>
            <a:endParaRPr dirty="0"/>
          </a:p>
        </p:txBody>
      </p:sp>
      <p:sp>
        <p:nvSpPr>
          <p:cNvPr id="199" name="Google Shape;199;p33"/>
          <p:cNvSpPr/>
          <p:nvPr/>
        </p:nvSpPr>
        <p:spPr>
          <a:xfrm>
            <a:off x="753015" y="-120564"/>
            <a:ext cx="2241068" cy="10253471"/>
          </a:xfrm>
          <a:prstGeom prst="rect">
            <a:avLst/>
          </a:prstGeom>
          <a:solidFill>
            <a:srgbClr val="009457">
              <a:alpha val="67843"/>
            </a:srgbClr>
          </a:solidFill>
          <a:ln>
            <a:noFill/>
          </a:ln>
        </p:spPr>
        <p:txBody>
          <a:bodyPr spcFirstLastPara="1" wrap="square" lIns="12125" tIns="12125" rIns="12125" bIns="12125" anchor="ctr" anchorCtr="0">
            <a:noAutofit/>
          </a:bodyPr>
          <a:lstStyle/>
          <a:p>
            <a:pPr marL="0" marR="0" lvl="0" indent="0" algn="ctr" rtl="0">
              <a:lnSpc>
                <a:spcPct val="100000"/>
              </a:lnSpc>
              <a:spcBef>
                <a:spcPts val="0"/>
              </a:spcBef>
              <a:spcAft>
                <a:spcPts val="0"/>
              </a:spcAft>
              <a:buClr>
                <a:srgbClr val="FFFFFF"/>
              </a:buClr>
              <a:buSzPts val="956"/>
              <a:buFont typeface="Helvetica Neue Light"/>
              <a:buNone/>
            </a:pPr>
            <a:endParaRPr sz="956" b="0" i="0" u="none" strike="noStrike" cap="none" dirty="0">
              <a:solidFill>
                <a:srgbClr val="FFFFFF"/>
              </a:solidFill>
              <a:latin typeface="Helvetica Neue Light"/>
              <a:ea typeface="Helvetica Neue Light"/>
              <a:cs typeface="Helvetica Neue Light"/>
              <a:sym typeface="Helvetica Neue Light"/>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ext-Heavy 6">
  <p:cSld name="Text-Heavy 6">
    <p:spTree>
      <p:nvGrpSpPr>
        <p:cNvPr id="1" name="Shape 200"/>
        <p:cNvGrpSpPr/>
        <p:nvPr/>
      </p:nvGrpSpPr>
      <p:grpSpPr>
        <a:xfrm>
          <a:off x="0" y="0"/>
          <a:ext cx="0" cy="0"/>
          <a:chOff x="0" y="0"/>
          <a:chExt cx="0" cy="0"/>
        </a:xfrm>
      </p:grpSpPr>
      <p:sp>
        <p:nvSpPr>
          <p:cNvPr id="201" name="Google Shape;201;p34"/>
          <p:cNvSpPr/>
          <p:nvPr/>
        </p:nvSpPr>
        <p:spPr>
          <a:xfrm>
            <a:off x="1440" y="1"/>
            <a:ext cx="3173763" cy="10071065"/>
          </a:xfrm>
          <a:custGeom>
            <a:avLst/>
            <a:gdLst/>
            <a:ahLst/>
            <a:cxnLst/>
            <a:rect l="l" t="t" r="r" b="b"/>
            <a:pathLst>
              <a:path w="21600" h="21600" extrusionOk="0">
                <a:moveTo>
                  <a:pt x="0" y="0"/>
                </a:moveTo>
                <a:lnTo>
                  <a:pt x="6998" y="0"/>
                </a:lnTo>
                <a:lnTo>
                  <a:pt x="21600" y="21600"/>
                </a:lnTo>
                <a:lnTo>
                  <a:pt x="0" y="21600"/>
                </a:lnTo>
                <a:lnTo>
                  <a:pt x="0" y="0"/>
                </a:lnTo>
                <a:close/>
              </a:path>
            </a:pathLst>
          </a:custGeom>
          <a:solidFill>
            <a:srgbClr val="009457"/>
          </a:solidFill>
          <a:ln>
            <a:noFill/>
          </a:ln>
        </p:spPr>
        <p:txBody>
          <a:bodyPr spcFirstLastPara="1" wrap="square" lIns="12125" tIns="12125" rIns="12125" bIns="12125" anchor="ctr" anchorCtr="0">
            <a:noAutofit/>
          </a:bodyPr>
          <a:lstStyle/>
          <a:p>
            <a:pPr marL="0" marR="0" lvl="0" indent="0" algn="ctr" rtl="0">
              <a:lnSpc>
                <a:spcPct val="100000"/>
              </a:lnSpc>
              <a:spcBef>
                <a:spcPts val="0"/>
              </a:spcBef>
              <a:spcAft>
                <a:spcPts val="0"/>
              </a:spcAft>
              <a:buClr>
                <a:srgbClr val="FFFFFF"/>
              </a:buClr>
              <a:buSzPts val="956"/>
              <a:buFont typeface="Helvetica Neue Light"/>
              <a:buNone/>
            </a:pPr>
            <a:endParaRPr sz="956" b="0" i="0" u="none" strike="noStrike" cap="none" dirty="0">
              <a:solidFill>
                <a:srgbClr val="FFFFFF"/>
              </a:solidFill>
              <a:latin typeface="Helvetica Neue Light"/>
              <a:ea typeface="Helvetica Neue Light"/>
              <a:cs typeface="Helvetica Neue Light"/>
              <a:sym typeface="Helvetica Neue Light"/>
            </a:endParaRPr>
          </a:p>
        </p:txBody>
      </p:sp>
      <p:cxnSp>
        <p:nvCxnSpPr>
          <p:cNvPr id="202" name="Google Shape;202;p34"/>
          <p:cNvCxnSpPr/>
          <p:nvPr/>
        </p:nvCxnSpPr>
        <p:spPr>
          <a:xfrm>
            <a:off x="3357768" y="4281408"/>
            <a:ext cx="256689" cy="1"/>
          </a:xfrm>
          <a:prstGeom prst="straightConnector1">
            <a:avLst/>
          </a:prstGeom>
          <a:noFill/>
          <a:ln w="50800" cap="flat" cmpd="sng">
            <a:solidFill>
              <a:srgbClr val="009457"/>
            </a:solidFill>
            <a:prstDash val="solid"/>
            <a:miter lim="400000"/>
            <a:headEnd type="none" w="sm" len="sm"/>
            <a:tailEnd type="none" w="sm" len="sm"/>
          </a:ln>
        </p:spPr>
      </p:cxnSp>
      <p:sp>
        <p:nvSpPr>
          <p:cNvPr id="203" name="Google Shape;203;p34"/>
          <p:cNvSpPr txBox="1">
            <a:spLocks noGrp="1"/>
          </p:cNvSpPr>
          <p:nvPr>
            <p:ph type="body" idx="1"/>
          </p:nvPr>
        </p:nvSpPr>
        <p:spPr>
          <a:xfrm>
            <a:off x="3357768" y="1476301"/>
            <a:ext cx="1138535" cy="430742"/>
          </a:xfrm>
          <a:prstGeom prst="rect">
            <a:avLst/>
          </a:prstGeom>
          <a:noFill/>
          <a:ln>
            <a:noFill/>
          </a:ln>
        </p:spPr>
        <p:txBody>
          <a:bodyPr spcFirstLastPara="1" wrap="square" lIns="91425" tIns="45700" rIns="91425" bIns="45700" anchor="t" anchorCtr="0">
            <a:normAutofit/>
          </a:bodyPr>
          <a:lstStyle>
            <a:lvl1pPr marL="457200" marR="0" lvl="0" indent="-228600" algn="just" rtl="0">
              <a:lnSpc>
                <a:spcPct val="100000"/>
              </a:lnSpc>
              <a:spcBef>
                <a:spcPts val="0"/>
              </a:spcBef>
              <a:spcAft>
                <a:spcPts val="0"/>
              </a:spcAft>
              <a:buClr>
                <a:srgbClr val="515257"/>
              </a:buClr>
              <a:buSzPts val="765"/>
              <a:buFont typeface="Gill Sans"/>
              <a:buNone/>
              <a:defRPr sz="765" b="0" i="0" u="none" strike="noStrike" cap="none">
                <a:solidFill>
                  <a:srgbClr val="515257"/>
                </a:solidFill>
                <a:latin typeface="Gill Sans"/>
                <a:ea typeface="Gill Sans"/>
                <a:cs typeface="Gill Sans"/>
                <a:sym typeface="Gill Sans"/>
              </a:defRPr>
            </a:lvl1pPr>
            <a:lvl2pPr marL="914400" marR="0" lvl="1"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2pPr>
            <a:lvl3pPr marL="1371600" marR="0" lvl="2"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3pPr>
            <a:lvl4pPr marL="1828800" marR="0" lvl="3"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4pPr>
            <a:lvl5pPr marL="2286000" marR="0" lvl="4"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5pPr>
            <a:lvl6pPr marL="2743200" marR="0" lvl="5"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6pPr>
            <a:lvl7pPr marL="3200400" marR="0" lvl="6"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7pPr>
            <a:lvl8pPr marL="3657600" marR="0" lvl="7"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8pPr>
            <a:lvl9pPr marL="4114800" marR="0" lvl="8"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9pPr>
          </a:lstStyle>
          <a:p>
            <a:endParaRPr/>
          </a:p>
        </p:txBody>
      </p:sp>
      <p:sp>
        <p:nvSpPr>
          <p:cNvPr id="204" name="Google Shape;204;p34"/>
          <p:cNvSpPr txBox="1">
            <a:spLocks noGrp="1"/>
          </p:cNvSpPr>
          <p:nvPr>
            <p:ph type="body" idx="2"/>
          </p:nvPr>
        </p:nvSpPr>
        <p:spPr>
          <a:xfrm>
            <a:off x="3357768" y="2035841"/>
            <a:ext cx="3781455" cy="1631627"/>
          </a:xfrm>
          <a:prstGeom prst="rect">
            <a:avLst/>
          </a:prstGeom>
          <a:noFill/>
          <a:ln>
            <a:noFill/>
          </a:ln>
        </p:spPr>
        <p:txBody>
          <a:bodyPr spcFirstLastPara="1" wrap="square" lIns="91425" tIns="45700" rIns="91425" bIns="45700" anchor="t" anchorCtr="0">
            <a:noAutofit/>
          </a:bodyPr>
          <a:lstStyle>
            <a:lvl1pPr marL="457200" marR="0" lvl="0" indent="-228600" algn="l" rtl="0">
              <a:lnSpc>
                <a:spcPct val="70000"/>
              </a:lnSpc>
              <a:spcBef>
                <a:spcPts val="0"/>
              </a:spcBef>
              <a:spcAft>
                <a:spcPts val="0"/>
              </a:spcAft>
              <a:buClr>
                <a:srgbClr val="393941"/>
              </a:buClr>
              <a:buSzPts val="3188"/>
              <a:buFont typeface="Gill Sans"/>
              <a:buNone/>
              <a:defRPr sz="3188" b="1" i="0" u="none" strike="noStrike" cap="none">
                <a:solidFill>
                  <a:srgbClr val="393941"/>
                </a:solidFill>
                <a:latin typeface="Gill Sans"/>
                <a:ea typeface="Gill Sans"/>
                <a:cs typeface="Gill Sans"/>
                <a:sym typeface="Gill Sans"/>
              </a:defRPr>
            </a:lvl1pPr>
            <a:lvl2pPr marL="914400" marR="0" lvl="1"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2pPr>
            <a:lvl3pPr marL="1371600" marR="0" lvl="2"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3pPr>
            <a:lvl4pPr marL="1828800" marR="0" lvl="3"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4pPr>
            <a:lvl5pPr marL="2286000" marR="0" lvl="4"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5pPr>
            <a:lvl6pPr marL="2743200" marR="0" lvl="5"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6pPr>
            <a:lvl7pPr marL="3200400" marR="0" lvl="6"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7pPr>
            <a:lvl8pPr marL="3657600" marR="0" lvl="7"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8pPr>
            <a:lvl9pPr marL="4114800" marR="0" lvl="8"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9pPr>
          </a:lstStyle>
          <a:p>
            <a:endParaRPr/>
          </a:p>
        </p:txBody>
      </p:sp>
      <p:sp>
        <p:nvSpPr>
          <p:cNvPr id="205" name="Google Shape;205;p34"/>
          <p:cNvSpPr txBox="1">
            <a:spLocks noGrp="1"/>
          </p:cNvSpPr>
          <p:nvPr>
            <p:ph type="body" idx="3"/>
          </p:nvPr>
        </p:nvSpPr>
        <p:spPr>
          <a:xfrm>
            <a:off x="3357796" y="4639827"/>
            <a:ext cx="3173763" cy="3834766"/>
          </a:xfrm>
          <a:prstGeom prst="rect">
            <a:avLst/>
          </a:prstGeom>
          <a:noFill/>
          <a:ln>
            <a:noFill/>
          </a:ln>
        </p:spPr>
        <p:txBody>
          <a:bodyPr spcFirstLastPara="1" wrap="square" lIns="91425" tIns="45700" rIns="91425" bIns="45700" anchor="t" anchorCtr="0">
            <a:noAutofit/>
          </a:bodyPr>
          <a:lstStyle>
            <a:lvl1pPr marL="457200" marR="0" lvl="0" indent="-228600" algn="just" rtl="0">
              <a:lnSpc>
                <a:spcPct val="100000"/>
              </a:lnSpc>
              <a:spcBef>
                <a:spcPts val="0"/>
              </a:spcBef>
              <a:spcAft>
                <a:spcPts val="0"/>
              </a:spcAft>
              <a:buClr>
                <a:srgbClr val="515257"/>
              </a:buClr>
              <a:buSzPts val="1020"/>
              <a:buFont typeface="Gill Sans"/>
              <a:buNone/>
              <a:defRPr sz="1020" b="0" i="0" u="none" strike="noStrike" cap="none">
                <a:solidFill>
                  <a:srgbClr val="515257"/>
                </a:solidFill>
                <a:latin typeface="Gill Sans"/>
                <a:ea typeface="Gill Sans"/>
                <a:cs typeface="Gill Sans"/>
                <a:sym typeface="Gill Sans"/>
              </a:defRPr>
            </a:lvl1pPr>
            <a:lvl2pPr marL="914400" marR="0" lvl="1"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2pPr>
            <a:lvl3pPr marL="1371600" marR="0" lvl="2"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3pPr>
            <a:lvl4pPr marL="1828800" marR="0" lvl="3"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4pPr>
            <a:lvl5pPr marL="2286000" marR="0" lvl="4"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5pPr>
            <a:lvl6pPr marL="2743200" marR="0" lvl="5"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6pPr>
            <a:lvl7pPr marL="3200400" marR="0" lvl="6"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7pPr>
            <a:lvl8pPr marL="3657600" marR="0" lvl="7"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8pPr>
            <a:lvl9pPr marL="4114800" marR="0" lvl="8"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9pPr>
          </a:lstStyle>
          <a:p>
            <a:endParaRPr/>
          </a:p>
        </p:txBody>
      </p:sp>
      <p:sp>
        <p:nvSpPr>
          <p:cNvPr id="206" name="Google Shape;206;p34"/>
          <p:cNvSpPr>
            <a:spLocks noGrp="1"/>
          </p:cNvSpPr>
          <p:nvPr>
            <p:ph type="pic" idx="4"/>
          </p:nvPr>
        </p:nvSpPr>
        <p:spPr>
          <a:xfrm>
            <a:off x="473631" y="2851653"/>
            <a:ext cx="2781568" cy="4918605"/>
          </a:xfrm>
          <a:prstGeom prst="rect">
            <a:avLst/>
          </a:prstGeom>
          <a:noFill/>
          <a:ln>
            <a:noFill/>
          </a:ln>
        </p:spPr>
        <p:txBody>
          <a:bodyPr spcFirstLastPara="1" wrap="square" lIns="91425" tIns="45700" rIns="91425" bIns="45700" anchor="t" anchorCtr="0">
            <a:noAutofit/>
          </a:bodyPr>
          <a:lstStyle>
            <a:lvl1pPr marR="0" lvl="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1pPr>
            <a:lvl2pPr marR="0" lvl="1"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2pPr>
            <a:lvl3pPr marR="0" lvl="2"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3pPr>
            <a:lvl4pPr marR="0" lvl="3"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4pPr>
            <a:lvl5pPr marR="0" lvl="4"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5pPr>
            <a:lvl6pPr marR="0" lvl="5"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6pPr>
            <a:lvl7pPr marR="0" lvl="6"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7pPr>
            <a:lvl8pPr marR="0" lvl="7"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8pPr>
            <a:lvl9pPr marR="0" lvl="8"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9pPr>
          </a:lstStyle>
          <a:p>
            <a:endParaRPr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ext-Heavy Divider">
  <p:cSld name="Text-Heavy Divider">
    <p:spTree>
      <p:nvGrpSpPr>
        <p:cNvPr id="1" name="Shape 207"/>
        <p:cNvGrpSpPr/>
        <p:nvPr/>
      </p:nvGrpSpPr>
      <p:grpSpPr>
        <a:xfrm>
          <a:off x="0" y="0"/>
          <a:ext cx="0" cy="0"/>
          <a:chOff x="0" y="0"/>
          <a:chExt cx="0" cy="0"/>
        </a:xfrm>
      </p:grpSpPr>
      <p:sp>
        <p:nvSpPr>
          <p:cNvPr id="208" name="Google Shape;208;p35"/>
          <p:cNvSpPr/>
          <p:nvPr/>
        </p:nvSpPr>
        <p:spPr>
          <a:xfrm>
            <a:off x="3282581" y="7614083"/>
            <a:ext cx="982567" cy="579773"/>
          </a:xfrm>
          <a:prstGeom prst="roundRect">
            <a:avLst>
              <a:gd name="adj" fmla="val 50000"/>
            </a:avLst>
          </a:prstGeom>
          <a:solidFill>
            <a:srgbClr val="393941"/>
          </a:solidFill>
          <a:ln w="38100" cap="flat" cmpd="sng">
            <a:solidFill>
              <a:srgbClr val="2CB772"/>
            </a:solidFill>
            <a:prstDash val="solid"/>
            <a:miter lim="400000"/>
            <a:headEnd type="none" w="sm" len="sm"/>
            <a:tailEnd type="none" w="sm" len="sm"/>
          </a:ln>
        </p:spPr>
        <p:txBody>
          <a:bodyPr spcFirstLastPara="1" wrap="square" lIns="12125" tIns="12125" rIns="12125" bIns="12125" anchor="ctr" anchorCtr="0">
            <a:noAutofit/>
          </a:bodyPr>
          <a:lstStyle/>
          <a:p>
            <a:pPr marL="0" marR="0" lvl="0" indent="0" algn="ctr" rtl="0">
              <a:lnSpc>
                <a:spcPct val="100000"/>
              </a:lnSpc>
              <a:spcBef>
                <a:spcPts val="0"/>
              </a:spcBef>
              <a:spcAft>
                <a:spcPts val="0"/>
              </a:spcAft>
              <a:buClr>
                <a:srgbClr val="FFFFFF"/>
              </a:buClr>
              <a:buSzPts val="956"/>
              <a:buFont typeface="Helvetica Neue Light"/>
              <a:buNone/>
            </a:pPr>
            <a:endParaRPr sz="956" b="0" i="0" u="none" strike="noStrike" cap="none" dirty="0">
              <a:solidFill>
                <a:srgbClr val="FFFFFF"/>
              </a:solidFill>
              <a:latin typeface="Helvetica Neue Light"/>
              <a:ea typeface="Helvetica Neue Light"/>
              <a:cs typeface="Helvetica Neue Light"/>
              <a:sym typeface="Helvetica Neue Light"/>
            </a:endParaRPr>
          </a:p>
        </p:txBody>
      </p:sp>
      <p:sp>
        <p:nvSpPr>
          <p:cNvPr id="209" name="Google Shape;209;p35"/>
          <p:cNvSpPr txBox="1">
            <a:spLocks noGrp="1"/>
          </p:cNvSpPr>
          <p:nvPr>
            <p:ph type="title"/>
          </p:nvPr>
        </p:nvSpPr>
        <p:spPr>
          <a:xfrm>
            <a:off x="1259267" y="2982231"/>
            <a:ext cx="5253867" cy="1029148"/>
          </a:xfrm>
          <a:prstGeom prst="rect">
            <a:avLst/>
          </a:prstGeom>
          <a:noFill/>
          <a:ln>
            <a:noFill/>
          </a:ln>
        </p:spPr>
        <p:txBody>
          <a:bodyPr spcFirstLastPara="1" wrap="square" lIns="91425" tIns="45700" rIns="91425" bIns="45700" anchor="t" anchorCtr="0">
            <a:noAutofit/>
          </a:bodyPr>
          <a:lstStyle>
            <a:lvl1pPr marR="0" lvl="0" algn="ctr" rtl="0">
              <a:lnSpc>
                <a:spcPct val="80000"/>
              </a:lnSpc>
              <a:spcBef>
                <a:spcPts val="0"/>
              </a:spcBef>
              <a:spcAft>
                <a:spcPts val="0"/>
              </a:spcAft>
              <a:buClr>
                <a:srgbClr val="393941"/>
              </a:buClr>
              <a:buSzPts val="3188"/>
              <a:buFont typeface="Gill Sans"/>
              <a:buNone/>
              <a:defRPr sz="3188" b="1" i="0" u="none" strike="noStrike" cap="none">
                <a:solidFill>
                  <a:srgbClr val="393941"/>
                </a:solidFill>
                <a:latin typeface="Gill Sans"/>
                <a:ea typeface="Gill Sans"/>
                <a:cs typeface="Gill Sans"/>
                <a:sym typeface="Gill Sans"/>
              </a:defRPr>
            </a:lvl1pPr>
            <a:lvl2pPr marR="0" lvl="1" algn="l" rtl="0">
              <a:lnSpc>
                <a:spcPct val="80000"/>
              </a:lnSpc>
              <a:spcBef>
                <a:spcPts val="0"/>
              </a:spcBef>
              <a:spcAft>
                <a:spcPts val="0"/>
              </a:spcAft>
              <a:buClr>
                <a:srgbClr val="393941"/>
              </a:buClr>
              <a:buSzPts val="3188"/>
              <a:buFont typeface="Montserrat SemiBold"/>
              <a:buNone/>
              <a:defRPr sz="3188" b="1" i="0" u="none" strike="noStrike" cap="none">
                <a:solidFill>
                  <a:srgbClr val="393941"/>
                </a:solidFill>
                <a:latin typeface="Montserrat SemiBold"/>
                <a:ea typeface="Montserrat SemiBold"/>
                <a:cs typeface="Montserrat SemiBold"/>
                <a:sym typeface="Montserrat SemiBold"/>
              </a:defRPr>
            </a:lvl2pPr>
            <a:lvl3pPr marR="0" lvl="2" algn="l" rtl="0">
              <a:lnSpc>
                <a:spcPct val="80000"/>
              </a:lnSpc>
              <a:spcBef>
                <a:spcPts val="0"/>
              </a:spcBef>
              <a:spcAft>
                <a:spcPts val="0"/>
              </a:spcAft>
              <a:buClr>
                <a:srgbClr val="393941"/>
              </a:buClr>
              <a:buSzPts val="3188"/>
              <a:buFont typeface="Montserrat SemiBold"/>
              <a:buNone/>
              <a:defRPr sz="3188" b="1" i="0" u="none" strike="noStrike" cap="none">
                <a:solidFill>
                  <a:srgbClr val="393941"/>
                </a:solidFill>
                <a:latin typeface="Montserrat SemiBold"/>
                <a:ea typeface="Montserrat SemiBold"/>
                <a:cs typeface="Montserrat SemiBold"/>
                <a:sym typeface="Montserrat SemiBold"/>
              </a:defRPr>
            </a:lvl3pPr>
            <a:lvl4pPr marR="0" lvl="3" algn="l" rtl="0">
              <a:lnSpc>
                <a:spcPct val="80000"/>
              </a:lnSpc>
              <a:spcBef>
                <a:spcPts val="0"/>
              </a:spcBef>
              <a:spcAft>
                <a:spcPts val="0"/>
              </a:spcAft>
              <a:buClr>
                <a:srgbClr val="393941"/>
              </a:buClr>
              <a:buSzPts val="3188"/>
              <a:buFont typeface="Montserrat SemiBold"/>
              <a:buNone/>
              <a:defRPr sz="3188" b="1" i="0" u="none" strike="noStrike" cap="none">
                <a:solidFill>
                  <a:srgbClr val="393941"/>
                </a:solidFill>
                <a:latin typeface="Montserrat SemiBold"/>
                <a:ea typeface="Montserrat SemiBold"/>
                <a:cs typeface="Montserrat SemiBold"/>
                <a:sym typeface="Montserrat SemiBold"/>
              </a:defRPr>
            </a:lvl4pPr>
            <a:lvl5pPr marR="0" lvl="4" algn="l" rtl="0">
              <a:lnSpc>
                <a:spcPct val="80000"/>
              </a:lnSpc>
              <a:spcBef>
                <a:spcPts val="0"/>
              </a:spcBef>
              <a:spcAft>
                <a:spcPts val="0"/>
              </a:spcAft>
              <a:buClr>
                <a:srgbClr val="393941"/>
              </a:buClr>
              <a:buSzPts val="3188"/>
              <a:buFont typeface="Montserrat SemiBold"/>
              <a:buNone/>
              <a:defRPr sz="3188" b="1" i="0" u="none" strike="noStrike" cap="none">
                <a:solidFill>
                  <a:srgbClr val="393941"/>
                </a:solidFill>
                <a:latin typeface="Montserrat SemiBold"/>
                <a:ea typeface="Montserrat SemiBold"/>
                <a:cs typeface="Montserrat SemiBold"/>
                <a:sym typeface="Montserrat SemiBold"/>
              </a:defRPr>
            </a:lvl5pPr>
            <a:lvl6pPr marR="0" lvl="5" algn="l" rtl="0">
              <a:lnSpc>
                <a:spcPct val="80000"/>
              </a:lnSpc>
              <a:spcBef>
                <a:spcPts val="0"/>
              </a:spcBef>
              <a:spcAft>
                <a:spcPts val="0"/>
              </a:spcAft>
              <a:buClr>
                <a:srgbClr val="393941"/>
              </a:buClr>
              <a:buSzPts val="3188"/>
              <a:buFont typeface="Montserrat SemiBold"/>
              <a:buNone/>
              <a:defRPr sz="3188" b="1" i="0" u="none" strike="noStrike" cap="none">
                <a:solidFill>
                  <a:srgbClr val="393941"/>
                </a:solidFill>
                <a:latin typeface="Montserrat SemiBold"/>
                <a:ea typeface="Montserrat SemiBold"/>
                <a:cs typeface="Montserrat SemiBold"/>
                <a:sym typeface="Montserrat SemiBold"/>
              </a:defRPr>
            </a:lvl6pPr>
            <a:lvl7pPr marR="0" lvl="6" algn="l" rtl="0">
              <a:lnSpc>
                <a:spcPct val="80000"/>
              </a:lnSpc>
              <a:spcBef>
                <a:spcPts val="0"/>
              </a:spcBef>
              <a:spcAft>
                <a:spcPts val="0"/>
              </a:spcAft>
              <a:buClr>
                <a:srgbClr val="393941"/>
              </a:buClr>
              <a:buSzPts val="3188"/>
              <a:buFont typeface="Montserrat SemiBold"/>
              <a:buNone/>
              <a:defRPr sz="3188" b="1" i="0" u="none" strike="noStrike" cap="none">
                <a:solidFill>
                  <a:srgbClr val="393941"/>
                </a:solidFill>
                <a:latin typeface="Montserrat SemiBold"/>
                <a:ea typeface="Montserrat SemiBold"/>
                <a:cs typeface="Montserrat SemiBold"/>
                <a:sym typeface="Montserrat SemiBold"/>
              </a:defRPr>
            </a:lvl7pPr>
            <a:lvl8pPr marR="0" lvl="7" algn="l" rtl="0">
              <a:lnSpc>
                <a:spcPct val="80000"/>
              </a:lnSpc>
              <a:spcBef>
                <a:spcPts val="0"/>
              </a:spcBef>
              <a:spcAft>
                <a:spcPts val="0"/>
              </a:spcAft>
              <a:buClr>
                <a:srgbClr val="393941"/>
              </a:buClr>
              <a:buSzPts val="3188"/>
              <a:buFont typeface="Montserrat SemiBold"/>
              <a:buNone/>
              <a:defRPr sz="3188" b="1" i="0" u="none" strike="noStrike" cap="none">
                <a:solidFill>
                  <a:srgbClr val="393941"/>
                </a:solidFill>
                <a:latin typeface="Montserrat SemiBold"/>
                <a:ea typeface="Montserrat SemiBold"/>
                <a:cs typeface="Montserrat SemiBold"/>
                <a:sym typeface="Montserrat SemiBold"/>
              </a:defRPr>
            </a:lvl8pPr>
            <a:lvl9pPr marR="0" lvl="8" algn="l" rtl="0">
              <a:lnSpc>
                <a:spcPct val="80000"/>
              </a:lnSpc>
              <a:spcBef>
                <a:spcPts val="0"/>
              </a:spcBef>
              <a:spcAft>
                <a:spcPts val="0"/>
              </a:spcAft>
              <a:buClr>
                <a:srgbClr val="393941"/>
              </a:buClr>
              <a:buSzPts val="3188"/>
              <a:buFont typeface="Montserrat SemiBold"/>
              <a:buNone/>
              <a:defRPr sz="3188" b="1" i="0" u="none" strike="noStrike" cap="none">
                <a:solidFill>
                  <a:srgbClr val="393941"/>
                </a:solidFill>
                <a:latin typeface="Montserrat SemiBold"/>
                <a:ea typeface="Montserrat SemiBold"/>
                <a:cs typeface="Montserrat SemiBold"/>
                <a:sym typeface="Montserrat SemiBold"/>
              </a:defRPr>
            </a:lvl9pPr>
          </a:lstStyle>
          <a:p>
            <a:endParaRPr/>
          </a:p>
        </p:txBody>
      </p:sp>
      <p:sp>
        <p:nvSpPr>
          <p:cNvPr id="210" name="Google Shape;210;p35"/>
          <p:cNvSpPr txBox="1"/>
          <p:nvPr/>
        </p:nvSpPr>
        <p:spPr>
          <a:xfrm>
            <a:off x="7342873" y="8655768"/>
            <a:ext cx="193771" cy="122694"/>
          </a:xfrm>
          <a:prstGeom prst="rect">
            <a:avLst/>
          </a:prstGeom>
          <a:noFill/>
          <a:ln>
            <a:noFill/>
          </a:ln>
        </p:spPr>
        <p:txBody>
          <a:bodyPr spcFirstLastPara="1" wrap="square" lIns="12125" tIns="12125" rIns="12125" bIns="12125" anchor="t" anchorCtr="0">
            <a:spAutoFit/>
          </a:bodyPr>
          <a:lstStyle/>
          <a:p>
            <a:pPr marL="0" marR="0" lvl="0" indent="0" algn="l" rtl="0">
              <a:lnSpc>
                <a:spcPct val="100000"/>
              </a:lnSpc>
              <a:spcBef>
                <a:spcPts val="0"/>
              </a:spcBef>
              <a:spcAft>
                <a:spcPts val="0"/>
              </a:spcAft>
              <a:buClr>
                <a:srgbClr val="393941"/>
              </a:buClr>
              <a:buSzPts val="638"/>
              <a:buFont typeface="Gill Sans"/>
              <a:buNone/>
            </a:pPr>
            <a:fld id="{00000000-1234-1234-1234-123412341234}" type="slidenum">
              <a:rPr lang="en-US" sz="638" b="0" i="0" u="none" strike="noStrike" cap="none">
                <a:solidFill>
                  <a:srgbClr val="393941"/>
                </a:solidFill>
                <a:latin typeface="Gill Sans"/>
                <a:ea typeface="Gill Sans"/>
                <a:cs typeface="Gill Sans"/>
                <a:sym typeface="Gill Sans"/>
              </a:rPr>
              <a:t>‹#›</a:t>
            </a:fld>
            <a:endParaRPr sz="638" b="0" i="0" u="none" strike="noStrike" cap="none" dirty="0">
              <a:solidFill>
                <a:srgbClr val="393941"/>
              </a:solidFill>
              <a:latin typeface="Gill Sans"/>
              <a:ea typeface="Gill Sans"/>
              <a:cs typeface="Gill Sans"/>
              <a:sym typeface="Gill Sans"/>
            </a:endParaRPr>
          </a:p>
        </p:txBody>
      </p:sp>
      <p:cxnSp>
        <p:nvCxnSpPr>
          <p:cNvPr id="211" name="Google Shape;211;p35"/>
          <p:cNvCxnSpPr/>
          <p:nvPr/>
        </p:nvCxnSpPr>
        <p:spPr>
          <a:xfrm>
            <a:off x="3629511" y="4031162"/>
            <a:ext cx="256689" cy="1"/>
          </a:xfrm>
          <a:prstGeom prst="straightConnector1">
            <a:avLst/>
          </a:prstGeom>
          <a:noFill/>
          <a:ln w="9525" cap="flat" cmpd="sng">
            <a:solidFill>
              <a:srgbClr val="26B470"/>
            </a:solidFill>
            <a:prstDash val="solid"/>
            <a:round/>
            <a:headEnd type="none" w="sm" len="sm"/>
            <a:tailEnd type="none" w="sm" len="sm"/>
          </a:ln>
        </p:spPr>
      </p:cxnSp>
      <p:sp>
        <p:nvSpPr>
          <p:cNvPr id="212" name="Google Shape;212;p35"/>
          <p:cNvSpPr txBox="1">
            <a:spLocks noGrp="1"/>
          </p:cNvSpPr>
          <p:nvPr>
            <p:ph type="body" idx="1"/>
          </p:nvPr>
        </p:nvSpPr>
        <p:spPr>
          <a:xfrm>
            <a:off x="2899470" y="2187043"/>
            <a:ext cx="1748790" cy="451697"/>
          </a:xfrm>
          <a:prstGeom prst="rect">
            <a:avLst/>
          </a:prstGeom>
          <a:noFill/>
          <a:ln>
            <a:noFill/>
          </a:ln>
        </p:spPr>
        <p:txBody>
          <a:bodyPr spcFirstLastPara="1" wrap="square" lIns="91425" tIns="45700" rIns="91425" bIns="45700" anchor="t" anchorCtr="0">
            <a:normAutofit/>
          </a:bodyPr>
          <a:lstStyle>
            <a:lvl1pPr marL="457200" marR="0" lvl="0" indent="-228600" algn="ctr" rtl="0">
              <a:lnSpc>
                <a:spcPct val="100000"/>
              </a:lnSpc>
              <a:spcBef>
                <a:spcPts val="0"/>
              </a:spcBef>
              <a:spcAft>
                <a:spcPts val="0"/>
              </a:spcAft>
              <a:buClr>
                <a:srgbClr val="ECEDED"/>
              </a:buClr>
              <a:buSzPts val="1020"/>
              <a:buFont typeface="Gill Sans"/>
              <a:buNone/>
              <a:defRPr sz="1020" b="0" i="0" u="none" strike="noStrike" cap="none">
                <a:solidFill>
                  <a:srgbClr val="ECEDED"/>
                </a:solidFill>
                <a:latin typeface="Gill Sans"/>
                <a:ea typeface="Gill Sans"/>
                <a:cs typeface="Gill Sans"/>
                <a:sym typeface="Gill Sans"/>
              </a:defRPr>
            </a:lvl1pPr>
            <a:lvl2pPr marL="914400" marR="0" lvl="1"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2pPr>
            <a:lvl3pPr marL="1371600" marR="0" lvl="2"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3pPr>
            <a:lvl4pPr marL="1828800" marR="0" lvl="3"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4pPr>
            <a:lvl5pPr marL="2286000" marR="0" lvl="4"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5pPr>
            <a:lvl6pPr marL="2743200" marR="0" lvl="5"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6pPr>
            <a:lvl7pPr marL="3200400" marR="0" lvl="6"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7pPr>
            <a:lvl8pPr marL="3657600" marR="0" lvl="7"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8pPr>
            <a:lvl9pPr marL="4114800" marR="0" lvl="8"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9pPr>
          </a:lstStyle>
          <a:p>
            <a:endParaRPr/>
          </a:p>
        </p:txBody>
      </p:sp>
      <p:sp>
        <p:nvSpPr>
          <p:cNvPr id="213" name="Google Shape;213;p35"/>
          <p:cNvSpPr txBox="1">
            <a:spLocks noGrp="1"/>
          </p:cNvSpPr>
          <p:nvPr>
            <p:ph type="body" idx="2"/>
          </p:nvPr>
        </p:nvSpPr>
        <p:spPr>
          <a:xfrm>
            <a:off x="2899470" y="7678121"/>
            <a:ext cx="1748790" cy="451697"/>
          </a:xfrm>
          <a:prstGeom prst="rect">
            <a:avLst/>
          </a:prstGeom>
          <a:noFill/>
          <a:ln>
            <a:noFill/>
          </a:ln>
        </p:spPr>
        <p:txBody>
          <a:bodyPr spcFirstLastPara="1" wrap="square" lIns="91425" tIns="45700" rIns="91425" bIns="45700" anchor="t" anchorCtr="0">
            <a:normAutofit/>
          </a:bodyPr>
          <a:lstStyle>
            <a:lvl1pPr marL="457200" marR="0" lvl="0" indent="-228600" algn="ctr" rtl="0">
              <a:lnSpc>
                <a:spcPct val="100000"/>
              </a:lnSpc>
              <a:spcBef>
                <a:spcPts val="0"/>
              </a:spcBef>
              <a:spcAft>
                <a:spcPts val="0"/>
              </a:spcAft>
              <a:buClr>
                <a:srgbClr val="515257"/>
              </a:buClr>
              <a:buSzPts val="1020"/>
              <a:buFont typeface="Gill Sans"/>
              <a:buNone/>
              <a:defRPr sz="1020" b="0" i="0" u="none" strike="noStrike" cap="none">
                <a:solidFill>
                  <a:srgbClr val="515257"/>
                </a:solidFill>
                <a:latin typeface="Gill Sans"/>
                <a:ea typeface="Gill Sans"/>
                <a:cs typeface="Gill Sans"/>
                <a:sym typeface="Gill Sans"/>
              </a:defRPr>
            </a:lvl1pPr>
            <a:lvl2pPr marL="914400" marR="0" lvl="1"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2pPr>
            <a:lvl3pPr marL="1371600" marR="0" lvl="2"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3pPr>
            <a:lvl4pPr marL="1828800" marR="0" lvl="3"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4pPr>
            <a:lvl5pPr marL="2286000" marR="0" lvl="4"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5pPr>
            <a:lvl6pPr marL="2743200" marR="0" lvl="5"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6pPr>
            <a:lvl7pPr marL="3200400" marR="0" lvl="6"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7pPr>
            <a:lvl8pPr marL="3657600" marR="0" lvl="7"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8pPr>
            <a:lvl9pPr marL="4114800" marR="0" lvl="8"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9pPr>
          </a:lstStyle>
          <a:p>
            <a:endParaRPr/>
          </a:p>
        </p:txBody>
      </p:sp>
      <p:sp>
        <p:nvSpPr>
          <p:cNvPr id="214" name="Google Shape;214;p35"/>
          <p:cNvSpPr txBox="1">
            <a:spLocks noGrp="1"/>
          </p:cNvSpPr>
          <p:nvPr>
            <p:ph type="body" idx="3"/>
          </p:nvPr>
        </p:nvSpPr>
        <p:spPr>
          <a:xfrm>
            <a:off x="1259267" y="4446168"/>
            <a:ext cx="5253868" cy="3834766"/>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100000"/>
              </a:lnSpc>
              <a:spcBef>
                <a:spcPts val="0"/>
              </a:spcBef>
              <a:spcAft>
                <a:spcPts val="0"/>
              </a:spcAft>
              <a:buClr>
                <a:srgbClr val="ECEDED"/>
              </a:buClr>
              <a:buSzPts val="1020"/>
              <a:buFont typeface="Gill Sans"/>
              <a:buNone/>
              <a:defRPr sz="1020" b="0" i="0" u="none" strike="noStrike" cap="none">
                <a:solidFill>
                  <a:srgbClr val="ECEDED"/>
                </a:solidFill>
                <a:latin typeface="Gill Sans"/>
                <a:ea typeface="Gill Sans"/>
                <a:cs typeface="Gill Sans"/>
                <a:sym typeface="Gill Sans"/>
              </a:defRPr>
            </a:lvl1pPr>
            <a:lvl2pPr marL="914400" marR="0" lvl="1"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2pPr>
            <a:lvl3pPr marL="1371600" marR="0" lvl="2"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3pPr>
            <a:lvl4pPr marL="1828800" marR="0" lvl="3"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4pPr>
            <a:lvl5pPr marL="2286000" marR="0" lvl="4"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5pPr>
            <a:lvl6pPr marL="2743200" marR="0" lvl="5"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6pPr>
            <a:lvl7pPr marL="3200400" marR="0" lvl="6"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7pPr>
            <a:lvl8pPr marL="3657600" marR="0" lvl="7"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8pPr>
            <a:lvl9pPr marL="4114800" marR="0" lvl="8"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Data 1">
  <p:cSld name="Data 1">
    <p:spTree>
      <p:nvGrpSpPr>
        <p:cNvPr id="1" name="Shape 215"/>
        <p:cNvGrpSpPr/>
        <p:nvPr/>
      </p:nvGrpSpPr>
      <p:grpSpPr>
        <a:xfrm>
          <a:off x="0" y="0"/>
          <a:ext cx="0" cy="0"/>
          <a:chOff x="0" y="0"/>
          <a:chExt cx="0" cy="0"/>
        </a:xfrm>
      </p:grpSpPr>
      <p:cxnSp>
        <p:nvCxnSpPr>
          <p:cNvPr id="216" name="Google Shape;216;p36"/>
          <p:cNvCxnSpPr/>
          <p:nvPr/>
        </p:nvCxnSpPr>
        <p:spPr>
          <a:xfrm>
            <a:off x="2318473" y="6011815"/>
            <a:ext cx="256689" cy="1"/>
          </a:xfrm>
          <a:prstGeom prst="straightConnector1">
            <a:avLst/>
          </a:prstGeom>
          <a:noFill/>
          <a:ln w="9525" cap="flat" cmpd="sng">
            <a:solidFill>
              <a:srgbClr val="26B470"/>
            </a:solidFill>
            <a:prstDash val="solid"/>
            <a:round/>
            <a:headEnd type="none" w="sm" len="sm"/>
            <a:tailEnd type="none" w="sm" len="sm"/>
          </a:ln>
        </p:spPr>
      </p:cxnSp>
      <p:sp>
        <p:nvSpPr>
          <p:cNvPr id="217" name="Google Shape;217;p36"/>
          <p:cNvSpPr>
            <a:spLocks noGrp="1"/>
          </p:cNvSpPr>
          <p:nvPr>
            <p:ph type="chart" idx="2"/>
          </p:nvPr>
        </p:nvSpPr>
        <p:spPr>
          <a:xfrm>
            <a:off x="3057853" y="1000020"/>
            <a:ext cx="4436239" cy="8308658"/>
          </a:xfrm>
          <a:prstGeom prst="rect">
            <a:avLst/>
          </a:prstGeom>
          <a:noFill/>
          <a:ln>
            <a:noFill/>
          </a:ln>
        </p:spPr>
        <p:txBody>
          <a:bodyPr spcFirstLastPara="1" wrap="square" lIns="91425" tIns="45700" rIns="91425" bIns="45700" anchor="t" anchorCtr="0">
            <a:noAutofit/>
          </a:bodyPr>
          <a:lstStyle>
            <a:lvl1pPr marR="0" lvl="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1pPr>
            <a:lvl2pPr marR="0" lvl="1"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2pPr>
            <a:lvl3pPr marR="0" lvl="2"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3pPr>
            <a:lvl4pPr marR="0" lvl="3"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4pPr>
            <a:lvl5pPr marR="0" lvl="4"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5pPr>
            <a:lvl6pPr marR="0" lvl="5"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6pPr>
            <a:lvl7pPr marR="0" lvl="6"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7pPr>
            <a:lvl8pPr marR="0" lvl="7"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8pPr>
            <a:lvl9pPr marR="0" lvl="8"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9pPr>
          </a:lstStyle>
          <a:p>
            <a:endParaRPr dirty="0"/>
          </a:p>
        </p:txBody>
      </p:sp>
      <p:sp>
        <p:nvSpPr>
          <p:cNvPr id="218" name="Google Shape;218;p36"/>
          <p:cNvSpPr txBox="1">
            <a:spLocks noGrp="1"/>
          </p:cNvSpPr>
          <p:nvPr>
            <p:ph type="body" idx="1"/>
          </p:nvPr>
        </p:nvSpPr>
        <p:spPr>
          <a:xfrm>
            <a:off x="329915" y="2143757"/>
            <a:ext cx="2329792" cy="3805661"/>
          </a:xfrm>
          <a:prstGeom prst="rect">
            <a:avLst/>
          </a:prstGeom>
          <a:noFill/>
          <a:ln>
            <a:noFill/>
          </a:ln>
        </p:spPr>
        <p:txBody>
          <a:bodyPr spcFirstLastPara="1" wrap="square" lIns="91425" tIns="45700" rIns="91425" bIns="45700" anchor="t" anchorCtr="0">
            <a:normAutofit/>
          </a:bodyPr>
          <a:lstStyle>
            <a:lvl1pPr marL="457200" marR="0" lvl="0" indent="-228600" algn="r" rtl="0">
              <a:lnSpc>
                <a:spcPct val="70000"/>
              </a:lnSpc>
              <a:spcBef>
                <a:spcPts val="0"/>
              </a:spcBef>
              <a:spcAft>
                <a:spcPts val="0"/>
              </a:spcAft>
              <a:buClr>
                <a:srgbClr val="009457"/>
              </a:buClr>
              <a:buSzPts val="2805"/>
              <a:buFont typeface="Gill Sans"/>
              <a:buNone/>
              <a:defRPr sz="2805" b="0" i="0" u="none" strike="noStrike" cap="none">
                <a:solidFill>
                  <a:srgbClr val="009457"/>
                </a:solidFill>
                <a:latin typeface="Gill Sans"/>
                <a:ea typeface="Gill Sans"/>
                <a:cs typeface="Gill Sans"/>
                <a:sym typeface="Gill Sans"/>
              </a:defRPr>
            </a:lvl1pPr>
            <a:lvl2pPr marL="914400" marR="0" lvl="1"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2pPr>
            <a:lvl3pPr marL="1371600" marR="0" lvl="2"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3pPr>
            <a:lvl4pPr marL="1828800" marR="0" lvl="3"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4pPr>
            <a:lvl5pPr marL="2286000" marR="0" lvl="4"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5pPr>
            <a:lvl6pPr marL="2743200" marR="0" lvl="5"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6pPr>
            <a:lvl7pPr marL="3200400" marR="0" lvl="6"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7pPr>
            <a:lvl8pPr marL="3657600" marR="0" lvl="7"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8pPr>
            <a:lvl9pPr marL="4114800" marR="0" lvl="8"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9pPr>
          </a:lstStyle>
          <a:p>
            <a:endParaRPr/>
          </a:p>
        </p:txBody>
      </p:sp>
      <p:sp>
        <p:nvSpPr>
          <p:cNvPr id="219" name="Google Shape;219;p36"/>
          <p:cNvSpPr txBox="1">
            <a:spLocks noGrp="1"/>
          </p:cNvSpPr>
          <p:nvPr>
            <p:ph type="body" idx="3"/>
          </p:nvPr>
        </p:nvSpPr>
        <p:spPr>
          <a:xfrm>
            <a:off x="329915" y="6329421"/>
            <a:ext cx="2329792" cy="817542"/>
          </a:xfrm>
          <a:prstGeom prst="rect">
            <a:avLst/>
          </a:prstGeom>
          <a:noFill/>
          <a:ln>
            <a:noFill/>
          </a:ln>
        </p:spPr>
        <p:txBody>
          <a:bodyPr spcFirstLastPara="1" wrap="square" lIns="91425" tIns="45700" rIns="91425" bIns="45700" anchor="t" anchorCtr="0">
            <a:noAutofit/>
          </a:bodyPr>
          <a:lstStyle>
            <a:lvl1pPr marL="457200" marR="0" lvl="0" indent="-228600" algn="r" rtl="0">
              <a:lnSpc>
                <a:spcPct val="100000"/>
              </a:lnSpc>
              <a:spcBef>
                <a:spcPts val="0"/>
              </a:spcBef>
              <a:spcAft>
                <a:spcPts val="0"/>
              </a:spcAft>
              <a:buClr>
                <a:srgbClr val="34373A"/>
              </a:buClr>
              <a:buSzPts val="1020"/>
              <a:buFont typeface="Gill Sans"/>
              <a:buNone/>
              <a:defRPr sz="1020" b="0" i="0" u="none" strike="noStrike" cap="none">
                <a:solidFill>
                  <a:srgbClr val="34373A"/>
                </a:solidFill>
                <a:latin typeface="Gill Sans"/>
                <a:ea typeface="Gill Sans"/>
                <a:cs typeface="Gill Sans"/>
                <a:sym typeface="Gill Sans"/>
              </a:defRPr>
            </a:lvl1pPr>
            <a:lvl2pPr marL="914400" marR="0" lvl="1"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2pPr>
            <a:lvl3pPr marL="1371600" marR="0" lvl="2"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3pPr>
            <a:lvl4pPr marL="1828800" marR="0" lvl="3"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4pPr>
            <a:lvl5pPr marL="2286000" marR="0" lvl="4"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5pPr>
            <a:lvl6pPr marL="2743200" marR="0" lvl="5"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6pPr>
            <a:lvl7pPr marL="3200400" marR="0" lvl="6"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7pPr>
            <a:lvl8pPr marL="3657600" marR="0" lvl="7"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8pPr>
            <a:lvl9pPr marL="4114800" marR="0" lvl="8"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9pPr>
          </a:lstStyle>
          <a:p>
            <a:endParaRPr/>
          </a:p>
        </p:txBody>
      </p:sp>
      <p:sp>
        <p:nvSpPr>
          <p:cNvPr id="220" name="Google Shape;220;p36"/>
          <p:cNvSpPr txBox="1">
            <a:spLocks noGrp="1"/>
          </p:cNvSpPr>
          <p:nvPr>
            <p:ph type="body" idx="4"/>
          </p:nvPr>
        </p:nvSpPr>
        <p:spPr>
          <a:xfrm>
            <a:off x="329915" y="7464566"/>
            <a:ext cx="2329792" cy="1934639"/>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7A7B83"/>
              </a:buClr>
              <a:buSzPts val="893"/>
              <a:buFont typeface="Gill Sans"/>
              <a:buNone/>
              <a:defRPr sz="893" b="0" i="0" u="none" strike="noStrike" cap="none">
                <a:solidFill>
                  <a:srgbClr val="7A7B83"/>
                </a:solidFill>
                <a:latin typeface="Gill Sans"/>
                <a:ea typeface="Gill Sans"/>
                <a:cs typeface="Gill Sans"/>
                <a:sym typeface="Gill Sans"/>
              </a:defRPr>
            </a:lvl1pPr>
            <a:lvl2pPr marL="914400" marR="0" lvl="1"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2pPr>
            <a:lvl3pPr marL="1371600" marR="0" lvl="2"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3pPr>
            <a:lvl4pPr marL="1828800" marR="0" lvl="3"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4pPr>
            <a:lvl5pPr marL="2286000" marR="0" lvl="4"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5pPr>
            <a:lvl6pPr marL="2743200" marR="0" lvl="5"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6pPr>
            <a:lvl7pPr marL="3200400" marR="0" lvl="6"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7pPr>
            <a:lvl8pPr marL="3657600" marR="0" lvl="7"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8pPr>
            <a:lvl9pPr marL="4114800" marR="0" lvl="8"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9pPr>
          </a:lstStyle>
          <a:p>
            <a:endParaRPr/>
          </a:p>
        </p:txBody>
      </p:sp>
      <p:sp>
        <p:nvSpPr>
          <p:cNvPr id="221" name="Google Shape;221;p36"/>
          <p:cNvSpPr txBox="1">
            <a:spLocks noGrp="1"/>
          </p:cNvSpPr>
          <p:nvPr>
            <p:ph type="body" idx="5"/>
          </p:nvPr>
        </p:nvSpPr>
        <p:spPr>
          <a:xfrm>
            <a:off x="1242357" y="1455456"/>
            <a:ext cx="1417350" cy="423757"/>
          </a:xfrm>
          <a:prstGeom prst="rect">
            <a:avLst/>
          </a:prstGeom>
          <a:noFill/>
          <a:ln>
            <a:noFill/>
          </a:ln>
        </p:spPr>
        <p:txBody>
          <a:bodyPr spcFirstLastPara="1" wrap="square" lIns="91425" tIns="45700" rIns="91425" bIns="45700" anchor="t" anchorCtr="0">
            <a:noAutofit/>
          </a:bodyPr>
          <a:lstStyle>
            <a:lvl1pPr marL="457200" marR="0" lvl="0" indent="-228600" algn="r"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1pPr>
            <a:lvl2pPr marL="914400" marR="0" lvl="1"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2pPr>
            <a:lvl3pPr marL="1371600" marR="0" lvl="2"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3pPr>
            <a:lvl4pPr marL="1828800" marR="0" lvl="3"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4pPr>
            <a:lvl5pPr marL="2286000" marR="0" lvl="4"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5pPr>
            <a:lvl6pPr marL="2743200" marR="0" lvl="5"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6pPr>
            <a:lvl7pPr marL="3200400" marR="0" lvl="6"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7pPr>
            <a:lvl8pPr marL="3657600" marR="0" lvl="7"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8pPr>
            <a:lvl9pPr marL="4114800" marR="0" lvl="8"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9p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Photo 1">
  <p:cSld name="Photo 1">
    <p:spTree>
      <p:nvGrpSpPr>
        <p:cNvPr id="1" name="Shape 222"/>
        <p:cNvGrpSpPr/>
        <p:nvPr/>
      </p:nvGrpSpPr>
      <p:grpSpPr>
        <a:xfrm>
          <a:off x="0" y="0"/>
          <a:ext cx="0" cy="0"/>
          <a:chOff x="0" y="0"/>
          <a:chExt cx="0" cy="0"/>
        </a:xfrm>
      </p:grpSpPr>
      <p:sp>
        <p:nvSpPr>
          <p:cNvPr id="223" name="Google Shape;223;p37"/>
          <p:cNvSpPr/>
          <p:nvPr/>
        </p:nvSpPr>
        <p:spPr>
          <a:xfrm>
            <a:off x="3413450" y="-30554"/>
            <a:ext cx="2683359" cy="10119507"/>
          </a:xfrm>
          <a:prstGeom prst="rect">
            <a:avLst/>
          </a:prstGeom>
          <a:solidFill>
            <a:srgbClr val="009457"/>
          </a:solidFill>
          <a:ln>
            <a:noFill/>
          </a:ln>
        </p:spPr>
        <p:txBody>
          <a:bodyPr spcFirstLastPara="1" wrap="square" lIns="12125" tIns="12125" rIns="12125" bIns="12125" anchor="ctr" anchorCtr="0">
            <a:noAutofit/>
          </a:bodyPr>
          <a:lstStyle/>
          <a:p>
            <a:pPr marL="0" marR="0" lvl="0" indent="0" algn="ctr" rtl="0">
              <a:lnSpc>
                <a:spcPct val="100000"/>
              </a:lnSpc>
              <a:spcBef>
                <a:spcPts val="0"/>
              </a:spcBef>
              <a:spcAft>
                <a:spcPts val="0"/>
              </a:spcAft>
              <a:buClr>
                <a:srgbClr val="FFFFFF"/>
              </a:buClr>
              <a:buSzPts val="956"/>
              <a:buFont typeface="Helvetica Neue Light"/>
              <a:buNone/>
            </a:pPr>
            <a:endParaRPr sz="956" b="0" i="0" u="none" strike="noStrike" cap="none" dirty="0">
              <a:solidFill>
                <a:srgbClr val="FFFFFF"/>
              </a:solidFill>
              <a:latin typeface="Helvetica Neue Light"/>
              <a:ea typeface="Helvetica Neue Light"/>
              <a:cs typeface="Helvetica Neue Light"/>
              <a:sym typeface="Helvetica Neue Light"/>
            </a:endParaRPr>
          </a:p>
        </p:txBody>
      </p:sp>
      <p:sp>
        <p:nvSpPr>
          <p:cNvPr id="224" name="Google Shape;224;p37"/>
          <p:cNvSpPr>
            <a:spLocks noGrp="1"/>
          </p:cNvSpPr>
          <p:nvPr>
            <p:ph type="pic" idx="2"/>
          </p:nvPr>
        </p:nvSpPr>
        <p:spPr>
          <a:xfrm>
            <a:off x="4353829" y="2847616"/>
            <a:ext cx="3050990" cy="4834801"/>
          </a:xfrm>
          <a:prstGeom prst="rect">
            <a:avLst/>
          </a:prstGeom>
          <a:solidFill>
            <a:schemeClr val="lt1"/>
          </a:solidFill>
          <a:ln>
            <a:noFill/>
          </a:ln>
        </p:spPr>
        <p:txBody>
          <a:bodyPr spcFirstLastPara="1" wrap="square" lIns="91425" tIns="91425" rIns="91425" bIns="91425" anchor="ctr" anchorCtr="0">
            <a:noAutofit/>
          </a:bodyPr>
          <a:lstStyle>
            <a:lvl1pPr lvl="0">
              <a:spcBef>
                <a:spcPts val="0"/>
              </a:spcBef>
              <a:spcAft>
                <a:spcPts val="0"/>
              </a:spcAft>
              <a:buNone/>
              <a:defRPr/>
            </a:lvl1pPr>
          </a:lstStyle>
          <a:p>
            <a:endParaRPr dirty="0"/>
          </a:p>
        </p:txBody>
      </p:sp>
      <p:sp>
        <p:nvSpPr>
          <p:cNvPr id="225" name="Google Shape;225;p37"/>
          <p:cNvSpPr/>
          <p:nvPr/>
        </p:nvSpPr>
        <p:spPr>
          <a:xfrm>
            <a:off x="3413450" y="-34056"/>
            <a:ext cx="2683359" cy="10119507"/>
          </a:xfrm>
          <a:prstGeom prst="rect">
            <a:avLst/>
          </a:prstGeom>
          <a:solidFill>
            <a:srgbClr val="009457">
              <a:alpha val="69803"/>
            </a:srgbClr>
          </a:solidFill>
          <a:ln>
            <a:noFill/>
          </a:ln>
        </p:spPr>
        <p:txBody>
          <a:bodyPr spcFirstLastPara="1" wrap="square" lIns="12125" tIns="12125" rIns="12125" bIns="12125" anchor="ctr" anchorCtr="0">
            <a:noAutofit/>
          </a:bodyPr>
          <a:lstStyle/>
          <a:p>
            <a:pPr marL="0" marR="0" lvl="0" indent="0" algn="ctr" rtl="0">
              <a:lnSpc>
                <a:spcPct val="100000"/>
              </a:lnSpc>
              <a:spcBef>
                <a:spcPts val="0"/>
              </a:spcBef>
              <a:spcAft>
                <a:spcPts val="0"/>
              </a:spcAft>
              <a:buClr>
                <a:srgbClr val="FFFFFF"/>
              </a:buClr>
              <a:buSzPts val="956"/>
              <a:buFont typeface="Helvetica Neue Light"/>
              <a:buNone/>
            </a:pPr>
            <a:endParaRPr sz="956" b="0" i="0" u="none" strike="noStrike" cap="none" dirty="0">
              <a:solidFill>
                <a:srgbClr val="FFFFFF"/>
              </a:solidFill>
              <a:latin typeface="Helvetica Neue Light"/>
              <a:ea typeface="Helvetica Neue Light"/>
              <a:cs typeface="Helvetica Neue Light"/>
              <a:sym typeface="Helvetica Neue Light"/>
            </a:endParaRPr>
          </a:p>
        </p:txBody>
      </p:sp>
      <p:cxnSp>
        <p:nvCxnSpPr>
          <p:cNvPr id="226" name="Google Shape;226;p37"/>
          <p:cNvCxnSpPr/>
          <p:nvPr/>
        </p:nvCxnSpPr>
        <p:spPr>
          <a:xfrm flipH="1">
            <a:off x="333114" y="9096056"/>
            <a:ext cx="1" cy="1921892"/>
          </a:xfrm>
          <a:prstGeom prst="straightConnector1">
            <a:avLst/>
          </a:prstGeom>
          <a:noFill/>
          <a:ln w="9525" cap="flat" cmpd="sng">
            <a:solidFill>
              <a:srgbClr val="26B470"/>
            </a:solidFill>
            <a:prstDash val="solid"/>
            <a:round/>
            <a:headEnd type="none" w="sm" len="sm"/>
            <a:tailEnd type="none" w="sm" len="sm"/>
          </a:ln>
        </p:spPr>
      </p:cxnSp>
      <p:sp>
        <p:nvSpPr>
          <p:cNvPr id="227" name="Google Shape;227;p37"/>
          <p:cNvSpPr>
            <a:spLocks noGrp="1"/>
          </p:cNvSpPr>
          <p:nvPr>
            <p:ph type="pic" idx="3"/>
          </p:nvPr>
        </p:nvSpPr>
        <p:spPr>
          <a:xfrm>
            <a:off x="4355470" y="2830090"/>
            <a:ext cx="3364498" cy="4869709"/>
          </a:xfrm>
          <a:prstGeom prst="rect">
            <a:avLst/>
          </a:prstGeom>
          <a:noFill/>
          <a:ln>
            <a:noFill/>
          </a:ln>
        </p:spPr>
        <p:txBody>
          <a:bodyPr spcFirstLastPara="1" wrap="square" lIns="91425" tIns="45700" rIns="91425" bIns="45700" anchor="t" anchorCtr="0">
            <a:noAutofit/>
          </a:bodyPr>
          <a:lstStyle>
            <a:lvl1pPr marR="0" lvl="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1pPr>
            <a:lvl2pPr marR="0" lvl="1"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2pPr>
            <a:lvl3pPr marR="0" lvl="2"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3pPr>
            <a:lvl4pPr marR="0" lvl="3"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4pPr>
            <a:lvl5pPr marR="0" lvl="4"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5pPr>
            <a:lvl6pPr marR="0" lvl="5"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6pPr>
            <a:lvl7pPr marR="0" lvl="6"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7pPr>
            <a:lvl8pPr marR="0" lvl="7"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8pPr>
            <a:lvl9pPr marR="0" lvl="8"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9pPr>
          </a:lstStyle>
          <a:p>
            <a:endParaRPr dirty="0"/>
          </a:p>
        </p:txBody>
      </p:sp>
      <p:sp>
        <p:nvSpPr>
          <p:cNvPr id="228" name="Google Shape;228;p37"/>
          <p:cNvSpPr txBox="1">
            <a:spLocks noGrp="1"/>
          </p:cNvSpPr>
          <p:nvPr>
            <p:ph type="body" idx="1"/>
          </p:nvPr>
        </p:nvSpPr>
        <p:spPr>
          <a:xfrm>
            <a:off x="-332761" y="3968063"/>
            <a:ext cx="3275200" cy="2593763"/>
          </a:xfrm>
          <a:prstGeom prst="rect">
            <a:avLst/>
          </a:prstGeom>
          <a:noFill/>
          <a:ln>
            <a:noFill/>
          </a:ln>
        </p:spPr>
        <p:txBody>
          <a:bodyPr spcFirstLastPara="1" wrap="square" lIns="91425" tIns="45700" rIns="91425" bIns="45700" anchor="t" anchorCtr="0">
            <a:normAutofit/>
          </a:bodyPr>
          <a:lstStyle>
            <a:lvl1pPr marL="457200" marR="0" lvl="0" indent="-228600" algn="r" rtl="0">
              <a:lnSpc>
                <a:spcPct val="100000"/>
              </a:lnSpc>
              <a:spcBef>
                <a:spcPts val="0"/>
              </a:spcBef>
              <a:spcAft>
                <a:spcPts val="0"/>
              </a:spcAft>
              <a:buClr>
                <a:srgbClr val="009457"/>
              </a:buClr>
              <a:buSzPts val="2805"/>
              <a:buFont typeface="Gill Sans"/>
              <a:buNone/>
              <a:defRPr sz="2805" b="1" i="0" u="none" strike="noStrike" cap="none">
                <a:solidFill>
                  <a:srgbClr val="009457"/>
                </a:solidFill>
                <a:latin typeface="Gill Sans"/>
                <a:ea typeface="Gill Sans"/>
                <a:cs typeface="Gill Sans"/>
                <a:sym typeface="Gill Sans"/>
              </a:defRPr>
            </a:lvl1pPr>
            <a:lvl2pPr marL="914400" marR="0" lvl="1"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2pPr>
            <a:lvl3pPr marL="1371600" marR="0" lvl="2"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3pPr>
            <a:lvl4pPr marL="1828800" marR="0" lvl="3"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4pPr>
            <a:lvl5pPr marL="2286000" marR="0" lvl="4"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5pPr>
            <a:lvl6pPr marL="2743200" marR="0" lvl="5"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6pPr>
            <a:lvl7pPr marL="3200400" marR="0" lvl="6"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7pPr>
            <a:lvl8pPr marL="3657600" marR="0" lvl="7"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8pPr>
            <a:lvl9pPr marL="4114800" marR="0" lvl="8"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9pPr>
          </a:lstStyle>
          <a:p>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Photo 2">
  <p:cSld name="Photo 2">
    <p:spTree>
      <p:nvGrpSpPr>
        <p:cNvPr id="1" name="Shape 229"/>
        <p:cNvGrpSpPr/>
        <p:nvPr/>
      </p:nvGrpSpPr>
      <p:grpSpPr>
        <a:xfrm>
          <a:off x="0" y="0"/>
          <a:ext cx="0" cy="0"/>
          <a:chOff x="0" y="0"/>
          <a:chExt cx="0" cy="0"/>
        </a:xfrm>
      </p:grpSpPr>
      <p:sp>
        <p:nvSpPr>
          <p:cNvPr id="230" name="Google Shape;230;p38"/>
          <p:cNvSpPr/>
          <p:nvPr/>
        </p:nvSpPr>
        <p:spPr>
          <a:xfrm>
            <a:off x="3413450" y="-30554"/>
            <a:ext cx="2683359" cy="10119507"/>
          </a:xfrm>
          <a:prstGeom prst="rect">
            <a:avLst/>
          </a:prstGeom>
          <a:solidFill>
            <a:srgbClr val="009457"/>
          </a:solidFill>
          <a:ln>
            <a:noFill/>
          </a:ln>
        </p:spPr>
        <p:txBody>
          <a:bodyPr spcFirstLastPara="1" wrap="square" lIns="12125" tIns="12125" rIns="12125" bIns="12125" anchor="ctr" anchorCtr="0">
            <a:noAutofit/>
          </a:bodyPr>
          <a:lstStyle/>
          <a:p>
            <a:pPr marL="0" marR="0" lvl="0" indent="0" algn="ctr" rtl="0">
              <a:lnSpc>
                <a:spcPct val="100000"/>
              </a:lnSpc>
              <a:spcBef>
                <a:spcPts val="0"/>
              </a:spcBef>
              <a:spcAft>
                <a:spcPts val="0"/>
              </a:spcAft>
              <a:buClr>
                <a:srgbClr val="FFFFFF"/>
              </a:buClr>
              <a:buSzPts val="956"/>
              <a:buFont typeface="Helvetica Neue Light"/>
              <a:buNone/>
            </a:pPr>
            <a:endParaRPr sz="956" b="0" i="0" u="none" strike="noStrike" cap="none" dirty="0">
              <a:solidFill>
                <a:srgbClr val="FFFFFF"/>
              </a:solidFill>
              <a:latin typeface="Helvetica Neue Light"/>
              <a:ea typeface="Helvetica Neue Light"/>
              <a:cs typeface="Helvetica Neue Light"/>
              <a:sym typeface="Helvetica Neue Light"/>
            </a:endParaRPr>
          </a:p>
        </p:txBody>
      </p:sp>
      <p:sp>
        <p:nvSpPr>
          <p:cNvPr id="231" name="Google Shape;231;p38"/>
          <p:cNvSpPr/>
          <p:nvPr/>
        </p:nvSpPr>
        <p:spPr>
          <a:xfrm>
            <a:off x="3413450" y="-34056"/>
            <a:ext cx="2683359" cy="10119507"/>
          </a:xfrm>
          <a:prstGeom prst="rect">
            <a:avLst/>
          </a:prstGeom>
          <a:solidFill>
            <a:srgbClr val="009457">
              <a:alpha val="69803"/>
            </a:srgbClr>
          </a:solidFill>
          <a:ln>
            <a:noFill/>
          </a:ln>
        </p:spPr>
        <p:txBody>
          <a:bodyPr spcFirstLastPara="1" wrap="square" lIns="12125" tIns="12125" rIns="12125" bIns="12125" anchor="ctr" anchorCtr="0">
            <a:noAutofit/>
          </a:bodyPr>
          <a:lstStyle/>
          <a:p>
            <a:pPr marL="0" marR="0" lvl="0" indent="0" algn="ctr" rtl="0">
              <a:lnSpc>
                <a:spcPct val="100000"/>
              </a:lnSpc>
              <a:spcBef>
                <a:spcPts val="0"/>
              </a:spcBef>
              <a:spcAft>
                <a:spcPts val="0"/>
              </a:spcAft>
              <a:buClr>
                <a:srgbClr val="FFFFFF"/>
              </a:buClr>
              <a:buSzPts val="956"/>
              <a:buFont typeface="Helvetica Neue Light"/>
              <a:buNone/>
            </a:pPr>
            <a:endParaRPr sz="956" b="0" i="0" u="none" strike="noStrike" cap="none" dirty="0">
              <a:solidFill>
                <a:srgbClr val="FFFFFF"/>
              </a:solidFill>
              <a:latin typeface="Helvetica Neue Light"/>
              <a:ea typeface="Helvetica Neue Light"/>
              <a:cs typeface="Helvetica Neue Light"/>
              <a:sym typeface="Helvetica Neue Light"/>
            </a:endParaRPr>
          </a:p>
        </p:txBody>
      </p:sp>
      <p:cxnSp>
        <p:nvCxnSpPr>
          <p:cNvPr id="232" name="Google Shape;232;p38"/>
          <p:cNvCxnSpPr/>
          <p:nvPr/>
        </p:nvCxnSpPr>
        <p:spPr>
          <a:xfrm flipH="1">
            <a:off x="333114" y="9096056"/>
            <a:ext cx="1" cy="1921892"/>
          </a:xfrm>
          <a:prstGeom prst="straightConnector1">
            <a:avLst/>
          </a:prstGeom>
          <a:noFill/>
          <a:ln w="9525" cap="flat" cmpd="sng">
            <a:solidFill>
              <a:srgbClr val="26B470"/>
            </a:solidFill>
            <a:prstDash val="solid"/>
            <a:round/>
            <a:headEnd type="none" w="sm" len="sm"/>
            <a:tailEnd type="none" w="sm" len="sm"/>
          </a:ln>
        </p:spPr>
      </p:cxnSp>
      <p:sp>
        <p:nvSpPr>
          <p:cNvPr id="233" name="Google Shape;233;p38"/>
          <p:cNvSpPr txBox="1">
            <a:spLocks noGrp="1"/>
          </p:cNvSpPr>
          <p:nvPr>
            <p:ph type="body" idx="1"/>
          </p:nvPr>
        </p:nvSpPr>
        <p:spPr>
          <a:xfrm>
            <a:off x="-332761" y="3968063"/>
            <a:ext cx="3275200" cy="2593763"/>
          </a:xfrm>
          <a:prstGeom prst="rect">
            <a:avLst/>
          </a:prstGeom>
          <a:noFill/>
          <a:ln>
            <a:noFill/>
          </a:ln>
        </p:spPr>
        <p:txBody>
          <a:bodyPr spcFirstLastPara="1" wrap="square" lIns="91425" tIns="45700" rIns="91425" bIns="45700" anchor="t" anchorCtr="0">
            <a:normAutofit/>
          </a:bodyPr>
          <a:lstStyle>
            <a:lvl1pPr marL="457200" marR="0" lvl="0" indent="-228600" algn="r" rtl="0">
              <a:lnSpc>
                <a:spcPct val="100000"/>
              </a:lnSpc>
              <a:spcBef>
                <a:spcPts val="0"/>
              </a:spcBef>
              <a:spcAft>
                <a:spcPts val="0"/>
              </a:spcAft>
              <a:buClr>
                <a:srgbClr val="2CB772"/>
              </a:buClr>
              <a:buSzPts val="2805"/>
              <a:buFont typeface="Gill Sans"/>
              <a:buNone/>
              <a:defRPr sz="2805" b="1" i="0" u="none" strike="noStrike" cap="none">
                <a:solidFill>
                  <a:srgbClr val="2CB772"/>
                </a:solidFill>
                <a:latin typeface="Gill Sans"/>
                <a:ea typeface="Gill Sans"/>
                <a:cs typeface="Gill Sans"/>
                <a:sym typeface="Gill Sans"/>
              </a:defRPr>
            </a:lvl1pPr>
            <a:lvl2pPr marL="914400" marR="0" lvl="1"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2pPr>
            <a:lvl3pPr marL="1371600" marR="0" lvl="2"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3pPr>
            <a:lvl4pPr marL="1828800" marR="0" lvl="3"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4pPr>
            <a:lvl5pPr marL="2286000" marR="0" lvl="4"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5pPr>
            <a:lvl6pPr marL="2743200" marR="0" lvl="5"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6pPr>
            <a:lvl7pPr marL="3200400" marR="0" lvl="6"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7pPr>
            <a:lvl8pPr marL="3657600" marR="0" lvl="7"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8pPr>
            <a:lvl9pPr marL="4114800" marR="0" lvl="8"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9pPr>
          </a:lstStyle>
          <a:p>
            <a:endParaRPr/>
          </a:p>
        </p:txBody>
      </p:sp>
      <p:sp>
        <p:nvSpPr>
          <p:cNvPr id="234" name="Google Shape;234;p38"/>
          <p:cNvSpPr>
            <a:spLocks noGrp="1"/>
          </p:cNvSpPr>
          <p:nvPr>
            <p:ph type="pic" idx="2"/>
          </p:nvPr>
        </p:nvSpPr>
        <p:spPr>
          <a:xfrm>
            <a:off x="4240365" y="1300019"/>
            <a:ext cx="2524692" cy="3729183"/>
          </a:xfrm>
          <a:prstGeom prst="rect">
            <a:avLst/>
          </a:prstGeom>
          <a:noFill/>
          <a:ln>
            <a:noFill/>
          </a:ln>
        </p:spPr>
        <p:txBody>
          <a:bodyPr spcFirstLastPara="1" wrap="square" lIns="91425" tIns="45700" rIns="91425" bIns="45700" anchor="t" anchorCtr="0">
            <a:noAutofit/>
          </a:bodyPr>
          <a:lstStyle>
            <a:lvl1pPr marR="0" lvl="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1pPr>
            <a:lvl2pPr marR="0" lvl="1"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2pPr>
            <a:lvl3pPr marR="0" lvl="2"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3pPr>
            <a:lvl4pPr marR="0" lvl="3"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4pPr>
            <a:lvl5pPr marR="0" lvl="4"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5pPr>
            <a:lvl6pPr marR="0" lvl="5"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6pPr>
            <a:lvl7pPr marR="0" lvl="6"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7pPr>
            <a:lvl8pPr marR="0" lvl="7"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8pPr>
            <a:lvl9pPr marR="0" lvl="8"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9pPr>
          </a:lstStyle>
          <a:p>
            <a:endParaRPr dirty="0"/>
          </a:p>
        </p:txBody>
      </p:sp>
      <p:sp>
        <p:nvSpPr>
          <p:cNvPr id="235" name="Google Shape;235;p38"/>
          <p:cNvSpPr>
            <a:spLocks noGrp="1"/>
          </p:cNvSpPr>
          <p:nvPr>
            <p:ph type="pic" idx="3"/>
          </p:nvPr>
        </p:nvSpPr>
        <p:spPr>
          <a:xfrm>
            <a:off x="4240365" y="5329260"/>
            <a:ext cx="2524692" cy="3729183"/>
          </a:xfrm>
          <a:prstGeom prst="rect">
            <a:avLst/>
          </a:prstGeom>
          <a:noFill/>
          <a:ln>
            <a:noFill/>
          </a:ln>
        </p:spPr>
        <p:txBody>
          <a:bodyPr spcFirstLastPara="1" wrap="square" lIns="91425" tIns="45700" rIns="91425" bIns="45700" anchor="t" anchorCtr="0">
            <a:noAutofit/>
          </a:bodyPr>
          <a:lstStyle>
            <a:lvl1pPr marR="0" lvl="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1pPr>
            <a:lvl2pPr marR="0" lvl="1"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2pPr>
            <a:lvl3pPr marR="0" lvl="2"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3pPr>
            <a:lvl4pPr marR="0" lvl="3"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4pPr>
            <a:lvl5pPr marR="0" lvl="4"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5pPr>
            <a:lvl6pPr marR="0" lvl="5"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6pPr>
            <a:lvl7pPr marR="0" lvl="6"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7pPr>
            <a:lvl8pPr marR="0" lvl="7"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8pPr>
            <a:lvl9pPr marR="0" lvl="8"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9pPr>
          </a:lstStyle>
          <a:p>
            <a:endParaRPr dirty="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Photo Grid 1">
  <p:cSld name="Photo Grid 1">
    <p:spTree>
      <p:nvGrpSpPr>
        <p:cNvPr id="1" name="Shape 236"/>
        <p:cNvGrpSpPr/>
        <p:nvPr/>
      </p:nvGrpSpPr>
      <p:grpSpPr>
        <a:xfrm>
          <a:off x="0" y="0"/>
          <a:ext cx="0" cy="0"/>
          <a:chOff x="0" y="0"/>
          <a:chExt cx="0" cy="0"/>
        </a:xfrm>
      </p:grpSpPr>
      <p:sp>
        <p:nvSpPr>
          <p:cNvPr id="237" name="Google Shape;237;p39"/>
          <p:cNvSpPr>
            <a:spLocks noGrp="1"/>
          </p:cNvSpPr>
          <p:nvPr>
            <p:ph type="pic" idx="2"/>
          </p:nvPr>
        </p:nvSpPr>
        <p:spPr>
          <a:xfrm>
            <a:off x="1152704" y="2577699"/>
            <a:ext cx="926515" cy="2131589"/>
          </a:xfrm>
          <a:prstGeom prst="rect">
            <a:avLst/>
          </a:prstGeom>
          <a:noFill/>
          <a:ln>
            <a:noFill/>
          </a:ln>
        </p:spPr>
        <p:txBody>
          <a:bodyPr spcFirstLastPara="1" wrap="square" lIns="91425" tIns="45700" rIns="91425" bIns="45700" anchor="t" anchorCtr="0">
            <a:noAutofit/>
          </a:bodyPr>
          <a:lstStyle>
            <a:lvl1pPr marR="0" lvl="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1pPr>
            <a:lvl2pPr marR="0" lvl="1"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2pPr>
            <a:lvl3pPr marR="0" lvl="2"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3pPr>
            <a:lvl4pPr marR="0" lvl="3"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4pPr>
            <a:lvl5pPr marR="0" lvl="4"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5pPr>
            <a:lvl6pPr marR="0" lvl="5"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6pPr>
            <a:lvl7pPr marR="0" lvl="6"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7pPr>
            <a:lvl8pPr marR="0" lvl="7"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8pPr>
            <a:lvl9pPr marR="0" lvl="8"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9pPr>
          </a:lstStyle>
          <a:p>
            <a:endParaRPr dirty="0"/>
          </a:p>
        </p:txBody>
      </p:sp>
      <p:sp>
        <p:nvSpPr>
          <p:cNvPr id="238" name="Google Shape;238;p39"/>
          <p:cNvSpPr>
            <a:spLocks noGrp="1"/>
          </p:cNvSpPr>
          <p:nvPr>
            <p:ph type="pic" idx="3"/>
          </p:nvPr>
        </p:nvSpPr>
        <p:spPr>
          <a:xfrm>
            <a:off x="2282941" y="2577699"/>
            <a:ext cx="926515" cy="2131589"/>
          </a:xfrm>
          <a:prstGeom prst="rect">
            <a:avLst/>
          </a:prstGeom>
          <a:noFill/>
          <a:ln>
            <a:noFill/>
          </a:ln>
        </p:spPr>
        <p:txBody>
          <a:bodyPr spcFirstLastPara="1" wrap="square" lIns="91425" tIns="45700" rIns="91425" bIns="45700" anchor="t" anchorCtr="0">
            <a:noAutofit/>
          </a:bodyPr>
          <a:lstStyle>
            <a:lvl1pPr marR="0" lvl="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1pPr>
            <a:lvl2pPr marR="0" lvl="1"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2pPr>
            <a:lvl3pPr marR="0" lvl="2"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3pPr>
            <a:lvl4pPr marR="0" lvl="3"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4pPr>
            <a:lvl5pPr marR="0" lvl="4"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5pPr>
            <a:lvl6pPr marR="0" lvl="5"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6pPr>
            <a:lvl7pPr marR="0" lvl="6"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7pPr>
            <a:lvl8pPr marR="0" lvl="7"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8pPr>
            <a:lvl9pPr marR="0" lvl="8"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9pPr>
          </a:lstStyle>
          <a:p>
            <a:endParaRPr dirty="0"/>
          </a:p>
        </p:txBody>
      </p:sp>
      <p:sp>
        <p:nvSpPr>
          <p:cNvPr id="239" name="Google Shape;239;p39"/>
          <p:cNvSpPr>
            <a:spLocks noGrp="1"/>
          </p:cNvSpPr>
          <p:nvPr>
            <p:ph type="pic" idx="4"/>
          </p:nvPr>
        </p:nvSpPr>
        <p:spPr>
          <a:xfrm>
            <a:off x="3413177" y="2577699"/>
            <a:ext cx="926515" cy="2131589"/>
          </a:xfrm>
          <a:prstGeom prst="rect">
            <a:avLst/>
          </a:prstGeom>
          <a:noFill/>
          <a:ln>
            <a:noFill/>
          </a:ln>
        </p:spPr>
        <p:txBody>
          <a:bodyPr spcFirstLastPara="1" wrap="square" lIns="91425" tIns="45700" rIns="91425" bIns="45700" anchor="t" anchorCtr="0">
            <a:noAutofit/>
          </a:bodyPr>
          <a:lstStyle>
            <a:lvl1pPr marR="0" lvl="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1pPr>
            <a:lvl2pPr marR="0" lvl="1"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2pPr>
            <a:lvl3pPr marR="0" lvl="2"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3pPr>
            <a:lvl4pPr marR="0" lvl="3"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4pPr>
            <a:lvl5pPr marR="0" lvl="4"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5pPr>
            <a:lvl6pPr marR="0" lvl="5"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6pPr>
            <a:lvl7pPr marR="0" lvl="6"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7pPr>
            <a:lvl8pPr marR="0" lvl="7"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8pPr>
            <a:lvl9pPr marR="0" lvl="8"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9pPr>
          </a:lstStyle>
          <a:p>
            <a:endParaRPr dirty="0"/>
          </a:p>
        </p:txBody>
      </p:sp>
      <p:sp>
        <p:nvSpPr>
          <p:cNvPr id="240" name="Google Shape;240;p39"/>
          <p:cNvSpPr>
            <a:spLocks noGrp="1"/>
          </p:cNvSpPr>
          <p:nvPr>
            <p:ph type="pic" idx="5"/>
          </p:nvPr>
        </p:nvSpPr>
        <p:spPr>
          <a:xfrm>
            <a:off x="4543414" y="2577699"/>
            <a:ext cx="926515" cy="2131589"/>
          </a:xfrm>
          <a:prstGeom prst="rect">
            <a:avLst/>
          </a:prstGeom>
          <a:noFill/>
          <a:ln>
            <a:noFill/>
          </a:ln>
        </p:spPr>
        <p:txBody>
          <a:bodyPr spcFirstLastPara="1" wrap="square" lIns="91425" tIns="45700" rIns="91425" bIns="45700" anchor="t" anchorCtr="0">
            <a:noAutofit/>
          </a:bodyPr>
          <a:lstStyle>
            <a:lvl1pPr marR="0" lvl="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1pPr>
            <a:lvl2pPr marR="0" lvl="1"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2pPr>
            <a:lvl3pPr marR="0" lvl="2"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3pPr>
            <a:lvl4pPr marR="0" lvl="3"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4pPr>
            <a:lvl5pPr marR="0" lvl="4"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5pPr>
            <a:lvl6pPr marR="0" lvl="5"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6pPr>
            <a:lvl7pPr marR="0" lvl="6"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7pPr>
            <a:lvl8pPr marR="0" lvl="7"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8pPr>
            <a:lvl9pPr marR="0" lvl="8"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9pPr>
          </a:lstStyle>
          <a:p>
            <a:endParaRPr dirty="0"/>
          </a:p>
        </p:txBody>
      </p:sp>
      <p:sp>
        <p:nvSpPr>
          <p:cNvPr id="241" name="Google Shape;241;p39"/>
          <p:cNvSpPr>
            <a:spLocks noGrp="1"/>
          </p:cNvSpPr>
          <p:nvPr>
            <p:ph type="pic" idx="6"/>
          </p:nvPr>
        </p:nvSpPr>
        <p:spPr>
          <a:xfrm>
            <a:off x="5673650" y="2577699"/>
            <a:ext cx="926515" cy="2131589"/>
          </a:xfrm>
          <a:prstGeom prst="rect">
            <a:avLst/>
          </a:prstGeom>
          <a:noFill/>
          <a:ln>
            <a:noFill/>
          </a:ln>
        </p:spPr>
        <p:txBody>
          <a:bodyPr spcFirstLastPara="1" wrap="square" lIns="91425" tIns="45700" rIns="91425" bIns="45700" anchor="t" anchorCtr="0">
            <a:noAutofit/>
          </a:bodyPr>
          <a:lstStyle>
            <a:lvl1pPr marR="0" lvl="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1pPr>
            <a:lvl2pPr marR="0" lvl="1"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2pPr>
            <a:lvl3pPr marR="0" lvl="2"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3pPr>
            <a:lvl4pPr marR="0" lvl="3"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4pPr>
            <a:lvl5pPr marR="0" lvl="4"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5pPr>
            <a:lvl6pPr marR="0" lvl="5"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6pPr>
            <a:lvl7pPr marR="0" lvl="6"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7pPr>
            <a:lvl8pPr marR="0" lvl="7"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8pPr>
            <a:lvl9pPr marR="0" lvl="8"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9pPr>
          </a:lstStyle>
          <a:p>
            <a:endParaRPr dirty="0"/>
          </a:p>
        </p:txBody>
      </p:sp>
      <p:sp>
        <p:nvSpPr>
          <p:cNvPr id="242" name="Google Shape;242;p39"/>
          <p:cNvSpPr>
            <a:spLocks noGrp="1"/>
          </p:cNvSpPr>
          <p:nvPr>
            <p:ph type="pic" idx="7"/>
          </p:nvPr>
        </p:nvSpPr>
        <p:spPr>
          <a:xfrm>
            <a:off x="1152704" y="5177981"/>
            <a:ext cx="926515" cy="2131589"/>
          </a:xfrm>
          <a:prstGeom prst="rect">
            <a:avLst/>
          </a:prstGeom>
          <a:noFill/>
          <a:ln>
            <a:noFill/>
          </a:ln>
        </p:spPr>
        <p:txBody>
          <a:bodyPr spcFirstLastPara="1" wrap="square" lIns="91425" tIns="45700" rIns="91425" bIns="45700" anchor="t" anchorCtr="0">
            <a:noAutofit/>
          </a:bodyPr>
          <a:lstStyle>
            <a:lvl1pPr marR="0" lvl="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1pPr>
            <a:lvl2pPr marR="0" lvl="1"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2pPr>
            <a:lvl3pPr marR="0" lvl="2"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3pPr>
            <a:lvl4pPr marR="0" lvl="3"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4pPr>
            <a:lvl5pPr marR="0" lvl="4"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5pPr>
            <a:lvl6pPr marR="0" lvl="5"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6pPr>
            <a:lvl7pPr marR="0" lvl="6"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7pPr>
            <a:lvl8pPr marR="0" lvl="7"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8pPr>
            <a:lvl9pPr marR="0" lvl="8"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9pPr>
          </a:lstStyle>
          <a:p>
            <a:endParaRPr dirty="0"/>
          </a:p>
        </p:txBody>
      </p:sp>
      <p:sp>
        <p:nvSpPr>
          <p:cNvPr id="243" name="Google Shape;243;p39"/>
          <p:cNvSpPr>
            <a:spLocks noGrp="1"/>
          </p:cNvSpPr>
          <p:nvPr>
            <p:ph type="pic" idx="8"/>
          </p:nvPr>
        </p:nvSpPr>
        <p:spPr>
          <a:xfrm>
            <a:off x="2282941" y="5177981"/>
            <a:ext cx="926515" cy="2131589"/>
          </a:xfrm>
          <a:prstGeom prst="rect">
            <a:avLst/>
          </a:prstGeom>
          <a:noFill/>
          <a:ln>
            <a:noFill/>
          </a:ln>
        </p:spPr>
        <p:txBody>
          <a:bodyPr spcFirstLastPara="1" wrap="square" lIns="91425" tIns="45700" rIns="91425" bIns="45700" anchor="t" anchorCtr="0">
            <a:noAutofit/>
          </a:bodyPr>
          <a:lstStyle>
            <a:lvl1pPr marR="0" lvl="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1pPr>
            <a:lvl2pPr marR="0" lvl="1"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2pPr>
            <a:lvl3pPr marR="0" lvl="2"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3pPr>
            <a:lvl4pPr marR="0" lvl="3"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4pPr>
            <a:lvl5pPr marR="0" lvl="4"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5pPr>
            <a:lvl6pPr marR="0" lvl="5"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6pPr>
            <a:lvl7pPr marR="0" lvl="6"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7pPr>
            <a:lvl8pPr marR="0" lvl="7"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8pPr>
            <a:lvl9pPr marR="0" lvl="8"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9pPr>
          </a:lstStyle>
          <a:p>
            <a:endParaRPr dirty="0"/>
          </a:p>
        </p:txBody>
      </p:sp>
      <p:sp>
        <p:nvSpPr>
          <p:cNvPr id="244" name="Google Shape;244;p39"/>
          <p:cNvSpPr>
            <a:spLocks noGrp="1"/>
          </p:cNvSpPr>
          <p:nvPr>
            <p:ph type="pic" idx="9"/>
          </p:nvPr>
        </p:nvSpPr>
        <p:spPr>
          <a:xfrm>
            <a:off x="3413177" y="5177981"/>
            <a:ext cx="926515" cy="2131589"/>
          </a:xfrm>
          <a:prstGeom prst="rect">
            <a:avLst/>
          </a:prstGeom>
          <a:noFill/>
          <a:ln>
            <a:noFill/>
          </a:ln>
        </p:spPr>
        <p:txBody>
          <a:bodyPr spcFirstLastPara="1" wrap="square" lIns="91425" tIns="45700" rIns="91425" bIns="45700" anchor="t" anchorCtr="0">
            <a:noAutofit/>
          </a:bodyPr>
          <a:lstStyle>
            <a:lvl1pPr marR="0" lvl="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1pPr>
            <a:lvl2pPr marR="0" lvl="1"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2pPr>
            <a:lvl3pPr marR="0" lvl="2"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3pPr>
            <a:lvl4pPr marR="0" lvl="3"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4pPr>
            <a:lvl5pPr marR="0" lvl="4"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5pPr>
            <a:lvl6pPr marR="0" lvl="5"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6pPr>
            <a:lvl7pPr marR="0" lvl="6"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7pPr>
            <a:lvl8pPr marR="0" lvl="7"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8pPr>
            <a:lvl9pPr marR="0" lvl="8"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9pPr>
          </a:lstStyle>
          <a:p>
            <a:endParaRPr dirty="0"/>
          </a:p>
        </p:txBody>
      </p:sp>
      <p:sp>
        <p:nvSpPr>
          <p:cNvPr id="245" name="Google Shape;245;p39"/>
          <p:cNvSpPr>
            <a:spLocks noGrp="1"/>
          </p:cNvSpPr>
          <p:nvPr>
            <p:ph type="pic" idx="13"/>
          </p:nvPr>
        </p:nvSpPr>
        <p:spPr>
          <a:xfrm>
            <a:off x="4543414" y="5177981"/>
            <a:ext cx="926515" cy="2131589"/>
          </a:xfrm>
          <a:prstGeom prst="rect">
            <a:avLst/>
          </a:prstGeom>
          <a:noFill/>
          <a:ln>
            <a:noFill/>
          </a:ln>
        </p:spPr>
        <p:txBody>
          <a:bodyPr spcFirstLastPara="1" wrap="square" lIns="91425" tIns="45700" rIns="91425" bIns="45700" anchor="t" anchorCtr="0">
            <a:noAutofit/>
          </a:bodyPr>
          <a:lstStyle>
            <a:lvl1pPr marR="0" lvl="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1pPr>
            <a:lvl2pPr marR="0" lvl="1"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2pPr>
            <a:lvl3pPr marR="0" lvl="2"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3pPr>
            <a:lvl4pPr marR="0" lvl="3"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4pPr>
            <a:lvl5pPr marR="0" lvl="4"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5pPr>
            <a:lvl6pPr marR="0" lvl="5"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6pPr>
            <a:lvl7pPr marR="0" lvl="6"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7pPr>
            <a:lvl8pPr marR="0" lvl="7"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8pPr>
            <a:lvl9pPr marR="0" lvl="8"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9pPr>
          </a:lstStyle>
          <a:p>
            <a:endParaRPr dirty="0"/>
          </a:p>
        </p:txBody>
      </p:sp>
      <p:sp>
        <p:nvSpPr>
          <p:cNvPr id="246" name="Google Shape;246;p39"/>
          <p:cNvSpPr>
            <a:spLocks noGrp="1"/>
          </p:cNvSpPr>
          <p:nvPr>
            <p:ph type="pic" idx="14"/>
          </p:nvPr>
        </p:nvSpPr>
        <p:spPr>
          <a:xfrm>
            <a:off x="5673650" y="5177981"/>
            <a:ext cx="926515" cy="2131589"/>
          </a:xfrm>
          <a:prstGeom prst="rect">
            <a:avLst/>
          </a:prstGeom>
          <a:noFill/>
          <a:ln>
            <a:noFill/>
          </a:ln>
        </p:spPr>
        <p:txBody>
          <a:bodyPr spcFirstLastPara="1" wrap="square" lIns="91425" tIns="45700" rIns="91425" bIns="45700" anchor="t" anchorCtr="0">
            <a:noAutofit/>
          </a:bodyPr>
          <a:lstStyle>
            <a:lvl1pPr marR="0" lvl="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1pPr>
            <a:lvl2pPr marR="0" lvl="1"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2pPr>
            <a:lvl3pPr marR="0" lvl="2"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3pPr>
            <a:lvl4pPr marR="0" lvl="3"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4pPr>
            <a:lvl5pPr marR="0" lvl="4"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5pPr>
            <a:lvl6pPr marR="0" lvl="5"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6pPr>
            <a:lvl7pPr marR="0" lvl="6"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7pPr>
            <a:lvl8pPr marR="0" lvl="7"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8pPr>
            <a:lvl9pPr marR="0" lvl="8"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9pPr>
          </a:lstStyle>
          <a:p>
            <a:endParaRPr dirty="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Photo Grid 2">
  <p:cSld name="Photo Grid 2">
    <p:spTree>
      <p:nvGrpSpPr>
        <p:cNvPr id="1" name="Shape 247"/>
        <p:cNvGrpSpPr/>
        <p:nvPr/>
      </p:nvGrpSpPr>
      <p:grpSpPr>
        <a:xfrm>
          <a:off x="0" y="0"/>
          <a:ext cx="0" cy="0"/>
          <a:chOff x="0" y="0"/>
          <a:chExt cx="0" cy="0"/>
        </a:xfrm>
      </p:grpSpPr>
      <p:sp>
        <p:nvSpPr>
          <p:cNvPr id="248" name="Google Shape;248;p40"/>
          <p:cNvSpPr>
            <a:spLocks noGrp="1"/>
          </p:cNvSpPr>
          <p:nvPr>
            <p:ph type="pic" idx="2"/>
          </p:nvPr>
        </p:nvSpPr>
        <p:spPr>
          <a:xfrm>
            <a:off x="1315034" y="2846621"/>
            <a:ext cx="842010" cy="1937173"/>
          </a:xfrm>
          <a:prstGeom prst="rect">
            <a:avLst/>
          </a:prstGeom>
          <a:noFill/>
          <a:ln>
            <a:noFill/>
          </a:ln>
        </p:spPr>
        <p:txBody>
          <a:bodyPr spcFirstLastPara="1" wrap="square" lIns="91425" tIns="45700" rIns="91425" bIns="45700" anchor="t" anchorCtr="0">
            <a:noAutofit/>
          </a:bodyPr>
          <a:lstStyle>
            <a:lvl1pPr marR="0" lvl="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1pPr>
            <a:lvl2pPr marR="0" lvl="1"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2pPr>
            <a:lvl3pPr marR="0" lvl="2"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3pPr>
            <a:lvl4pPr marR="0" lvl="3"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4pPr>
            <a:lvl5pPr marR="0" lvl="4"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5pPr>
            <a:lvl6pPr marR="0" lvl="5"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6pPr>
            <a:lvl7pPr marR="0" lvl="6"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7pPr>
            <a:lvl8pPr marR="0" lvl="7"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8pPr>
            <a:lvl9pPr marR="0" lvl="8"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9pPr>
          </a:lstStyle>
          <a:p>
            <a:endParaRPr dirty="0"/>
          </a:p>
        </p:txBody>
      </p:sp>
      <p:sp>
        <p:nvSpPr>
          <p:cNvPr id="249" name="Google Shape;249;p40"/>
          <p:cNvSpPr>
            <a:spLocks noGrp="1"/>
          </p:cNvSpPr>
          <p:nvPr>
            <p:ph type="pic" idx="3"/>
          </p:nvPr>
        </p:nvSpPr>
        <p:spPr>
          <a:xfrm>
            <a:off x="2399931" y="2846621"/>
            <a:ext cx="842010" cy="1937173"/>
          </a:xfrm>
          <a:prstGeom prst="rect">
            <a:avLst/>
          </a:prstGeom>
          <a:noFill/>
          <a:ln>
            <a:noFill/>
          </a:ln>
        </p:spPr>
        <p:txBody>
          <a:bodyPr spcFirstLastPara="1" wrap="square" lIns="91425" tIns="45700" rIns="91425" bIns="45700" anchor="t" anchorCtr="0">
            <a:noAutofit/>
          </a:bodyPr>
          <a:lstStyle>
            <a:lvl1pPr marR="0" lvl="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1pPr>
            <a:lvl2pPr marR="0" lvl="1"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2pPr>
            <a:lvl3pPr marR="0" lvl="2"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3pPr>
            <a:lvl4pPr marR="0" lvl="3"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4pPr>
            <a:lvl5pPr marR="0" lvl="4"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5pPr>
            <a:lvl6pPr marR="0" lvl="5"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6pPr>
            <a:lvl7pPr marR="0" lvl="6"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7pPr>
            <a:lvl8pPr marR="0" lvl="7"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8pPr>
            <a:lvl9pPr marR="0" lvl="8"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9pPr>
          </a:lstStyle>
          <a:p>
            <a:endParaRPr dirty="0"/>
          </a:p>
        </p:txBody>
      </p:sp>
      <p:sp>
        <p:nvSpPr>
          <p:cNvPr id="250" name="Google Shape;250;p40"/>
          <p:cNvSpPr>
            <a:spLocks noGrp="1"/>
          </p:cNvSpPr>
          <p:nvPr>
            <p:ph type="pic" idx="4"/>
          </p:nvPr>
        </p:nvSpPr>
        <p:spPr>
          <a:xfrm>
            <a:off x="3484829" y="2846621"/>
            <a:ext cx="842010" cy="1937173"/>
          </a:xfrm>
          <a:prstGeom prst="rect">
            <a:avLst/>
          </a:prstGeom>
          <a:noFill/>
          <a:ln>
            <a:noFill/>
          </a:ln>
        </p:spPr>
        <p:txBody>
          <a:bodyPr spcFirstLastPara="1" wrap="square" lIns="91425" tIns="45700" rIns="91425" bIns="45700" anchor="t" anchorCtr="0">
            <a:noAutofit/>
          </a:bodyPr>
          <a:lstStyle>
            <a:lvl1pPr marR="0" lvl="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1pPr>
            <a:lvl2pPr marR="0" lvl="1"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2pPr>
            <a:lvl3pPr marR="0" lvl="2"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3pPr>
            <a:lvl4pPr marR="0" lvl="3"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4pPr>
            <a:lvl5pPr marR="0" lvl="4"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5pPr>
            <a:lvl6pPr marR="0" lvl="5"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6pPr>
            <a:lvl7pPr marR="0" lvl="6"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7pPr>
            <a:lvl8pPr marR="0" lvl="7"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8pPr>
            <a:lvl9pPr marR="0" lvl="8"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9pPr>
          </a:lstStyle>
          <a:p>
            <a:endParaRPr dirty="0"/>
          </a:p>
        </p:txBody>
      </p:sp>
      <p:sp>
        <p:nvSpPr>
          <p:cNvPr id="251" name="Google Shape;251;p40"/>
          <p:cNvSpPr>
            <a:spLocks noGrp="1"/>
          </p:cNvSpPr>
          <p:nvPr>
            <p:ph type="pic" idx="5"/>
          </p:nvPr>
        </p:nvSpPr>
        <p:spPr>
          <a:xfrm>
            <a:off x="4569726" y="2846621"/>
            <a:ext cx="842010" cy="1937173"/>
          </a:xfrm>
          <a:prstGeom prst="rect">
            <a:avLst/>
          </a:prstGeom>
          <a:noFill/>
          <a:ln>
            <a:noFill/>
          </a:ln>
        </p:spPr>
        <p:txBody>
          <a:bodyPr spcFirstLastPara="1" wrap="square" lIns="91425" tIns="45700" rIns="91425" bIns="45700" anchor="t" anchorCtr="0">
            <a:noAutofit/>
          </a:bodyPr>
          <a:lstStyle>
            <a:lvl1pPr marR="0" lvl="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1pPr>
            <a:lvl2pPr marR="0" lvl="1"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2pPr>
            <a:lvl3pPr marR="0" lvl="2"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3pPr>
            <a:lvl4pPr marR="0" lvl="3"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4pPr>
            <a:lvl5pPr marR="0" lvl="4"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5pPr>
            <a:lvl6pPr marR="0" lvl="5"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6pPr>
            <a:lvl7pPr marR="0" lvl="6"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7pPr>
            <a:lvl8pPr marR="0" lvl="7"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8pPr>
            <a:lvl9pPr marR="0" lvl="8"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9pPr>
          </a:lstStyle>
          <a:p>
            <a:endParaRPr dirty="0"/>
          </a:p>
        </p:txBody>
      </p:sp>
      <p:sp>
        <p:nvSpPr>
          <p:cNvPr id="252" name="Google Shape;252;p40"/>
          <p:cNvSpPr>
            <a:spLocks noGrp="1"/>
          </p:cNvSpPr>
          <p:nvPr>
            <p:ph type="pic" idx="6"/>
          </p:nvPr>
        </p:nvSpPr>
        <p:spPr>
          <a:xfrm>
            <a:off x="5654624" y="2846621"/>
            <a:ext cx="842010" cy="1937173"/>
          </a:xfrm>
          <a:prstGeom prst="rect">
            <a:avLst/>
          </a:prstGeom>
          <a:noFill/>
          <a:ln>
            <a:noFill/>
          </a:ln>
        </p:spPr>
        <p:txBody>
          <a:bodyPr spcFirstLastPara="1" wrap="square" lIns="91425" tIns="45700" rIns="91425" bIns="45700" anchor="t" anchorCtr="0">
            <a:noAutofit/>
          </a:bodyPr>
          <a:lstStyle>
            <a:lvl1pPr marR="0" lvl="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1pPr>
            <a:lvl2pPr marR="0" lvl="1"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2pPr>
            <a:lvl3pPr marR="0" lvl="2"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3pPr>
            <a:lvl4pPr marR="0" lvl="3"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4pPr>
            <a:lvl5pPr marR="0" lvl="4"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5pPr>
            <a:lvl6pPr marR="0" lvl="5"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6pPr>
            <a:lvl7pPr marR="0" lvl="6"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7pPr>
            <a:lvl8pPr marR="0" lvl="7"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8pPr>
            <a:lvl9pPr marR="0" lvl="8"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9pPr>
          </a:lstStyle>
          <a:p>
            <a:endParaRPr dirty="0"/>
          </a:p>
        </p:txBody>
      </p:sp>
      <p:sp>
        <p:nvSpPr>
          <p:cNvPr id="253" name="Google Shape;253;p40"/>
          <p:cNvSpPr>
            <a:spLocks noGrp="1"/>
          </p:cNvSpPr>
          <p:nvPr>
            <p:ph type="pic" idx="7"/>
          </p:nvPr>
        </p:nvSpPr>
        <p:spPr>
          <a:xfrm>
            <a:off x="1315034" y="5268088"/>
            <a:ext cx="842010" cy="1937173"/>
          </a:xfrm>
          <a:prstGeom prst="rect">
            <a:avLst/>
          </a:prstGeom>
          <a:noFill/>
          <a:ln>
            <a:noFill/>
          </a:ln>
        </p:spPr>
        <p:txBody>
          <a:bodyPr spcFirstLastPara="1" wrap="square" lIns="91425" tIns="45700" rIns="91425" bIns="45700" anchor="t" anchorCtr="0">
            <a:noAutofit/>
          </a:bodyPr>
          <a:lstStyle>
            <a:lvl1pPr marR="0" lvl="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1pPr>
            <a:lvl2pPr marR="0" lvl="1"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2pPr>
            <a:lvl3pPr marR="0" lvl="2"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3pPr>
            <a:lvl4pPr marR="0" lvl="3"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4pPr>
            <a:lvl5pPr marR="0" lvl="4"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5pPr>
            <a:lvl6pPr marR="0" lvl="5"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6pPr>
            <a:lvl7pPr marR="0" lvl="6"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7pPr>
            <a:lvl8pPr marR="0" lvl="7"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8pPr>
            <a:lvl9pPr marR="0" lvl="8"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9pPr>
          </a:lstStyle>
          <a:p>
            <a:endParaRPr dirty="0"/>
          </a:p>
        </p:txBody>
      </p:sp>
      <p:sp>
        <p:nvSpPr>
          <p:cNvPr id="254" name="Google Shape;254;p40"/>
          <p:cNvSpPr>
            <a:spLocks noGrp="1"/>
          </p:cNvSpPr>
          <p:nvPr>
            <p:ph type="pic" idx="8"/>
          </p:nvPr>
        </p:nvSpPr>
        <p:spPr>
          <a:xfrm>
            <a:off x="2399931" y="5268088"/>
            <a:ext cx="842010" cy="1937173"/>
          </a:xfrm>
          <a:prstGeom prst="rect">
            <a:avLst/>
          </a:prstGeom>
          <a:noFill/>
          <a:ln>
            <a:noFill/>
          </a:ln>
        </p:spPr>
        <p:txBody>
          <a:bodyPr spcFirstLastPara="1" wrap="square" lIns="91425" tIns="45700" rIns="91425" bIns="45700" anchor="t" anchorCtr="0">
            <a:noAutofit/>
          </a:bodyPr>
          <a:lstStyle>
            <a:lvl1pPr marR="0" lvl="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1pPr>
            <a:lvl2pPr marR="0" lvl="1"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2pPr>
            <a:lvl3pPr marR="0" lvl="2"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3pPr>
            <a:lvl4pPr marR="0" lvl="3"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4pPr>
            <a:lvl5pPr marR="0" lvl="4"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5pPr>
            <a:lvl6pPr marR="0" lvl="5"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6pPr>
            <a:lvl7pPr marR="0" lvl="6"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7pPr>
            <a:lvl8pPr marR="0" lvl="7"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8pPr>
            <a:lvl9pPr marR="0" lvl="8"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9pPr>
          </a:lstStyle>
          <a:p>
            <a:endParaRPr dirty="0"/>
          </a:p>
        </p:txBody>
      </p:sp>
      <p:sp>
        <p:nvSpPr>
          <p:cNvPr id="255" name="Google Shape;255;p40"/>
          <p:cNvSpPr>
            <a:spLocks noGrp="1"/>
          </p:cNvSpPr>
          <p:nvPr>
            <p:ph type="pic" idx="9"/>
          </p:nvPr>
        </p:nvSpPr>
        <p:spPr>
          <a:xfrm>
            <a:off x="3484829" y="5268088"/>
            <a:ext cx="842010" cy="1937173"/>
          </a:xfrm>
          <a:prstGeom prst="rect">
            <a:avLst/>
          </a:prstGeom>
          <a:noFill/>
          <a:ln>
            <a:noFill/>
          </a:ln>
        </p:spPr>
        <p:txBody>
          <a:bodyPr spcFirstLastPara="1" wrap="square" lIns="91425" tIns="45700" rIns="91425" bIns="45700" anchor="t" anchorCtr="0">
            <a:noAutofit/>
          </a:bodyPr>
          <a:lstStyle>
            <a:lvl1pPr marR="0" lvl="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1pPr>
            <a:lvl2pPr marR="0" lvl="1"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2pPr>
            <a:lvl3pPr marR="0" lvl="2"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3pPr>
            <a:lvl4pPr marR="0" lvl="3"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4pPr>
            <a:lvl5pPr marR="0" lvl="4"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5pPr>
            <a:lvl6pPr marR="0" lvl="5"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6pPr>
            <a:lvl7pPr marR="0" lvl="6"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7pPr>
            <a:lvl8pPr marR="0" lvl="7"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8pPr>
            <a:lvl9pPr marR="0" lvl="8"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9pPr>
          </a:lstStyle>
          <a:p>
            <a:endParaRPr dirty="0"/>
          </a:p>
        </p:txBody>
      </p:sp>
      <p:sp>
        <p:nvSpPr>
          <p:cNvPr id="256" name="Google Shape;256;p40"/>
          <p:cNvSpPr>
            <a:spLocks noGrp="1"/>
          </p:cNvSpPr>
          <p:nvPr>
            <p:ph type="pic" idx="13"/>
          </p:nvPr>
        </p:nvSpPr>
        <p:spPr>
          <a:xfrm>
            <a:off x="4569726" y="5268088"/>
            <a:ext cx="842010" cy="1937173"/>
          </a:xfrm>
          <a:prstGeom prst="rect">
            <a:avLst/>
          </a:prstGeom>
          <a:noFill/>
          <a:ln>
            <a:noFill/>
          </a:ln>
        </p:spPr>
        <p:txBody>
          <a:bodyPr spcFirstLastPara="1" wrap="square" lIns="91425" tIns="45700" rIns="91425" bIns="45700" anchor="t" anchorCtr="0">
            <a:noAutofit/>
          </a:bodyPr>
          <a:lstStyle>
            <a:lvl1pPr marR="0" lvl="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1pPr>
            <a:lvl2pPr marR="0" lvl="1"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2pPr>
            <a:lvl3pPr marR="0" lvl="2"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3pPr>
            <a:lvl4pPr marR="0" lvl="3"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4pPr>
            <a:lvl5pPr marR="0" lvl="4"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5pPr>
            <a:lvl6pPr marR="0" lvl="5"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6pPr>
            <a:lvl7pPr marR="0" lvl="6"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7pPr>
            <a:lvl8pPr marR="0" lvl="7"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8pPr>
            <a:lvl9pPr marR="0" lvl="8"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9pPr>
          </a:lstStyle>
          <a:p>
            <a:endParaRPr dirty="0"/>
          </a:p>
        </p:txBody>
      </p:sp>
      <p:sp>
        <p:nvSpPr>
          <p:cNvPr id="257" name="Google Shape;257;p40"/>
          <p:cNvSpPr>
            <a:spLocks noGrp="1"/>
          </p:cNvSpPr>
          <p:nvPr>
            <p:ph type="pic" idx="14"/>
          </p:nvPr>
        </p:nvSpPr>
        <p:spPr>
          <a:xfrm>
            <a:off x="5654624" y="5268088"/>
            <a:ext cx="842010" cy="1937173"/>
          </a:xfrm>
          <a:prstGeom prst="rect">
            <a:avLst/>
          </a:prstGeom>
          <a:noFill/>
          <a:ln>
            <a:noFill/>
          </a:ln>
        </p:spPr>
        <p:txBody>
          <a:bodyPr spcFirstLastPara="1" wrap="square" lIns="91425" tIns="45700" rIns="91425" bIns="45700" anchor="t" anchorCtr="0">
            <a:noAutofit/>
          </a:bodyPr>
          <a:lstStyle>
            <a:lvl1pPr marR="0" lvl="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1pPr>
            <a:lvl2pPr marR="0" lvl="1"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2pPr>
            <a:lvl3pPr marR="0" lvl="2"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3pPr>
            <a:lvl4pPr marR="0" lvl="3"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4pPr>
            <a:lvl5pPr marR="0" lvl="4"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5pPr>
            <a:lvl6pPr marR="0" lvl="5"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6pPr>
            <a:lvl7pPr marR="0" lvl="6"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7pPr>
            <a:lvl8pPr marR="0" lvl="7"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8pPr>
            <a:lvl9pPr marR="0" lvl="8"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9pPr>
          </a:lstStyle>
          <a:p>
            <a:endParaRPr dirty="0"/>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58"/>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1_Title Slide 2">
  <p:cSld name="1_Title Slide 2">
    <p:spTree>
      <p:nvGrpSpPr>
        <p:cNvPr id="1" name="Shape 35"/>
        <p:cNvGrpSpPr/>
        <p:nvPr/>
      </p:nvGrpSpPr>
      <p:grpSpPr>
        <a:xfrm>
          <a:off x="0" y="0"/>
          <a:ext cx="0" cy="0"/>
          <a:chOff x="0" y="0"/>
          <a:chExt cx="0" cy="0"/>
        </a:xfrm>
      </p:grpSpPr>
      <p:sp>
        <p:nvSpPr>
          <p:cNvPr id="36" name="Google Shape;36;p15"/>
          <p:cNvSpPr/>
          <p:nvPr/>
        </p:nvSpPr>
        <p:spPr>
          <a:xfrm>
            <a:off x="0" y="8668885"/>
            <a:ext cx="7772400" cy="171617"/>
          </a:xfrm>
          <a:prstGeom prst="rect">
            <a:avLst/>
          </a:prstGeom>
          <a:solidFill>
            <a:srgbClr val="FFFEFF"/>
          </a:solidFill>
          <a:ln>
            <a:noFill/>
          </a:ln>
        </p:spPr>
        <p:txBody>
          <a:bodyPr spcFirstLastPara="1" wrap="square" lIns="12125" tIns="12125" rIns="12125" bIns="12125" anchor="ctr" anchorCtr="0">
            <a:spAutoFit/>
          </a:bodyPr>
          <a:lstStyle/>
          <a:p>
            <a:pPr marL="0" marR="0" lvl="0" indent="0" algn="ctr" rtl="0">
              <a:lnSpc>
                <a:spcPct val="100000"/>
              </a:lnSpc>
              <a:spcBef>
                <a:spcPts val="0"/>
              </a:spcBef>
              <a:spcAft>
                <a:spcPts val="0"/>
              </a:spcAft>
              <a:buClr>
                <a:schemeClr val="lt1"/>
              </a:buClr>
              <a:buSzPts val="956"/>
              <a:buFont typeface="Gill Sans"/>
              <a:buNone/>
            </a:pPr>
            <a:endParaRPr sz="956" b="0" i="0" u="none" strike="noStrike" cap="none" dirty="0">
              <a:solidFill>
                <a:srgbClr val="FFFFFF"/>
              </a:solidFill>
              <a:latin typeface="Helvetica Neue Light"/>
              <a:ea typeface="Helvetica Neue Light"/>
              <a:cs typeface="Helvetica Neue Light"/>
              <a:sym typeface="Helvetica Neue Light"/>
            </a:endParaRPr>
          </a:p>
        </p:txBody>
      </p:sp>
      <p:sp>
        <p:nvSpPr>
          <p:cNvPr id="37" name="Google Shape;37;p15"/>
          <p:cNvSpPr txBox="1">
            <a:spLocks noGrp="1"/>
          </p:cNvSpPr>
          <p:nvPr>
            <p:ph type="sldNum" idx="12"/>
          </p:nvPr>
        </p:nvSpPr>
        <p:spPr>
          <a:xfrm>
            <a:off x="7342873" y="559311"/>
            <a:ext cx="193771" cy="273280"/>
          </a:xfrm>
          <a:prstGeom prst="rect">
            <a:avLst/>
          </a:prstGeom>
          <a:noFill/>
          <a:ln>
            <a:noFill/>
          </a:ln>
        </p:spPr>
        <p:txBody>
          <a:bodyPr spcFirstLastPara="1" wrap="square" lIns="38100" tIns="38100" rIns="38100" bIns="38100" anchor="t" anchorCtr="0">
            <a:sp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dirty="0"/>
          </a:p>
        </p:txBody>
      </p:sp>
      <p:pic>
        <p:nvPicPr>
          <p:cNvPr id="38" name="Google Shape;38;p15"/>
          <p:cNvPicPr preferRelativeResize="0"/>
          <p:nvPr/>
        </p:nvPicPr>
        <p:blipFill rotWithShape="1">
          <a:blip r:embed="rId2">
            <a:alphaModFix/>
          </a:blip>
          <a:srcRect/>
          <a:stretch/>
        </p:blipFill>
        <p:spPr>
          <a:xfrm>
            <a:off x="1942829" y="7450983"/>
            <a:ext cx="3777789" cy="2607417"/>
          </a:xfrm>
          <a:prstGeom prst="rect">
            <a:avLst/>
          </a:prstGeom>
          <a:noFill/>
          <a:ln>
            <a:noFill/>
          </a:ln>
        </p:spPr>
      </p:pic>
      <p:sp>
        <p:nvSpPr>
          <p:cNvPr id="39" name="Google Shape;39;p15"/>
          <p:cNvSpPr txBox="1">
            <a:spLocks noGrp="1"/>
          </p:cNvSpPr>
          <p:nvPr>
            <p:ph type="title"/>
          </p:nvPr>
        </p:nvSpPr>
        <p:spPr>
          <a:xfrm>
            <a:off x="1259267" y="2548502"/>
            <a:ext cx="5253867" cy="1596346"/>
          </a:xfrm>
          <a:prstGeom prst="rect">
            <a:avLst/>
          </a:prstGeom>
          <a:noFill/>
          <a:ln>
            <a:noFill/>
          </a:ln>
        </p:spPr>
        <p:txBody>
          <a:bodyPr spcFirstLastPara="1" wrap="square" lIns="91425" tIns="45700" rIns="91425" bIns="45700" anchor="t" anchorCtr="0">
            <a:noAutofit/>
          </a:bodyPr>
          <a:lstStyle>
            <a:lvl1pPr marR="0" lvl="0" algn="ctr" rtl="0">
              <a:lnSpc>
                <a:spcPct val="80000"/>
              </a:lnSpc>
              <a:spcBef>
                <a:spcPts val="0"/>
              </a:spcBef>
              <a:spcAft>
                <a:spcPts val="0"/>
              </a:spcAft>
              <a:buClr>
                <a:srgbClr val="FFFEFF"/>
              </a:buClr>
              <a:buSzPts val="4590"/>
              <a:buFont typeface="Gill Sans"/>
              <a:buNone/>
              <a:defRPr sz="4590" b="1" i="0" u="none" strike="noStrike" cap="none">
                <a:solidFill>
                  <a:srgbClr val="FFFEFF"/>
                </a:solidFill>
                <a:latin typeface="Gill Sans"/>
                <a:ea typeface="Gill Sans"/>
                <a:cs typeface="Gill Sans"/>
                <a:sym typeface="Gill Sans"/>
              </a:defRPr>
            </a:lvl1pPr>
            <a:lvl2pPr marR="0" lvl="1" algn="l" rtl="0">
              <a:lnSpc>
                <a:spcPct val="80000"/>
              </a:lnSpc>
              <a:spcBef>
                <a:spcPts val="0"/>
              </a:spcBef>
              <a:spcAft>
                <a:spcPts val="0"/>
              </a:spcAft>
              <a:buClr>
                <a:srgbClr val="393941"/>
              </a:buClr>
              <a:buSzPts val="3188"/>
              <a:buFont typeface="Montserrat SemiBold"/>
              <a:buNone/>
              <a:defRPr sz="3188" b="1" i="0" u="none" strike="noStrike" cap="none">
                <a:solidFill>
                  <a:srgbClr val="393941"/>
                </a:solidFill>
                <a:latin typeface="Montserrat SemiBold"/>
                <a:ea typeface="Montserrat SemiBold"/>
                <a:cs typeface="Montserrat SemiBold"/>
                <a:sym typeface="Montserrat SemiBold"/>
              </a:defRPr>
            </a:lvl2pPr>
            <a:lvl3pPr marR="0" lvl="2" algn="l" rtl="0">
              <a:lnSpc>
                <a:spcPct val="80000"/>
              </a:lnSpc>
              <a:spcBef>
                <a:spcPts val="0"/>
              </a:spcBef>
              <a:spcAft>
                <a:spcPts val="0"/>
              </a:spcAft>
              <a:buClr>
                <a:srgbClr val="393941"/>
              </a:buClr>
              <a:buSzPts val="3188"/>
              <a:buFont typeface="Montserrat SemiBold"/>
              <a:buNone/>
              <a:defRPr sz="3188" b="1" i="0" u="none" strike="noStrike" cap="none">
                <a:solidFill>
                  <a:srgbClr val="393941"/>
                </a:solidFill>
                <a:latin typeface="Montserrat SemiBold"/>
                <a:ea typeface="Montserrat SemiBold"/>
                <a:cs typeface="Montserrat SemiBold"/>
                <a:sym typeface="Montserrat SemiBold"/>
              </a:defRPr>
            </a:lvl3pPr>
            <a:lvl4pPr marR="0" lvl="3" algn="l" rtl="0">
              <a:lnSpc>
                <a:spcPct val="80000"/>
              </a:lnSpc>
              <a:spcBef>
                <a:spcPts val="0"/>
              </a:spcBef>
              <a:spcAft>
                <a:spcPts val="0"/>
              </a:spcAft>
              <a:buClr>
                <a:srgbClr val="393941"/>
              </a:buClr>
              <a:buSzPts val="3188"/>
              <a:buFont typeface="Montserrat SemiBold"/>
              <a:buNone/>
              <a:defRPr sz="3188" b="1" i="0" u="none" strike="noStrike" cap="none">
                <a:solidFill>
                  <a:srgbClr val="393941"/>
                </a:solidFill>
                <a:latin typeface="Montserrat SemiBold"/>
                <a:ea typeface="Montserrat SemiBold"/>
                <a:cs typeface="Montserrat SemiBold"/>
                <a:sym typeface="Montserrat SemiBold"/>
              </a:defRPr>
            </a:lvl4pPr>
            <a:lvl5pPr marR="0" lvl="4" algn="l" rtl="0">
              <a:lnSpc>
                <a:spcPct val="80000"/>
              </a:lnSpc>
              <a:spcBef>
                <a:spcPts val="0"/>
              </a:spcBef>
              <a:spcAft>
                <a:spcPts val="0"/>
              </a:spcAft>
              <a:buClr>
                <a:srgbClr val="393941"/>
              </a:buClr>
              <a:buSzPts val="3188"/>
              <a:buFont typeface="Montserrat SemiBold"/>
              <a:buNone/>
              <a:defRPr sz="3188" b="1" i="0" u="none" strike="noStrike" cap="none">
                <a:solidFill>
                  <a:srgbClr val="393941"/>
                </a:solidFill>
                <a:latin typeface="Montserrat SemiBold"/>
                <a:ea typeface="Montserrat SemiBold"/>
                <a:cs typeface="Montserrat SemiBold"/>
                <a:sym typeface="Montserrat SemiBold"/>
              </a:defRPr>
            </a:lvl5pPr>
            <a:lvl6pPr marR="0" lvl="5" algn="l" rtl="0">
              <a:lnSpc>
                <a:spcPct val="80000"/>
              </a:lnSpc>
              <a:spcBef>
                <a:spcPts val="0"/>
              </a:spcBef>
              <a:spcAft>
                <a:spcPts val="0"/>
              </a:spcAft>
              <a:buClr>
                <a:srgbClr val="393941"/>
              </a:buClr>
              <a:buSzPts val="3188"/>
              <a:buFont typeface="Montserrat SemiBold"/>
              <a:buNone/>
              <a:defRPr sz="3188" b="1" i="0" u="none" strike="noStrike" cap="none">
                <a:solidFill>
                  <a:srgbClr val="393941"/>
                </a:solidFill>
                <a:latin typeface="Montserrat SemiBold"/>
                <a:ea typeface="Montserrat SemiBold"/>
                <a:cs typeface="Montserrat SemiBold"/>
                <a:sym typeface="Montserrat SemiBold"/>
              </a:defRPr>
            </a:lvl6pPr>
            <a:lvl7pPr marR="0" lvl="6" algn="l" rtl="0">
              <a:lnSpc>
                <a:spcPct val="80000"/>
              </a:lnSpc>
              <a:spcBef>
                <a:spcPts val="0"/>
              </a:spcBef>
              <a:spcAft>
                <a:spcPts val="0"/>
              </a:spcAft>
              <a:buClr>
                <a:srgbClr val="393941"/>
              </a:buClr>
              <a:buSzPts val="3188"/>
              <a:buFont typeface="Montserrat SemiBold"/>
              <a:buNone/>
              <a:defRPr sz="3188" b="1" i="0" u="none" strike="noStrike" cap="none">
                <a:solidFill>
                  <a:srgbClr val="393941"/>
                </a:solidFill>
                <a:latin typeface="Montserrat SemiBold"/>
                <a:ea typeface="Montserrat SemiBold"/>
                <a:cs typeface="Montserrat SemiBold"/>
                <a:sym typeface="Montserrat SemiBold"/>
              </a:defRPr>
            </a:lvl7pPr>
            <a:lvl8pPr marR="0" lvl="7" algn="l" rtl="0">
              <a:lnSpc>
                <a:spcPct val="80000"/>
              </a:lnSpc>
              <a:spcBef>
                <a:spcPts val="0"/>
              </a:spcBef>
              <a:spcAft>
                <a:spcPts val="0"/>
              </a:spcAft>
              <a:buClr>
                <a:srgbClr val="393941"/>
              </a:buClr>
              <a:buSzPts val="3188"/>
              <a:buFont typeface="Montserrat SemiBold"/>
              <a:buNone/>
              <a:defRPr sz="3188" b="1" i="0" u="none" strike="noStrike" cap="none">
                <a:solidFill>
                  <a:srgbClr val="393941"/>
                </a:solidFill>
                <a:latin typeface="Montserrat SemiBold"/>
                <a:ea typeface="Montserrat SemiBold"/>
                <a:cs typeface="Montserrat SemiBold"/>
                <a:sym typeface="Montserrat SemiBold"/>
              </a:defRPr>
            </a:lvl8pPr>
            <a:lvl9pPr marR="0" lvl="8" algn="l" rtl="0">
              <a:lnSpc>
                <a:spcPct val="80000"/>
              </a:lnSpc>
              <a:spcBef>
                <a:spcPts val="0"/>
              </a:spcBef>
              <a:spcAft>
                <a:spcPts val="0"/>
              </a:spcAft>
              <a:buClr>
                <a:srgbClr val="393941"/>
              </a:buClr>
              <a:buSzPts val="3188"/>
              <a:buFont typeface="Montserrat SemiBold"/>
              <a:buNone/>
              <a:defRPr sz="3188" b="1" i="0" u="none" strike="noStrike" cap="none">
                <a:solidFill>
                  <a:srgbClr val="393941"/>
                </a:solidFill>
                <a:latin typeface="Montserrat SemiBold"/>
                <a:ea typeface="Montserrat SemiBold"/>
                <a:cs typeface="Montserrat SemiBold"/>
                <a:sym typeface="Montserrat SemiBold"/>
              </a:defRPr>
            </a:lvl9pPr>
          </a:lstStyle>
          <a:p>
            <a:endParaRPr/>
          </a:p>
        </p:txBody>
      </p:sp>
      <p:sp>
        <p:nvSpPr>
          <p:cNvPr id="40" name="Google Shape;40;p15"/>
          <p:cNvSpPr txBox="1">
            <a:spLocks noGrp="1"/>
          </p:cNvSpPr>
          <p:nvPr>
            <p:ph type="body" idx="1"/>
          </p:nvPr>
        </p:nvSpPr>
        <p:spPr>
          <a:xfrm>
            <a:off x="1343472" y="5456232"/>
            <a:ext cx="5085457" cy="683367"/>
          </a:xfrm>
          <a:prstGeom prst="rect">
            <a:avLst/>
          </a:prstGeom>
          <a:noFill/>
          <a:ln>
            <a:noFill/>
          </a:ln>
        </p:spPr>
        <p:txBody>
          <a:bodyPr spcFirstLastPara="1" wrap="square" lIns="91425" tIns="45700" rIns="91425" bIns="45700" anchor="t" anchorCtr="0">
            <a:normAutofit/>
          </a:bodyPr>
          <a:lstStyle>
            <a:lvl1pPr marL="457200" marR="0" lvl="0" indent="-228600" algn="ctr" rtl="0">
              <a:lnSpc>
                <a:spcPct val="100000"/>
              </a:lnSpc>
              <a:spcBef>
                <a:spcPts val="0"/>
              </a:spcBef>
              <a:spcAft>
                <a:spcPts val="0"/>
              </a:spcAft>
              <a:buClr>
                <a:srgbClr val="FFFEFF"/>
              </a:buClr>
              <a:buSzPts val="1020"/>
              <a:buFont typeface="Gill Sans"/>
              <a:buNone/>
              <a:defRPr sz="1020" b="0" i="0" u="none" strike="noStrike" cap="none">
                <a:solidFill>
                  <a:srgbClr val="FFFEFF"/>
                </a:solidFill>
                <a:latin typeface="Gill Sans"/>
                <a:ea typeface="Gill Sans"/>
                <a:cs typeface="Gill Sans"/>
                <a:sym typeface="Gill Sans"/>
              </a:defRPr>
            </a:lvl1pPr>
            <a:lvl2pPr marL="914400" marR="0" lvl="1"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2pPr>
            <a:lvl3pPr marL="1371600" marR="0" lvl="2"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3pPr>
            <a:lvl4pPr marL="1828800" marR="0" lvl="3"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4pPr>
            <a:lvl5pPr marL="2286000" marR="0" lvl="4"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5pPr>
            <a:lvl6pPr marL="2743200" marR="0" lvl="5"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6pPr>
            <a:lvl7pPr marL="3200400" marR="0" lvl="6"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7pPr>
            <a:lvl8pPr marL="3657600" marR="0" lvl="7"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8pPr>
            <a:lvl9pPr marL="4114800" marR="0" lvl="8"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9pPr>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59"/>
        <p:cNvGrpSpPr/>
        <p:nvPr/>
      </p:nvGrpSpPr>
      <p:grpSpPr>
        <a:xfrm>
          <a:off x="0" y="0"/>
          <a:ext cx="0" cy="0"/>
          <a:chOff x="0" y="0"/>
          <a:chExt cx="0" cy="0"/>
        </a:xfrm>
      </p:grpSpPr>
      <p:sp>
        <p:nvSpPr>
          <p:cNvPr id="260" name="Google Shape;260;p42"/>
          <p:cNvSpPr txBox="1">
            <a:spLocks noGrp="1"/>
          </p:cNvSpPr>
          <p:nvPr>
            <p:ph type="ctrTitle"/>
          </p:nvPr>
        </p:nvSpPr>
        <p:spPr>
          <a:xfrm>
            <a:off x="971550" y="1646133"/>
            <a:ext cx="5829300" cy="3501813"/>
          </a:xfrm>
          <a:prstGeom prst="rect">
            <a:avLst/>
          </a:prstGeom>
          <a:noFill/>
          <a:ln>
            <a:noFill/>
          </a:ln>
        </p:spPr>
        <p:txBody>
          <a:bodyPr spcFirstLastPara="1" wrap="square" lIns="91425" tIns="45700" rIns="91425" bIns="45700" anchor="b" anchorCtr="0">
            <a:noAutofit/>
          </a:bodyPr>
          <a:lstStyle>
            <a:lvl1pPr marR="0" lvl="0" algn="ctr" rtl="0">
              <a:lnSpc>
                <a:spcPct val="80000"/>
              </a:lnSpc>
              <a:spcBef>
                <a:spcPts val="0"/>
              </a:spcBef>
              <a:spcAft>
                <a:spcPts val="0"/>
              </a:spcAft>
              <a:buClr>
                <a:srgbClr val="393941"/>
              </a:buClr>
              <a:buSzPts val="3825"/>
              <a:buFont typeface="Gill Sans"/>
              <a:buNone/>
              <a:defRPr sz="3825" b="1" i="0" u="none" strike="noStrike" cap="none">
                <a:solidFill>
                  <a:srgbClr val="393941"/>
                </a:solidFill>
                <a:latin typeface="Gill Sans"/>
                <a:ea typeface="Gill Sans"/>
                <a:cs typeface="Gill Sans"/>
                <a:sym typeface="Gill Sans"/>
              </a:defRPr>
            </a:lvl1pPr>
            <a:lvl2pPr marR="0" lvl="1" algn="l" rtl="0">
              <a:lnSpc>
                <a:spcPct val="80000"/>
              </a:lnSpc>
              <a:spcBef>
                <a:spcPts val="0"/>
              </a:spcBef>
              <a:spcAft>
                <a:spcPts val="0"/>
              </a:spcAft>
              <a:buClr>
                <a:srgbClr val="393941"/>
              </a:buClr>
              <a:buSzPts val="3188"/>
              <a:buFont typeface="Montserrat SemiBold"/>
              <a:buNone/>
              <a:defRPr sz="3188" b="1" i="0" u="none" strike="noStrike" cap="none">
                <a:solidFill>
                  <a:srgbClr val="393941"/>
                </a:solidFill>
                <a:latin typeface="Montserrat SemiBold"/>
                <a:ea typeface="Montserrat SemiBold"/>
                <a:cs typeface="Montserrat SemiBold"/>
                <a:sym typeface="Montserrat SemiBold"/>
              </a:defRPr>
            </a:lvl2pPr>
            <a:lvl3pPr marR="0" lvl="2" algn="l" rtl="0">
              <a:lnSpc>
                <a:spcPct val="80000"/>
              </a:lnSpc>
              <a:spcBef>
                <a:spcPts val="0"/>
              </a:spcBef>
              <a:spcAft>
                <a:spcPts val="0"/>
              </a:spcAft>
              <a:buClr>
                <a:srgbClr val="393941"/>
              </a:buClr>
              <a:buSzPts val="3188"/>
              <a:buFont typeface="Montserrat SemiBold"/>
              <a:buNone/>
              <a:defRPr sz="3188" b="1" i="0" u="none" strike="noStrike" cap="none">
                <a:solidFill>
                  <a:srgbClr val="393941"/>
                </a:solidFill>
                <a:latin typeface="Montserrat SemiBold"/>
                <a:ea typeface="Montserrat SemiBold"/>
                <a:cs typeface="Montserrat SemiBold"/>
                <a:sym typeface="Montserrat SemiBold"/>
              </a:defRPr>
            </a:lvl3pPr>
            <a:lvl4pPr marR="0" lvl="3" algn="l" rtl="0">
              <a:lnSpc>
                <a:spcPct val="80000"/>
              </a:lnSpc>
              <a:spcBef>
                <a:spcPts val="0"/>
              </a:spcBef>
              <a:spcAft>
                <a:spcPts val="0"/>
              </a:spcAft>
              <a:buClr>
                <a:srgbClr val="393941"/>
              </a:buClr>
              <a:buSzPts val="3188"/>
              <a:buFont typeface="Montserrat SemiBold"/>
              <a:buNone/>
              <a:defRPr sz="3188" b="1" i="0" u="none" strike="noStrike" cap="none">
                <a:solidFill>
                  <a:srgbClr val="393941"/>
                </a:solidFill>
                <a:latin typeface="Montserrat SemiBold"/>
                <a:ea typeface="Montserrat SemiBold"/>
                <a:cs typeface="Montserrat SemiBold"/>
                <a:sym typeface="Montserrat SemiBold"/>
              </a:defRPr>
            </a:lvl4pPr>
            <a:lvl5pPr marR="0" lvl="4" algn="l" rtl="0">
              <a:lnSpc>
                <a:spcPct val="80000"/>
              </a:lnSpc>
              <a:spcBef>
                <a:spcPts val="0"/>
              </a:spcBef>
              <a:spcAft>
                <a:spcPts val="0"/>
              </a:spcAft>
              <a:buClr>
                <a:srgbClr val="393941"/>
              </a:buClr>
              <a:buSzPts val="3188"/>
              <a:buFont typeface="Montserrat SemiBold"/>
              <a:buNone/>
              <a:defRPr sz="3188" b="1" i="0" u="none" strike="noStrike" cap="none">
                <a:solidFill>
                  <a:srgbClr val="393941"/>
                </a:solidFill>
                <a:latin typeface="Montserrat SemiBold"/>
                <a:ea typeface="Montserrat SemiBold"/>
                <a:cs typeface="Montserrat SemiBold"/>
                <a:sym typeface="Montserrat SemiBold"/>
              </a:defRPr>
            </a:lvl5pPr>
            <a:lvl6pPr marR="0" lvl="5" algn="l" rtl="0">
              <a:lnSpc>
                <a:spcPct val="80000"/>
              </a:lnSpc>
              <a:spcBef>
                <a:spcPts val="0"/>
              </a:spcBef>
              <a:spcAft>
                <a:spcPts val="0"/>
              </a:spcAft>
              <a:buClr>
                <a:srgbClr val="393941"/>
              </a:buClr>
              <a:buSzPts val="3188"/>
              <a:buFont typeface="Montserrat SemiBold"/>
              <a:buNone/>
              <a:defRPr sz="3188" b="1" i="0" u="none" strike="noStrike" cap="none">
                <a:solidFill>
                  <a:srgbClr val="393941"/>
                </a:solidFill>
                <a:latin typeface="Montserrat SemiBold"/>
                <a:ea typeface="Montserrat SemiBold"/>
                <a:cs typeface="Montserrat SemiBold"/>
                <a:sym typeface="Montserrat SemiBold"/>
              </a:defRPr>
            </a:lvl6pPr>
            <a:lvl7pPr marR="0" lvl="6" algn="l" rtl="0">
              <a:lnSpc>
                <a:spcPct val="80000"/>
              </a:lnSpc>
              <a:spcBef>
                <a:spcPts val="0"/>
              </a:spcBef>
              <a:spcAft>
                <a:spcPts val="0"/>
              </a:spcAft>
              <a:buClr>
                <a:srgbClr val="393941"/>
              </a:buClr>
              <a:buSzPts val="3188"/>
              <a:buFont typeface="Montserrat SemiBold"/>
              <a:buNone/>
              <a:defRPr sz="3188" b="1" i="0" u="none" strike="noStrike" cap="none">
                <a:solidFill>
                  <a:srgbClr val="393941"/>
                </a:solidFill>
                <a:latin typeface="Montserrat SemiBold"/>
                <a:ea typeface="Montserrat SemiBold"/>
                <a:cs typeface="Montserrat SemiBold"/>
                <a:sym typeface="Montserrat SemiBold"/>
              </a:defRPr>
            </a:lvl7pPr>
            <a:lvl8pPr marR="0" lvl="7" algn="l" rtl="0">
              <a:lnSpc>
                <a:spcPct val="80000"/>
              </a:lnSpc>
              <a:spcBef>
                <a:spcPts val="0"/>
              </a:spcBef>
              <a:spcAft>
                <a:spcPts val="0"/>
              </a:spcAft>
              <a:buClr>
                <a:srgbClr val="393941"/>
              </a:buClr>
              <a:buSzPts val="3188"/>
              <a:buFont typeface="Montserrat SemiBold"/>
              <a:buNone/>
              <a:defRPr sz="3188" b="1" i="0" u="none" strike="noStrike" cap="none">
                <a:solidFill>
                  <a:srgbClr val="393941"/>
                </a:solidFill>
                <a:latin typeface="Montserrat SemiBold"/>
                <a:ea typeface="Montserrat SemiBold"/>
                <a:cs typeface="Montserrat SemiBold"/>
                <a:sym typeface="Montserrat SemiBold"/>
              </a:defRPr>
            </a:lvl8pPr>
            <a:lvl9pPr marR="0" lvl="8" algn="l" rtl="0">
              <a:lnSpc>
                <a:spcPct val="80000"/>
              </a:lnSpc>
              <a:spcBef>
                <a:spcPts val="0"/>
              </a:spcBef>
              <a:spcAft>
                <a:spcPts val="0"/>
              </a:spcAft>
              <a:buClr>
                <a:srgbClr val="393941"/>
              </a:buClr>
              <a:buSzPts val="3188"/>
              <a:buFont typeface="Montserrat SemiBold"/>
              <a:buNone/>
              <a:defRPr sz="3188" b="1" i="0" u="none" strike="noStrike" cap="none">
                <a:solidFill>
                  <a:srgbClr val="393941"/>
                </a:solidFill>
                <a:latin typeface="Montserrat SemiBold"/>
                <a:ea typeface="Montserrat SemiBold"/>
                <a:cs typeface="Montserrat SemiBold"/>
                <a:sym typeface="Montserrat SemiBold"/>
              </a:defRPr>
            </a:lvl9pPr>
          </a:lstStyle>
          <a:p>
            <a:endParaRPr/>
          </a:p>
        </p:txBody>
      </p:sp>
      <p:sp>
        <p:nvSpPr>
          <p:cNvPr id="261" name="Google Shape;261;p42"/>
          <p:cNvSpPr txBox="1">
            <a:spLocks noGrp="1"/>
          </p:cNvSpPr>
          <p:nvPr>
            <p:ph type="subTitle" idx="1"/>
          </p:nvPr>
        </p:nvSpPr>
        <p:spPr>
          <a:xfrm>
            <a:off x="971550" y="5282989"/>
            <a:ext cx="5829300" cy="2428451"/>
          </a:xfrm>
          <a:prstGeom prst="rect">
            <a:avLst/>
          </a:prstGeom>
          <a:noFill/>
          <a:ln>
            <a:noFill/>
          </a:ln>
        </p:spPr>
        <p:txBody>
          <a:bodyPr spcFirstLastPara="1" wrap="square" lIns="91425" tIns="45700" rIns="91425" bIns="45700" anchor="t" anchorCtr="0">
            <a:noAutofit/>
          </a:bodyPr>
          <a:lstStyle>
            <a:lvl1pPr marR="0" lvl="0" algn="ctr" rtl="0">
              <a:lnSpc>
                <a:spcPct val="100000"/>
              </a:lnSpc>
              <a:spcBef>
                <a:spcPts val="0"/>
              </a:spcBef>
              <a:spcAft>
                <a:spcPts val="0"/>
              </a:spcAft>
              <a:buClr>
                <a:srgbClr val="515257"/>
              </a:buClr>
              <a:buSzPts val="1530"/>
              <a:buFont typeface="Gill Sans"/>
              <a:buNone/>
              <a:defRPr sz="1530" b="0" i="0" u="none" strike="noStrike" cap="none">
                <a:solidFill>
                  <a:srgbClr val="515257"/>
                </a:solidFill>
                <a:latin typeface="Gill Sans"/>
                <a:ea typeface="Gill Sans"/>
                <a:cs typeface="Gill Sans"/>
                <a:sym typeface="Gill Sans"/>
              </a:defRPr>
            </a:lvl1pPr>
            <a:lvl2pPr marR="0" lvl="1" algn="ctr" rtl="0">
              <a:lnSpc>
                <a:spcPct val="100000"/>
              </a:lnSpc>
              <a:spcBef>
                <a:spcPts val="0"/>
              </a:spcBef>
              <a:spcAft>
                <a:spcPts val="0"/>
              </a:spcAft>
              <a:buClr>
                <a:srgbClr val="515257"/>
              </a:buClr>
              <a:buSzPts val="1275"/>
              <a:buFont typeface="Gill Sans"/>
              <a:buNone/>
              <a:defRPr sz="1275" b="0" i="0" u="none" strike="noStrike" cap="none">
                <a:solidFill>
                  <a:srgbClr val="515257"/>
                </a:solidFill>
                <a:latin typeface="Gill Sans"/>
                <a:ea typeface="Gill Sans"/>
                <a:cs typeface="Gill Sans"/>
                <a:sym typeface="Gill Sans"/>
              </a:defRPr>
            </a:lvl2pPr>
            <a:lvl3pPr marR="0" lvl="2" algn="ctr"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3pPr>
            <a:lvl4pPr marR="0" lvl="3" algn="ctr" rtl="0">
              <a:lnSpc>
                <a:spcPct val="100000"/>
              </a:lnSpc>
              <a:spcBef>
                <a:spcPts val="0"/>
              </a:spcBef>
              <a:spcAft>
                <a:spcPts val="0"/>
              </a:spcAft>
              <a:buClr>
                <a:srgbClr val="515257"/>
              </a:buClr>
              <a:buSzPts val="1020"/>
              <a:buFont typeface="Gill Sans"/>
              <a:buNone/>
              <a:defRPr sz="1020" b="0" i="0" u="none" strike="noStrike" cap="none">
                <a:solidFill>
                  <a:srgbClr val="515257"/>
                </a:solidFill>
                <a:latin typeface="Gill Sans"/>
                <a:ea typeface="Gill Sans"/>
                <a:cs typeface="Gill Sans"/>
                <a:sym typeface="Gill Sans"/>
              </a:defRPr>
            </a:lvl4pPr>
            <a:lvl5pPr marR="0" lvl="4" algn="ctr" rtl="0">
              <a:lnSpc>
                <a:spcPct val="100000"/>
              </a:lnSpc>
              <a:spcBef>
                <a:spcPts val="0"/>
              </a:spcBef>
              <a:spcAft>
                <a:spcPts val="0"/>
              </a:spcAft>
              <a:buClr>
                <a:srgbClr val="515257"/>
              </a:buClr>
              <a:buSzPts val="1020"/>
              <a:buFont typeface="Gill Sans"/>
              <a:buNone/>
              <a:defRPr sz="1020" b="0" i="0" u="none" strike="noStrike" cap="none">
                <a:solidFill>
                  <a:srgbClr val="515257"/>
                </a:solidFill>
                <a:latin typeface="Gill Sans"/>
                <a:ea typeface="Gill Sans"/>
                <a:cs typeface="Gill Sans"/>
                <a:sym typeface="Gill Sans"/>
              </a:defRPr>
            </a:lvl5pPr>
            <a:lvl6pPr marR="0" lvl="5" algn="ctr" rtl="0">
              <a:lnSpc>
                <a:spcPct val="100000"/>
              </a:lnSpc>
              <a:spcBef>
                <a:spcPts val="0"/>
              </a:spcBef>
              <a:spcAft>
                <a:spcPts val="0"/>
              </a:spcAft>
              <a:buClr>
                <a:srgbClr val="A6A7AC"/>
              </a:buClr>
              <a:buSzPts val="1020"/>
              <a:buFont typeface="PT Sans"/>
              <a:buNone/>
              <a:defRPr sz="1020" b="0" i="0" u="none" strike="noStrike" cap="none">
                <a:solidFill>
                  <a:srgbClr val="A6A7AC"/>
                </a:solidFill>
                <a:latin typeface="PT Sans"/>
                <a:ea typeface="PT Sans"/>
                <a:cs typeface="PT Sans"/>
                <a:sym typeface="PT Sans"/>
              </a:defRPr>
            </a:lvl6pPr>
            <a:lvl7pPr marR="0" lvl="6" algn="ctr" rtl="0">
              <a:lnSpc>
                <a:spcPct val="100000"/>
              </a:lnSpc>
              <a:spcBef>
                <a:spcPts val="0"/>
              </a:spcBef>
              <a:spcAft>
                <a:spcPts val="0"/>
              </a:spcAft>
              <a:buClr>
                <a:srgbClr val="A6A7AC"/>
              </a:buClr>
              <a:buSzPts val="1020"/>
              <a:buFont typeface="PT Sans"/>
              <a:buNone/>
              <a:defRPr sz="1020" b="0" i="0" u="none" strike="noStrike" cap="none">
                <a:solidFill>
                  <a:srgbClr val="A6A7AC"/>
                </a:solidFill>
                <a:latin typeface="PT Sans"/>
                <a:ea typeface="PT Sans"/>
                <a:cs typeface="PT Sans"/>
                <a:sym typeface="PT Sans"/>
              </a:defRPr>
            </a:lvl7pPr>
            <a:lvl8pPr marR="0" lvl="7" algn="ctr" rtl="0">
              <a:lnSpc>
                <a:spcPct val="100000"/>
              </a:lnSpc>
              <a:spcBef>
                <a:spcPts val="0"/>
              </a:spcBef>
              <a:spcAft>
                <a:spcPts val="0"/>
              </a:spcAft>
              <a:buClr>
                <a:srgbClr val="A6A7AC"/>
              </a:buClr>
              <a:buSzPts val="1020"/>
              <a:buFont typeface="PT Sans"/>
              <a:buNone/>
              <a:defRPr sz="1020" b="0" i="0" u="none" strike="noStrike" cap="none">
                <a:solidFill>
                  <a:srgbClr val="A6A7AC"/>
                </a:solidFill>
                <a:latin typeface="PT Sans"/>
                <a:ea typeface="PT Sans"/>
                <a:cs typeface="PT Sans"/>
                <a:sym typeface="PT Sans"/>
              </a:defRPr>
            </a:lvl8pPr>
            <a:lvl9pPr marR="0" lvl="8" algn="ctr" rtl="0">
              <a:lnSpc>
                <a:spcPct val="100000"/>
              </a:lnSpc>
              <a:spcBef>
                <a:spcPts val="0"/>
              </a:spcBef>
              <a:spcAft>
                <a:spcPts val="0"/>
              </a:spcAft>
              <a:buClr>
                <a:srgbClr val="A6A7AC"/>
              </a:buClr>
              <a:buSzPts val="1020"/>
              <a:buFont typeface="PT Sans"/>
              <a:buNone/>
              <a:defRPr sz="1020" b="0" i="0" u="none" strike="noStrike" cap="none">
                <a:solidFill>
                  <a:srgbClr val="A6A7AC"/>
                </a:solidFill>
                <a:latin typeface="PT Sans"/>
                <a:ea typeface="PT Sans"/>
                <a:cs typeface="PT Sans"/>
                <a:sym typeface="PT Sans"/>
              </a:defRPr>
            </a:lvl9pPr>
          </a:lstStyle>
          <a:p>
            <a:endParaRPr/>
          </a:p>
        </p:txBody>
      </p:sp>
      <p:sp>
        <p:nvSpPr>
          <p:cNvPr id="262" name="Google Shape;262;p42"/>
          <p:cNvSpPr txBox="1">
            <a:spLocks noGrp="1"/>
          </p:cNvSpPr>
          <p:nvPr>
            <p:ph type="dt" idx="10"/>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lt1"/>
                </a:solidFill>
                <a:latin typeface="Gill Sans"/>
                <a:ea typeface="Gill Sans"/>
                <a:cs typeface="Gill Sans"/>
                <a:sym typeface="Gill Sans"/>
              </a:defRPr>
            </a:lvl1pPr>
            <a:lvl2pPr marR="0" lvl="1" algn="l" rtl="0">
              <a:spcBef>
                <a:spcPts val="0"/>
              </a:spcBef>
              <a:spcAft>
                <a:spcPts val="0"/>
              </a:spcAft>
              <a:buSzPts val="1400"/>
              <a:buNone/>
              <a:defRPr sz="1800" b="0" i="0" u="none" strike="noStrike" cap="none">
                <a:solidFill>
                  <a:schemeClr val="lt1"/>
                </a:solidFill>
                <a:latin typeface="Gill Sans"/>
                <a:ea typeface="Gill Sans"/>
                <a:cs typeface="Gill Sans"/>
                <a:sym typeface="Gill Sans"/>
              </a:defRPr>
            </a:lvl2pPr>
            <a:lvl3pPr marR="0" lvl="2" algn="l" rtl="0">
              <a:spcBef>
                <a:spcPts val="0"/>
              </a:spcBef>
              <a:spcAft>
                <a:spcPts val="0"/>
              </a:spcAft>
              <a:buSzPts val="1400"/>
              <a:buNone/>
              <a:defRPr sz="1800" b="0" i="0" u="none" strike="noStrike" cap="none">
                <a:solidFill>
                  <a:schemeClr val="lt1"/>
                </a:solidFill>
                <a:latin typeface="Gill Sans"/>
                <a:ea typeface="Gill Sans"/>
                <a:cs typeface="Gill Sans"/>
                <a:sym typeface="Gill Sans"/>
              </a:defRPr>
            </a:lvl3pPr>
            <a:lvl4pPr marR="0" lvl="3" algn="l" rtl="0">
              <a:spcBef>
                <a:spcPts val="0"/>
              </a:spcBef>
              <a:spcAft>
                <a:spcPts val="0"/>
              </a:spcAft>
              <a:buSzPts val="1400"/>
              <a:buNone/>
              <a:defRPr sz="1800" b="0" i="0" u="none" strike="noStrike" cap="none">
                <a:solidFill>
                  <a:schemeClr val="lt1"/>
                </a:solidFill>
                <a:latin typeface="Gill Sans"/>
                <a:ea typeface="Gill Sans"/>
                <a:cs typeface="Gill Sans"/>
                <a:sym typeface="Gill Sans"/>
              </a:defRPr>
            </a:lvl4pPr>
            <a:lvl5pPr marR="0" lvl="4" algn="l" rtl="0">
              <a:spcBef>
                <a:spcPts val="0"/>
              </a:spcBef>
              <a:spcAft>
                <a:spcPts val="0"/>
              </a:spcAft>
              <a:buSzPts val="1400"/>
              <a:buNone/>
              <a:defRPr sz="1800" b="0" i="0" u="none" strike="noStrike" cap="none">
                <a:solidFill>
                  <a:schemeClr val="lt1"/>
                </a:solidFill>
                <a:latin typeface="Gill Sans"/>
                <a:ea typeface="Gill Sans"/>
                <a:cs typeface="Gill Sans"/>
                <a:sym typeface="Gill Sans"/>
              </a:defRPr>
            </a:lvl5pPr>
            <a:lvl6pPr marR="0" lvl="5" algn="l" rtl="0">
              <a:spcBef>
                <a:spcPts val="0"/>
              </a:spcBef>
              <a:spcAft>
                <a:spcPts val="0"/>
              </a:spcAft>
              <a:buSzPts val="1400"/>
              <a:buNone/>
              <a:defRPr sz="1800" b="0" i="0" u="none" strike="noStrike" cap="none">
                <a:solidFill>
                  <a:schemeClr val="lt1"/>
                </a:solidFill>
                <a:latin typeface="Gill Sans"/>
                <a:ea typeface="Gill Sans"/>
                <a:cs typeface="Gill Sans"/>
                <a:sym typeface="Gill Sans"/>
              </a:defRPr>
            </a:lvl6pPr>
            <a:lvl7pPr marR="0" lvl="6" algn="l" rtl="0">
              <a:spcBef>
                <a:spcPts val="0"/>
              </a:spcBef>
              <a:spcAft>
                <a:spcPts val="0"/>
              </a:spcAft>
              <a:buSzPts val="1400"/>
              <a:buNone/>
              <a:defRPr sz="1800" b="0" i="0" u="none" strike="noStrike" cap="none">
                <a:solidFill>
                  <a:schemeClr val="lt1"/>
                </a:solidFill>
                <a:latin typeface="Gill Sans"/>
                <a:ea typeface="Gill Sans"/>
                <a:cs typeface="Gill Sans"/>
                <a:sym typeface="Gill Sans"/>
              </a:defRPr>
            </a:lvl7pPr>
            <a:lvl8pPr marR="0" lvl="7" algn="l" rtl="0">
              <a:spcBef>
                <a:spcPts val="0"/>
              </a:spcBef>
              <a:spcAft>
                <a:spcPts val="0"/>
              </a:spcAft>
              <a:buSzPts val="1400"/>
              <a:buNone/>
              <a:defRPr sz="1800" b="0" i="0" u="none" strike="noStrike" cap="none">
                <a:solidFill>
                  <a:schemeClr val="lt1"/>
                </a:solidFill>
                <a:latin typeface="Gill Sans"/>
                <a:ea typeface="Gill Sans"/>
                <a:cs typeface="Gill Sans"/>
                <a:sym typeface="Gill Sans"/>
              </a:defRPr>
            </a:lvl8pPr>
            <a:lvl9pPr marR="0" lvl="8" algn="l" rtl="0">
              <a:spcBef>
                <a:spcPts val="0"/>
              </a:spcBef>
              <a:spcAft>
                <a:spcPts val="0"/>
              </a:spcAft>
              <a:buSzPts val="1400"/>
              <a:buNone/>
              <a:defRPr sz="1800" b="0" i="0" u="none" strike="noStrike" cap="none">
                <a:solidFill>
                  <a:schemeClr val="lt1"/>
                </a:solidFill>
                <a:latin typeface="Gill Sans"/>
                <a:ea typeface="Gill Sans"/>
                <a:cs typeface="Gill Sans"/>
                <a:sym typeface="Gill Sans"/>
              </a:defRPr>
            </a:lvl9pPr>
          </a:lstStyle>
          <a:p>
            <a:endParaRPr dirty="0"/>
          </a:p>
        </p:txBody>
      </p:sp>
      <p:sp>
        <p:nvSpPr>
          <p:cNvPr id="263" name="Google Shape;263;p42"/>
          <p:cNvSpPr txBox="1">
            <a:spLocks noGrp="1"/>
          </p:cNvSpPr>
          <p:nvPr>
            <p:ph type="ftr" idx="11"/>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lt1"/>
                </a:solidFill>
                <a:latin typeface="Gill Sans"/>
                <a:ea typeface="Gill Sans"/>
                <a:cs typeface="Gill Sans"/>
                <a:sym typeface="Gill Sans"/>
              </a:defRPr>
            </a:lvl1pPr>
            <a:lvl2pPr marR="0" lvl="1" algn="l" rtl="0">
              <a:spcBef>
                <a:spcPts val="0"/>
              </a:spcBef>
              <a:spcAft>
                <a:spcPts val="0"/>
              </a:spcAft>
              <a:buSzPts val="1400"/>
              <a:buNone/>
              <a:defRPr sz="1800" b="0" i="0" u="none" strike="noStrike" cap="none">
                <a:solidFill>
                  <a:schemeClr val="lt1"/>
                </a:solidFill>
                <a:latin typeface="Gill Sans"/>
                <a:ea typeface="Gill Sans"/>
                <a:cs typeface="Gill Sans"/>
                <a:sym typeface="Gill Sans"/>
              </a:defRPr>
            </a:lvl2pPr>
            <a:lvl3pPr marR="0" lvl="2" algn="l" rtl="0">
              <a:spcBef>
                <a:spcPts val="0"/>
              </a:spcBef>
              <a:spcAft>
                <a:spcPts val="0"/>
              </a:spcAft>
              <a:buSzPts val="1400"/>
              <a:buNone/>
              <a:defRPr sz="1800" b="0" i="0" u="none" strike="noStrike" cap="none">
                <a:solidFill>
                  <a:schemeClr val="lt1"/>
                </a:solidFill>
                <a:latin typeface="Gill Sans"/>
                <a:ea typeface="Gill Sans"/>
                <a:cs typeface="Gill Sans"/>
                <a:sym typeface="Gill Sans"/>
              </a:defRPr>
            </a:lvl3pPr>
            <a:lvl4pPr marR="0" lvl="3" algn="l" rtl="0">
              <a:spcBef>
                <a:spcPts val="0"/>
              </a:spcBef>
              <a:spcAft>
                <a:spcPts val="0"/>
              </a:spcAft>
              <a:buSzPts val="1400"/>
              <a:buNone/>
              <a:defRPr sz="1800" b="0" i="0" u="none" strike="noStrike" cap="none">
                <a:solidFill>
                  <a:schemeClr val="lt1"/>
                </a:solidFill>
                <a:latin typeface="Gill Sans"/>
                <a:ea typeface="Gill Sans"/>
                <a:cs typeface="Gill Sans"/>
                <a:sym typeface="Gill Sans"/>
              </a:defRPr>
            </a:lvl4pPr>
            <a:lvl5pPr marR="0" lvl="4" algn="l" rtl="0">
              <a:spcBef>
                <a:spcPts val="0"/>
              </a:spcBef>
              <a:spcAft>
                <a:spcPts val="0"/>
              </a:spcAft>
              <a:buSzPts val="1400"/>
              <a:buNone/>
              <a:defRPr sz="1800" b="0" i="0" u="none" strike="noStrike" cap="none">
                <a:solidFill>
                  <a:schemeClr val="lt1"/>
                </a:solidFill>
                <a:latin typeface="Gill Sans"/>
                <a:ea typeface="Gill Sans"/>
                <a:cs typeface="Gill Sans"/>
                <a:sym typeface="Gill Sans"/>
              </a:defRPr>
            </a:lvl5pPr>
            <a:lvl6pPr marR="0" lvl="5" algn="l" rtl="0">
              <a:spcBef>
                <a:spcPts val="0"/>
              </a:spcBef>
              <a:spcAft>
                <a:spcPts val="0"/>
              </a:spcAft>
              <a:buSzPts val="1400"/>
              <a:buNone/>
              <a:defRPr sz="1800" b="0" i="0" u="none" strike="noStrike" cap="none">
                <a:solidFill>
                  <a:schemeClr val="lt1"/>
                </a:solidFill>
                <a:latin typeface="Gill Sans"/>
                <a:ea typeface="Gill Sans"/>
                <a:cs typeface="Gill Sans"/>
                <a:sym typeface="Gill Sans"/>
              </a:defRPr>
            </a:lvl6pPr>
            <a:lvl7pPr marR="0" lvl="6" algn="l" rtl="0">
              <a:spcBef>
                <a:spcPts val="0"/>
              </a:spcBef>
              <a:spcAft>
                <a:spcPts val="0"/>
              </a:spcAft>
              <a:buSzPts val="1400"/>
              <a:buNone/>
              <a:defRPr sz="1800" b="0" i="0" u="none" strike="noStrike" cap="none">
                <a:solidFill>
                  <a:schemeClr val="lt1"/>
                </a:solidFill>
                <a:latin typeface="Gill Sans"/>
                <a:ea typeface="Gill Sans"/>
                <a:cs typeface="Gill Sans"/>
                <a:sym typeface="Gill Sans"/>
              </a:defRPr>
            </a:lvl7pPr>
            <a:lvl8pPr marR="0" lvl="7" algn="l" rtl="0">
              <a:spcBef>
                <a:spcPts val="0"/>
              </a:spcBef>
              <a:spcAft>
                <a:spcPts val="0"/>
              </a:spcAft>
              <a:buSzPts val="1400"/>
              <a:buNone/>
              <a:defRPr sz="1800" b="0" i="0" u="none" strike="noStrike" cap="none">
                <a:solidFill>
                  <a:schemeClr val="lt1"/>
                </a:solidFill>
                <a:latin typeface="Gill Sans"/>
                <a:ea typeface="Gill Sans"/>
                <a:cs typeface="Gill Sans"/>
                <a:sym typeface="Gill Sans"/>
              </a:defRPr>
            </a:lvl8pPr>
            <a:lvl9pPr marR="0" lvl="8" algn="l" rtl="0">
              <a:spcBef>
                <a:spcPts val="0"/>
              </a:spcBef>
              <a:spcAft>
                <a:spcPts val="0"/>
              </a:spcAft>
              <a:buSzPts val="1400"/>
              <a:buNone/>
              <a:defRPr sz="1800" b="0" i="0" u="none" strike="noStrike" cap="none">
                <a:solidFill>
                  <a:schemeClr val="lt1"/>
                </a:solidFill>
                <a:latin typeface="Gill Sans"/>
                <a:ea typeface="Gill Sans"/>
                <a:cs typeface="Gill Sans"/>
                <a:sym typeface="Gill Sans"/>
              </a:defRPr>
            </a:lvl9pPr>
          </a:lstStyle>
          <a:p>
            <a:endParaRPr dirty="0"/>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Group 1">
  <p:cSld name="Group 1">
    <p:spTree>
      <p:nvGrpSpPr>
        <p:cNvPr id="1" name="Shape 264"/>
        <p:cNvGrpSpPr/>
        <p:nvPr/>
      </p:nvGrpSpPr>
      <p:grpSpPr>
        <a:xfrm>
          <a:off x="0" y="0"/>
          <a:ext cx="0" cy="0"/>
          <a:chOff x="0" y="0"/>
          <a:chExt cx="0" cy="0"/>
        </a:xfrm>
      </p:grpSpPr>
      <p:sp>
        <p:nvSpPr>
          <p:cNvPr id="265" name="Google Shape;265;p43"/>
          <p:cNvSpPr txBox="1">
            <a:spLocks noGrp="1"/>
          </p:cNvSpPr>
          <p:nvPr>
            <p:ph type="title"/>
          </p:nvPr>
        </p:nvSpPr>
        <p:spPr>
          <a:xfrm>
            <a:off x="676337" y="877321"/>
            <a:ext cx="6541548" cy="1596346"/>
          </a:xfrm>
          <a:prstGeom prst="rect">
            <a:avLst/>
          </a:prstGeom>
          <a:noFill/>
          <a:ln>
            <a:noFill/>
          </a:ln>
        </p:spPr>
        <p:txBody>
          <a:bodyPr spcFirstLastPara="1" wrap="square" lIns="91425" tIns="45700" rIns="91425" bIns="45700" anchor="t" anchorCtr="0">
            <a:noAutofit/>
          </a:bodyPr>
          <a:lstStyle>
            <a:lvl1pPr marR="0" lvl="0" algn="ctr" rtl="0">
              <a:lnSpc>
                <a:spcPct val="80000"/>
              </a:lnSpc>
              <a:spcBef>
                <a:spcPts val="0"/>
              </a:spcBef>
              <a:spcAft>
                <a:spcPts val="0"/>
              </a:spcAft>
              <a:buClr>
                <a:srgbClr val="393941"/>
              </a:buClr>
              <a:buSzPts val="2805"/>
              <a:buFont typeface="Gill Sans"/>
              <a:buNone/>
              <a:defRPr sz="2805" b="1" i="0" u="none" strike="noStrike" cap="none">
                <a:solidFill>
                  <a:srgbClr val="393941"/>
                </a:solidFill>
                <a:latin typeface="Gill Sans"/>
                <a:ea typeface="Gill Sans"/>
                <a:cs typeface="Gill Sans"/>
                <a:sym typeface="Gill Sans"/>
              </a:defRPr>
            </a:lvl1pPr>
            <a:lvl2pPr marR="0" lvl="1" algn="l" rtl="0">
              <a:lnSpc>
                <a:spcPct val="80000"/>
              </a:lnSpc>
              <a:spcBef>
                <a:spcPts val="0"/>
              </a:spcBef>
              <a:spcAft>
                <a:spcPts val="0"/>
              </a:spcAft>
              <a:buClr>
                <a:srgbClr val="393941"/>
              </a:buClr>
              <a:buSzPts val="3188"/>
              <a:buFont typeface="Montserrat SemiBold"/>
              <a:buNone/>
              <a:defRPr sz="3188" b="1" i="0" u="none" strike="noStrike" cap="none">
                <a:solidFill>
                  <a:srgbClr val="393941"/>
                </a:solidFill>
                <a:latin typeface="Montserrat SemiBold"/>
                <a:ea typeface="Montserrat SemiBold"/>
                <a:cs typeface="Montserrat SemiBold"/>
                <a:sym typeface="Montserrat SemiBold"/>
              </a:defRPr>
            </a:lvl2pPr>
            <a:lvl3pPr marR="0" lvl="2" algn="l" rtl="0">
              <a:lnSpc>
                <a:spcPct val="80000"/>
              </a:lnSpc>
              <a:spcBef>
                <a:spcPts val="0"/>
              </a:spcBef>
              <a:spcAft>
                <a:spcPts val="0"/>
              </a:spcAft>
              <a:buClr>
                <a:srgbClr val="393941"/>
              </a:buClr>
              <a:buSzPts val="3188"/>
              <a:buFont typeface="Montserrat SemiBold"/>
              <a:buNone/>
              <a:defRPr sz="3188" b="1" i="0" u="none" strike="noStrike" cap="none">
                <a:solidFill>
                  <a:srgbClr val="393941"/>
                </a:solidFill>
                <a:latin typeface="Montserrat SemiBold"/>
                <a:ea typeface="Montserrat SemiBold"/>
                <a:cs typeface="Montserrat SemiBold"/>
                <a:sym typeface="Montserrat SemiBold"/>
              </a:defRPr>
            </a:lvl3pPr>
            <a:lvl4pPr marR="0" lvl="3" algn="l" rtl="0">
              <a:lnSpc>
                <a:spcPct val="80000"/>
              </a:lnSpc>
              <a:spcBef>
                <a:spcPts val="0"/>
              </a:spcBef>
              <a:spcAft>
                <a:spcPts val="0"/>
              </a:spcAft>
              <a:buClr>
                <a:srgbClr val="393941"/>
              </a:buClr>
              <a:buSzPts val="3188"/>
              <a:buFont typeface="Montserrat SemiBold"/>
              <a:buNone/>
              <a:defRPr sz="3188" b="1" i="0" u="none" strike="noStrike" cap="none">
                <a:solidFill>
                  <a:srgbClr val="393941"/>
                </a:solidFill>
                <a:latin typeface="Montserrat SemiBold"/>
                <a:ea typeface="Montserrat SemiBold"/>
                <a:cs typeface="Montserrat SemiBold"/>
                <a:sym typeface="Montserrat SemiBold"/>
              </a:defRPr>
            </a:lvl4pPr>
            <a:lvl5pPr marR="0" lvl="4" algn="l" rtl="0">
              <a:lnSpc>
                <a:spcPct val="80000"/>
              </a:lnSpc>
              <a:spcBef>
                <a:spcPts val="0"/>
              </a:spcBef>
              <a:spcAft>
                <a:spcPts val="0"/>
              </a:spcAft>
              <a:buClr>
                <a:srgbClr val="393941"/>
              </a:buClr>
              <a:buSzPts val="3188"/>
              <a:buFont typeface="Montserrat SemiBold"/>
              <a:buNone/>
              <a:defRPr sz="3188" b="1" i="0" u="none" strike="noStrike" cap="none">
                <a:solidFill>
                  <a:srgbClr val="393941"/>
                </a:solidFill>
                <a:latin typeface="Montserrat SemiBold"/>
                <a:ea typeface="Montserrat SemiBold"/>
                <a:cs typeface="Montserrat SemiBold"/>
                <a:sym typeface="Montserrat SemiBold"/>
              </a:defRPr>
            </a:lvl5pPr>
            <a:lvl6pPr marR="0" lvl="5" algn="l" rtl="0">
              <a:lnSpc>
                <a:spcPct val="80000"/>
              </a:lnSpc>
              <a:spcBef>
                <a:spcPts val="0"/>
              </a:spcBef>
              <a:spcAft>
                <a:spcPts val="0"/>
              </a:spcAft>
              <a:buClr>
                <a:srgbClr val="393941"/>
              </a:buClr>
              <a:buSzPts val="3188"/>
              <a:buFont typeface="Montserrat SemiBold"/>
              <a:buNone/>
              <a:defRPr sz="3188" b="1" i="0" u="none" strike="noStrike" cap="none">
                <a:solidFill>
                  <a:srgbClr val="393941"/>
                </a:solidFill>
                <a:latin typeface="Montserrat SemiBold"/>
                <a:ea typeface="Montserrat SemiBold"/>
                <a:cs typeface="Montserrat SemiBold"/>
                <a:sym typeface="Montserrat SemiBold"/>
              </a:defRPr>
            </a:lvl6pPr>
            <a:lvl7pPr marR="0" lvl="6" algn="l" rtl="0">
              <a:lnSpc>
                <a:spcPct val="80000"/>
              </a:lnSpc>
              <a:spcBef>
                <a:spcPts val="0"/>
              </a:spcBef>
              <a:spcAft>
                <a:spcPts val="0"/>
              </a:spcAft>
              <a:buClr>
                <a:srgbClr val="393941"/>
              </a:buClr>
              <a:buSzPts val="3188"/>
              <a:buFont typeface="Montserrat SemiBold"/>
              <a:buNone/>
              <a:defRPr sz="3188" b="1" i="0" u="none" strike="noStrike" cap="none">
                <a:solidFill>
                  <a:srgbClr val="393941"/>
                </a:solidFill>
                <a:latin typeface="Montserrat SemiBold"/>
                <a:ea typeface="Montserrat SemiBold"/>
                <a:cs typeface="Montserrat SemiBold"/>
                <a:sym typeface="Montserrat SemiBold"/>
              </a:defRPr>
            </a:lvl7pPr>
            <a:lvl8pPr marR="0" lvl="7" algn="l" rtl="0">
              <a:lnSpc>
                <a:spcPct val="80000"/>
              </a:lnSpc>
              <a:spcBef>
                <a:spcPts val="0"/>
              </a:spcBef>
              <a:spcAft>
                <a:spcPts val="0"/>
              </a:spcAft>
              <a:buClr>
                <a:srgbClr val="393941"/>
              </a:buClr>
              <a:buSzPts val="3188"/>
              <a:buFont typeface="Montserrat SemiBold"/>
              <a:buNone/>
              <a:defRPr sz="3188" b="1" i="0" u="none" strike="noStrike" cap="none">
                <a:solidFill>
                  <a:srgbClr val="393941"/>
                </a:solidFill>
                <a:latin typeface="Montserrat SemiBold"/>
                <a:ea typeface="Montserrat SemiBold"/>
                <a:cs typeface="Montserrat SemiBold"/>
                <a:sym typeface="Montserrat SemiBold"/>
              </a:defRPr>
            </a:lvl8pPr>
            <a:lvl9pPr marR="0" lvl="8" algn="l" rtl="0">
              <a:lnSpc>
                <a:spcPct val="80000"/>
              </a:lnSpc>
              <a:spcBef>
                <a:spcPts val="0"/>
              </a:spcBef>
              <a:spcAft>
                <a:spcPts val="0"/>
              </a:spcAft>
              <a:buClr>
                <a:srgbClr val="393941"/>
              </a:buClr>
              <a:buSzPts val="3188"/>
              <a:buFont typeface="Montserrat SemiBold"/>
              <a:buNone/>
              <a:defRPr sz="3188" b="1" i="0" u="none" strike="noStrike" cap="none">
                <a:solidFill>
                  <a:srgbClr val="393941"/>
                </a:solidFill>
                <a:latin typeface="Montserrat SemiBold"/>
                <a:ea typeface="Montserrat SemiBold"/>
                <a:cs typeface="Montserrat SemiBold"/>
                <a:sym typeface="Montserrat SemiBold"/>
              </a:defRPr>
            </a:lvl9pPr>
          </a:lstStyle>
          <a:p>
            <a:endParaRPr/>
          </a:p>
        </p:txBody>
      </p:sp>
      <p:sp>
        <p:nvSpPr>
          <p:cNvPr id="266" name="Google Shape;266;p43"/>
          <p:cNvSpPr/>
          <p:nvPr/>
        </p:nvSpPr>
        <p:spPr>
          <a:xfrm>
            <a:off x="5212350" y="4895265"/>
            <a:ext cx="1772787" cy="580056"/>
          </a:xfrm>
          <a:prstGeom prst="roundRect">
            <a:avLst>
              <a:gd name="adj" fmla="val 50000"/>
            </a:avLst>
          </a:prstGeom>
          <a:solidFill>
            <a:srgbClr val="009457"/>
          </a:solidFill>
          <a:ln w="38100" cap="flat" cmpd="sng">
            <a:solidFill>
              <a:srgbClr val="009457"/>
            </a:solidFill>
            <a:prstDash val="solid"/>
            <a:miter lim="400000"/>
            <a:headEnd type="none" w="sm" len="sm"/>
            <a:tailEnd type="none" w="sm" len="sm"/>
          </a:ln>
        </p:spPr>
        <p:txBody>
          <a:bodyPr spcFirstLastPara="1" wrap="square" lIns="12125" tIns="12125" rIns="12125" bIns="12125" anchor="ctr" anchorCtr="0">
            <a:noAutofit/>
          </a:bodyPr>
          <a:lstStyle/>
          <a:p>
            <a:pPr marL="0" marR="0" lvl="0" indent="0" algn="ctr" rtl="0">
              <a:lnSpc>
                <a:spcPct val="100000"/>
              </a:lnSpc>
              <a:spcBef>
                <a:spcPts val="0"/>
              </a:spcBef>
              <a:spcAft>
                <a:spcPts val="0"/>
              </a:spcAft>
              <a:buClr>
                <a:srgbClr val="FFFFFF"/>
              </a:buClr>
              <a:buSzPts val="956"/>
              <a:buFont typeface="Helvetica Neue Light"/>
              <a:buNone/>
            </a:pPr>
            <a:endParaRPr sz="956" b="0" i="0" u="none" strike="noStrike" cap="none" dirty="0">
              <a:solidFill>
                <a:srgbClr val="FFFFFF"/>
              </a:solidFill>
              <a:latin typeface="Helvetica Neue Light"/>
              <a:ea typeface="Helvetica Neue Light"/>
              <a:cs typeface="Helvetica Neue Light"/>
              <a:sym typeface="Helvetica Neue Light"/>
            </a:endParaRPr>
          </a:p>
        </p:txBody>
      </p:sp>
      <p:grpSp>
        <p:nvGrpSpPr>
          <p:cNvPr id="267" name="Google Shape;267;p43"/>
          <p:cNvGrpSpPr/>
          <p:nvPr/>
        </p:nvGrpSpPr>
        <p:grpSpPr>
          <a:xfrm>
            <a:off x="687700" y="2690867"/>
            <a:ext cx="1971918" cy="6271536"/>
            <a:chOff x="0" y="0"/>
            <a:chExt cx="6186406" cy="8552092"/>
          </a:xfrm>
        </p:grpSpPr>
        <p:sp>
          <p:nvSpPr>
            <p:cNvPr id="268" name="Google Shape;268;p43"/>
            <p:cNvSpPr/>
            <p:nvPr/>
          </p:nvSpPr>
          <p:spPr>
            <a:xfrm>
              <a:off x="0" y="0"/>
              <a:ext cx="6186406" cy="8552092"/>
            </a:xfrm>
            <a:prstGeom prst="rect">
              <a:avLst/>
            </a:prstGeom>
            <a:noFill/>
            <a:ln w="50800" cap="flat" cmpd="sng">
              <a:solidFill>
                <a:srgbClr val="2CB772"/>
              </a:solidFill>
              <a:prstDash val="solid"/>
              <a:miter lim="400000"/>
              <a:headEnd type="none" w="sm" len="sm"/>
              <a:tailEnd type="none" w="sm" len="sm"/>
            </a:ln>
          </p:spPr>
          <p:txBody>
            <a:bodyPr spcFirstLastPara="1" wrap="square" lIns="38100" tIns="38100" rIns="38100" bIns="38100" anchor="ctr" anchorCtr="0">
              <a:noAutofit/>
            </a:bodyPr>
            <a:lstStyle/>
            <a:p>
              <a:pPr marL="0" marR="0" lvl="0" indent="0" algn="ctr" rtl="0">
                <a:lnSpc>
                  <a:spcPct val="100000"/>
                </a:lnSpc>
                <a:spcBef>
                  <a:spcPts val="0"/>
                </a:spcBef>
                <a:spcAft>
                  <a:spcPts val="0"/>
                </a:spcAft>
                <a:buClr>
                  <a:srgbClr val="FFFFFF"/>
                </a:buClr>
                <a:buSzPts val="956"/>
                <a:buFont typeface="Helvetica Neue Light"/>
                <a:buNone/>
              </a:pPr>
              <a:endParaRPr sz="956" b="0" i="0" u="none" strike="noStrike" cap="none" dirty="0">
                <a:solidFill>
                  <a:srgbClr val="FFFFFF"/>
                </a:solidFill>
                <a:latin typeface="Helvetica Neue Light"/>
                <a:ea typeface="Helvetica Neue Light"/>
                <a:cs typeface="Helvetica Neue Light"/>
                <a:sym typeface="Helvetica Neue Light"/>
              </a:endParaRPr>
            </a:p>
          </p:txBody>
        </p:sp>
        <p:sp>
          <p:nvSpPr>
            <p:cNvPr id="269" name="Google Shape;269;p43"/>
            <p:cNvSpPr/>
            <p:nvPr/>
          </p:nvSpPr>
          <p:spPr>
            <a:xfrm>
              <a:off x="699760" y="2839036"/>
              <a:ext cx="4634485" cy="790601"/>
            </a:xfrm>
            <a:prstGeom prst="roundRect">
              <a:avLst>
                <a:gd name="adj" fmla="val 50000"/>
              </a:avLst>
            </a:prstGeom>
            <a:solidFill>
              <a:srgbClr val="009457"/>
            </a:solidFill>
            <a:ln w="38100" cap="flat" cmpd="sng">
              <a:solidFill>
                <a:srgbClr val="009457"/>
              </a:solidFill>
              <a:prstDash val="solid"/>
              <a:miter lim="400000"/>
              <a:headEnd type="none" w="sm" len="sm"/>
              <a:tailEnd type="none" w="sm" len="sm"/>
            </a:ln>
          </p:spPr>
          <p:txBody>
            <a:bodyPr spcFirstLastPara="1" wrap="square" lIns="38100" tIns="38100" rIns="38100" bIns="38100" anchor="ctr" anchorCtr="0">
              <a:noAutofit/>
            </a:bodyPr>
            <a:lstStyle/>
            <a:p>
              <a:pPr marL="0" marR="0" lvl="0" indent="0" algn="ctr" rtl="0">
                <a:lnSpc>
                  <a:spcPct val="100000"/>
                </a:lnSpc>
                <a:spcBef>
                  <a:spcPts val="0"/>
                </a:spcBef>
                <a:spcAft>
                  <a:spcPts val="0"/>
                </a:spcAft>
                <a:buClr>
                  <a:srgbClr val="FFFFFF"/>
                </a:buClr>
                <a:buSzPts val="956"/>
                <a:buFont typeface="Helvetica Neue Light"/>
                <a:buNone/>
              </a:pPr>
              <a:endParaRPr sz="956" b="0" i="0" u="none" strike="noStrike" cap="none" dirty="0">
                <a:solidFill>
                  <a:srgbClr val="FFFFFF"/>
                </a:solidFill>
                <a:latin typeface="Helvetica Neue Light"/>
                <a:ea typeface="Helvetica Neue Light"/>
                <a:cs typeface="Helvetica Neue Light"/>
                <a:sym typeface="Helvetica Neue Light"/>
              </a:endParaRPr>
            </a:p>
          </p:txBody>
        </p:sp>
      </p:grpSp>
      <p:grpSp>
        <p:nvGrpSpPr>
          <p:cNvPr id="270" name="Google Shape;270;p43"/>
          <p:cNvGrpSpPr/>
          <p:nvPr/>
        </p:nvGrpSpPr>
        <p:grpSpPr>
          <a:xfrm>
            <a:off x="2900242" y="2690867"/>
            <a:ext cx="1971918" cy="6271536"/>
            <a:chOff x="0" y="0"/>
            <a:chExt cx="6186406" cy="8552092"/>
          </a:xfrm>
        </p:grpSpPr>
        <p:sp>
          <p:nvSpPr>
            <p:cNvPr id="271" name="Google Shape;271;p43"/>
            <p:cNvSpPr/>
            <p:nvPr/>
          </p:nvSpPr>
          <p:spPr>
            <a:xfrm>
              <a:off x="0" y="0"/>
              <a:ext cx="6186406" cy="8552092"/>
            </a:xfrm>
            <a:prstGeom prst="rect">
              <a:avLst/>
            </a:prstGeom>
            <a:noFill/>
            <a:ln w="50800" cap="flat" cmpd="sng">
              <a:solidFill>
                <a:schemeClr val="dk2"/>
              </a:solidFill>
              <a:prstDash val="solid"/>
              <a:miter lim="400000"/>
              <a:headEnd type="none" w="sm" len="sm"/>
              <a:tailEnd type="none" w="sm" len="sm"/>
            </a:ln>
          </p:spPr>
          <p:txBody>
            <a:bodyPr spcFirstLastPara="1" wrap="square" lIns="38100" tIns="38100" rIns="38100" bIns="38100" anchor="ctr" anchorCtr="0">
              <a:noAutofit/>
            </a:bodyPr>
            <a:lstStyle/>
            <a:p>
              <a:pPr marL="0" marR="0" lvl="0" indent="0" algn="ctr" rtl="0">
                <a:lnSpc>
                  <a:spcPct val="100000"/>
                </a:lnSpc>
                <a:spcBef>
                  <a:spcPts val="0"/>
                </a:spcBef>
                <a:spcAft>
                  <a:spcPts val="0"/>
                </a:spcAft>
                <a:buClr>
                  <a:srgbClr val="FFFFFF"/>
                </a:buClr>
                <a:buSzPts val="956"/>
                <a:buFont typeface="Helvetica Neue Light"/>
                <a:buNone/>
              </a:pPr>
              <a:endParaRPr sz="956" b="0" i="0" u="none" strike="noStrike" cap="none" dirty="0">
                <a:solidFill>
                  <a:srgbClr val="FFFFFF"/>
                </a:solidFill>
                <a:latin typeface="Helvetica Neue Light"/>
                <a:ea typeface="Helvetica Neue Light"/>
                <a:cs typeface="Helvetica Neue Light"/>
                <a:sym typeface="Helvetica Neue Light"/>
              </a:endParaRPr>
            </a:p>
          </p:txBody>
        </p:sp>
        <p:sp>
          <p:nvSpPr>
            <p:cNvPr id="272" name="Google Shape;272;p43"/>
            <p:cNvSpPr/>
            <p:nvPr/>
          </p:nvSpPr>
          <p:spPr>
            <a:xfrm>
              <a:off x="886563" y="2962427"/>
              <a:ext cx="4264201" cy="790601"/>
            </a:xfrm>
            <a:prstGeom prst="roundRect">
              <a:avLst>
                <a:gd name="adj" fmla="val 50000"/>
              </a:avLst>
            </a:prstGeom>
            <a:solidFill>
              <a:schemeClr val="dk2"/>
            </a:solidFill>
            <a:ln w="38100" cap="flat" cmpd="sng">
              <a:solidFill>
                <a:srgbClr val="393941"/>
              </a:solidFill>
              <a:prstDash val="solid"/>
              <a:miter lim="400000"/>
              <a:headEnd type="none" w="sm" len="sm"/>
              <a:tailEnd type="none" w="sm" len="sm"/>
            </a:ln>
          </p:spPr>
          <p:txBody>
            <a:bodyPr spcFirstLastPara="1" wrap="square" lIns="38100" tIns="38100" rIns="38100" bIns="38100" anchor="ctr" anchorCtr="0">
              <a:noAutofit/>
            </a:bodyPr>
            <a:lstStyle/>
            <a:p>
              <a:pPr marL="0" marR="0" lvl="0" indent="0" algn="ctr" rtl="0">
                <a:lnSpc>
                  <a:spcPct val="100000"/>
                </a:lnSpc>
                <a:spcBef>
                  <a:spcPts val="0"/>
                </a:spcBef>
                <a:spcAft>
                  <a:spcPts val="0"/>
                </a:spcAft>
                <a:buClr>
                  <a:srgbClr val="FFFFFF"/>
                </a:buClr>
                <a:buSzPts val="956"/>
                <a:buFont typeface="Helvetica Neue Light"/>
                <a:buNone/>
              </a:pPr>
              <a:endParaRPr sz="956" b="0" i="0" u="none" strike="noStrike" cap="none" dirty="0">
                <a:solidFill>
                  <a:srgbClr val="FFFFFF"/>
                </a:solidFill>
                <a:latin typeface="Helvetica Neue Light"/>
                <a:ea typeface="Helvetica Neue Light"/>
                <a:cs typeface="Helvetica Neue Light"/>
                <a:sym typeface="Helvetica Neue Light"/>
              </a:endParaRPr>
            </a:p>
          </p:txBody>
        </p:sp>
      </p:grpSp>
      <p:sp>
        <p:nvSpPr>
          <p:cNvPr id="273" name="Google Shape;273;p43"/>
          <p:cNvSpPr/>
          <p:nvPr/>
        </p:nvSpPr>
        <p:spPr>
          <a:xfrm>
            <a:off x="5112784" y="2690867"/>
            <a:ext cx="1971918" cy="6271536"/>
          </a:xfrm>
          <a:prstGeom prst="rect">
            <a:avLst/>
          </a:prstGeom>
          <a:noFill/>
          <a:ln w="50800" cap="flat" cmpd="sng">
            <a:solidFill>
              <a:srgbClr val="2CB772"/>
            </a:solidFill>
            <a:prstDash val="solid"/>
            <a:miter lim="400000"/>
            <a:headEnd type="none" w="sm" len="sm"/>
            <a:tailEnd type="none" w="sm" len="sm"/>
          </a:ln>
        </p:spPr>
        <p:txBody>
          <a:bodyPr spcFirstLastPara="1" wrap="square" lIns="12125" tIns="12125" rIns="12125" bIns="12125" anchor="ctr" anchorCtr="0">
            <a:noAutofit/>
          </a:bodyPr>
          <a:lstStyle/>
          <a:p>
            <a:pPr marL="0" marR="0" lvl="0" indent="0" algn="ctr" rtl="0">
              <a:lnSpc>
                <a:spcPct val="100000"/>
              </a:lnSpc>
              <a:spcBef>
                <a:spcPts val="0"/>
              </a:spcBef>
              <a:spcAft>
                <a:spcPts val="0"/>
              </a:spcAft>
              <a:buClr>
                <a:srgbClr val="FFFFFF"/>
              </a:buClr>
              <a:buSzPts val="956"/>
              <a:buFont typeface="Helvetica Neue Light"/>
              <a:buNone/>
            </a:pPr>
            <a:endParaRPr sz="956" b="0" i="0" u="none" strike="noStrike" cap="none" dirty="0">
              <a:solidFill>
                <a:srgbClr val="FFFFFF"/>
              </a:solidFill>
              <a:latin typeface="Helvetica Neue Light"/>
              <a:ea typeface="Helvetica Neue Light"/>
              <a:cs typeface="Helvetica Neue Light"/>
              <a:sym typeface="Helvetica Neue Light"/>
            </a:endParaRPr>
          </a:p>
        </p:txBody>
      </p:sp>
      <p:sp>
        <p:nvSpPr>
          <p:cNvPr id="274" name="Google Shape;274;p43"/>
          <p:cNvSpPr/>
          <p:nvPr/>
        </p:nvSpPr>
        <p:spPr>
          <a:xfrm>
            <a:off x="1343613" y="3157078"/>
            <a:ext cx="623777" cy="1435094"/>
          </a:xfrm>
          <a:prstGeom prst="ellipse">
            <a:avLst/>
          </a:prstGeom>
          <a:solidFill>
            <a:srgbClr val="00945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430"/>
              <a:buFont typeface="Gill Sans"/>
              <a:buNone/>
            </a:pPr>
            <a:endParaRPr sz="430" b="0" i="0" u="none" strike="noStrike" cap="none" dirty="0">
              <a:solidFill>
                <a:srgbClr val="FFFFFF"/>
              </a:solidFill>
              <a:latin typeface="Gill Sans"/>
              <a:ea typeface="Gill Sans"/>
              <a:cs typeface="Gill Sans"/>
              <a:sym typeface="Gill Sans"/>
            </a:endParaRPr>
          </a:p>
        </p:txBody>
      </p:sp>
      <p:sp>
        <p:nvSpPr>
          <p:cNvPr id="275" name="Google Shape;275;p43"/>
          <p:cNvSpPr/>
          <p:nvPr/>
        </p:nvSpPr>
        <p:spPr>
          <a:xfrm>
            <a:off x="3537373" y="3198343"/>
            <a:ext cx="637453" cy="1466560"/>
          </a:xfrm>
          <a:prstGeom prst="ellipse">
            <a:avLst/>
          </a:prstGeom>
          <a:solidFill>
            <a:schemeClr val="dk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430"/>
              <a:buFont typeface="Gill Sans"/>
              <a:buNone/>
            </a:pPr>
            <a:endParaRPr sz="430" b="0" i="0" u="none" strike="noStrike" cap="none" dirty="0">
              <a:solidFill>
                <a:srgbClr val="FFFFFF"/>
              </a:solidFill>
              <a:latin typeface="Gill Sans"/>
              <a:ea typeface="Gill Sans"/>
              <a:cs typeface="Gill Sans"/>
              <a:sym typeface="Gill Sans"/>
            </a:endParaRPr>
          </a:p>
        </p:txBody>
      </p:sp>
      <p:sp>
        <p:nvSpPr>
          <p:cNvPr id="276" name="Google Shape;276;p43"/>
          <p:cNvSpPr/>
          <p:nvPr/>
        </p:nvSpPr>
        <p:spPr>
          <a:xfrm>
            <a:off x="5763841" y="3196833"/>
            <a:ext cx="655390" cy="1507824"/>
          </a:xfrm>
          <a:prstGeom prst="ellipse">
            <a:avLst/>
          </a:prstGeom>
          <a:solidFill>
            <a:srgbClr val="00945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430"/>
              <a:buFont typeface="Gill Sans"/>
              <a:buNone/>
            </a:pPr>
            <a:endParaRPr sz="430" b="0" i="0" u="none" strike="noStrike" cap="none" dirty="0">
              <a:solidFill>
                <a:srgbClr val="FFFFFF"/>
              </a:solidFill>
              <a:latin typeface="Gill Sans"/>
              <a:ea typeface="Gill Sans"/>
              <a:cs typeface="Gill Sans"/>
              <a:sym typeface="Gill Sans"/>
            </a:endParaRPr>
          </a:p>
        </p:txBody>
      </p:sp>
      <p:sp>
        <p:nvSpPr>
          <p:cNvPr id="277" name="Google Shape;277;p43"/>
          <p:cNvSpPr>
            <a:spLocks noGrp="1"/>
          </p:cNvSpPr>
          <p:nvPr>
            <p:ph type="pic" idx="2"/>
          </p:nvPr>
        </p:nvSpPr>
        <p:spPr>
          <a:xfrm>
            <a:off x="1343472" y="3081125"/>
            <a:ext cx="623917" cy="1435418"/>
          </a:xfrm>
          <a:prstGeom prst="rect">
            <a:avLst/>
          </a:prstGeom>
          <a:noFill/>
          <a:ln>
            <a:noFill/>
          </a:ln>
        </p:spPr>
        <p:txBody>
          <a:bodyPr spcFirstLastPara="1" wrap="square" lIns="91425" tIns="45700" rIns="91425" bIns="45700" anchor="t" anchorCtr="0">
            <a:noAutofit/>
          </a:bodyPr>
          <a:lstStyle>
            <a:lvl1pPr marR="0" lvl="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1pPr>
            <a:lvl2pPr marR="0" lvl="1"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2pPr>
            <a:lvl3pPr marR="0" lvl="2"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3pPr>
            <a:lvl4pPr marR="0" lvl="3"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4pPr>
            <a:lvl5pPr marR="0" lvl="4"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5pPr>
            <a:lvl6pPr marR="0" lvl="5"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6pPr>
            <a:lvl7pPr marR="0" lvl="6"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7pPr>
            <a:lvl8pPr marR="0" lvl="7"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8pPr>
            <a:lvl9pPr marR="0" lvl="8"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9pPr>
          </a:lstStyle>
          <a:p>
            <a:endParaRPr dirty="0"/>
          </a:p>
        </p:txBody>
      </p:sp>
      <p:sp>
        <p:nvSpPr>
          <p:cNvPr id="278" name="Google Shape;278;p43"/>
          <p:cNvSpPr>
            <a:spLocks noGrp="1"/>
          </p:cNvSpPr>
          <p:nvPr>
            <p:ph type="pic" idx="3"/>
          </p:nvPr>
        </p:nvSpPr>
        <p:spPr>
          <a:xfrm>
            <a:off x="3537372" y="3192885"/>
            <a:ext cx="623917" cy="1435418"/>
          </a:xfrm>
          <a:prstGeom prst="rect">
            <a:avLst/>
          </a:prstGeom>
          <a:noFill/>
          <a:ln>
            <a:noFill/>
          </a:ln>
        </p:spPr>
        <p:txBody>
          <a:bodyPr spcFirstLastPara="1" wrap="square" lIns="91425" tIns="45700" rIns="91425" bIns="45700" anchor="t" anchorCtr="0">
            <a:noAutofit/>
          </a:bodyPr>
          <a:lstStyle>
            <a:lvl1pPr marR="0" lvl="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1pPr>
            <a:lvl2pPr marR="0" lvl="1"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2pPr>
            <a:lvl3pPr marR="0" lvl="2"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3pPr>
            <a:lvl4pPr marR="0" lvl="3"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4pPr>
            <a:lvl5pPr marR="0" lvl="4"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5pPr>
            <a:lvl6pPr marR="0" lvl="5"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6pPr>
            <a:lvl7pPr marR="0" lvl="6"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7pPr>
            <a:lvl8pPr marR="0" lvl="7"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8pPr>
            <a:lvl9pPr marR="0" lvl="8"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9pPr>
          </a:lstStyle>
          <a:p>
            <a:endParaRPr dirty="0"/>
          </a:p>
        </p:txBody>
      </p:sp>
      <p:sp>
        <p:nvSpPr>
          <p:cNvPr id="279" name="Google Shape;279;p43"/>
          <p:cNvSpPr>
            <a:spLocks noGrp="1"/>
          </p:cNvSpPr>
          <p:nvPr>
            <p:ph type="pic" idx="4"/>
          </p:nvPr>
        </p:nvSpPr>
        <p:spPr>
          <a:xfrm>
            <a:off x="5774522" y="3197154"/>
            <a:ext cx="623917" cy="1435418"/>
          </a:xfrm>
          <a:prstGeom prst="rect">
            <a:avLst/>
          </a:prstGeom>
          <a:noFill/>
          <a:ln>
            <a:noFill/>
          </a:ln>
        </p:spPr>
        <p:txBody>
          <a:bodyPr spcFirstLastPara="1" wrap="square" lIns="91425" tIns="45700" rIns="91425" bIns="45700" anchor="t" anchorCtr="0">
            <a:noAutofit/>
          </a:bodyPr>
          <a:lstStyle>
            <a:lvl1pPr marR="0" lvl="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1pPr>
            <a:lvl2pPr marR="0" lvl="1"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2pPr>
            <a:lvl3pPr marR="0" lvl="2"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3pPr>
            <a:lvl4pPr marR="0" lvl="3"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4pPr>
            <a:lvl5pPr marR="0" lvl="4"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5pPr>
            <a:lvl6pPr marR="0" lvl="5"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6pPr>
            <a:lvl7pPr marR="0" lvl="6"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7pPr>
            <a:lvl8pPr marR="0" lvl="7"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8pPr>
            <a:lvl9pPr marR="0" lvl="8"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9pPr>
          </a:lstStyle>
          <a:p>
            <a:endParaRPr dirty="0"/>
          </a:p>
        </p:txBody>
      </p:sp>
      <p:sp>
        <p:nvSpPr>
          <p:cNvPr id="280" name="Google Shape;280;p43"/>
          <p:cNvSpPr txBox="1">
            <a:spLocks noGrp="1"/>
          </p:cNvSpPr>
          <p:nvPr>
            <p:ph type="body" idx="1"/>
          </p:nvPr>
        </p:nvSpPr>
        <p:spPr>
          <a:xfrm>
            <a:off x="815115" y="5608882"/>
            <a:ext cx="1743850" cy="3104265"/>
          </a:xfrm>
          <a:prstGeom prst="rect">
            <a:avLst/>
          </a:prstGeom>
          <a:noFill/>
          <a:ln>
            <a:noFill/>
          </a:ln>
        </p:spPr>
        <p:txBody>
          <a:bodyPr spcFirstLastPara="1" wrap="square" lIns="91425" tIns="45700" rIns="91425" bIns="45700" anchor="t" anchorCtr="0">
            <a:normAutofit/>
          </a:bodyPr>
          <a:lstStyle>
            <a:lvl1pPr marL="457200" marR="0" lvl="0" indent="-228600" algn="ctr" rtl="0">
              <a:lnSpc>
                <a:spcPct val="100000"/>
              </a:lnSpc>
              <a:spcBef>
                <a:spcPts val="0"/>
              </a:spcBef>
              <a:spcAft>
                <a:spcPts val="0"/>
              </a:spcAft>
              <a:buClr>
                <a:srgbClr val="393941"/>
              </a:buClr>
              <a:buSzPts val="1275"/>
              <a:buFont typeface="Arial"/>
              <a:buNone/>
              <a:defRPr sz="1275" b="0" i="0" u="none" strike="noStrike" cap="none">
                <a:solidFill>
                  <a:srgbClr val="393941"/>
                </a:solidFill>
                <a:latin typeface="Gill Sans"/>
                <a:ea typeface="Gill Sans"/>
                <a:cs typeface="Gill Sans"/>
                <a:sym typeface="Gill Sans"/>
              </a:defRPr>
            </a:lvl1pPr>
            <a:lvl2pPr marL="914400" marR="0" lvl="1" indent="-228600" algn="ctr" rtl="0">
              <a:lnSpc>
                <a:spcPct val="100000"/>
              </a:lnSpc>
              <a:spcBef>
                <a:spcPts val="0"/>
              </a:spcBef>
              <a:spcAft>
                <a:spcPts val="0"/>
              </a:spcAft>
              <a:buClr>
                <a:srgbClr val="393941"/>
              </a:buClr>
              <a:buSzPts val="1275"/>
              <a:buFont typeface="Arial"/>
              <a:buNone/>
              <a:defRPr sz="1275" b="0" i="0" u="none" strike="noStrike" cap="none">
                <a:solidFill>
                  <a:srgbClr val="393941"/>
                </a:solidFill>
                <a:latin typeface="Gill Sans"/>
                <a:ea typeface="Gill Sans"/>
                <a:cs typeface="Gill Sans"/>
                <a:sym typeface="Gill Sans"/>
              </a:defRPr>
            </a:lvl2pPr>
            <a:lvl3pPr marL="1371600" marR="0" lvl="2" indent="-228600" algn="ctr" rtl="0">
              <a:lnSpc>
                <a:spcPct val="100000"/>
              </a:lnSpc>
              <a:spcBef>
                <a:spcPts val="0"/>
              </a:spcBef>
              <a:spcAft>
                <a:spcPts val="0"/>
              </a:spcAft>
              <a:buClr>
                <a:srgbClr val="393941"/>
              </a:buClr>
              <a:buSzPts val="1275"/>
              <a:buFont typeface="Arial"/>
              <a:buNone/>
              <a:defRPr sz="1275" b="0" i="0" u="none" strike="noStrike" cap="none">
                <a:solidFill>
                  <a:srgbClr val="393941"/>
                </a:solidFill>
                <a:latin typeface="Gill Sans"/>
                <a:ea typeface="Gill Sans"/>
                <a:cs typeface="Gill Sans"/>
                <a:sym typeface="Gill Sans"/>
              </a:defRPr>
            </a:lvl3pPr>
            <a:lvl4pPr marL="1828800" marR="0" lvl="3" indent="-228600" algn="ctr" rtl="0">
              <a:lnSpc>
                <a:spcPct val="100000"/>
              </a:lnSpc>
              <a:spcBef>
                <a:spcPts val="0"/>
              </a:spcBef>
              <a:spcAft>
                <a:spcPts val="0"/>
              </a:spcAft>
              <a:buClr>
                <a:srgbClr val="393941"/>
              </a:buClr>
              <a:buSzPts val="1275"/>
              <a:buFont typeface="Arial"/>
              <a:buNone/>
              <a:defRPr sz="1275" b="0" i="0" u="none" strike="noStrike" cap="none">
                <a:solidFill>
                  <a:srgbClr val="393941"/>
                </a:solidFill>
                <a:latin typeface="Gill Sans"/>
                <a:ea typeface="Gill Sans"/>
                <a:cs typeface="Gill Sans"/>
                <a:sym typeface="Gill Sans"/>
              </a:defRPr>
            </a:lvl4pPr>
            <a:lvl5pPr marL="2286000" marR="0" lvl="4" indent="-228600" algn="ctr" rtl="0">
              <a:lnSpc>
                <a:spcPct val="100000"/>
              </a:lnSpc>
              <a:spcBef>
                <a:spcPts val="0"/>
              </a:spcBef>
              <a:spcAft>
                <a:spcPts val="0"/>
              </a:spcAft>
              <a:buClr>
                <a:srgbClr val="393941"/>
              </a:buClr>
              <a:buSzPts val="1275"/>
              <a:buFont typeface="Arial"/>
              <a:buNone/>
              <a:defRPr sz="1275" b="0" i="0" u="none" strike="noStrike" cap="none">
                <a:solidFill>
                  <a:srgbClr val="393941"/>
                </a:solidFill>
                <a:latin typeface="Gill Sans"/>
                <a:ea typeface="Gill Sans"/>
                <a:cs typeface="Gill Sans"/>
                <a:sym typeface="Gill Sans"/>
              </a:defRPr>
            </a:lvl5pPr>
            <a:lvl6pPr marL="2743200" marR="0" lvl="5"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6pPr>
            <a:lvl7pPr marL="3200400" marR="0" lvl="6"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7pPr>
            <a:lvl8pPr marL="3657600" marR="0" lvl="7"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8pPr>
            <a:lvl9pPr marL="4114800" marR="0" lvl="8"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9pPr>
          </a:lstStyle>
          <a:p>
            <a:endParaRPr/>
          </a:p>
        </p:txBody>
      </p:sp>
      <p:sp>
        <p:nvSpPr>
          <p:cNvPr id="281" name="Google Shape;281;p43"/>
          <p:cNvSpPr txBox="1">
            <a:spLocks noGrp="1"/>
          </p:cNvSpPr>
          <p:nvPr>
            <p:ph type="body" idx="5"/>
          </p:nvPr>
        </p:nvSpPr>
        <p:spPr>
          <a:xfrm>
            <a:off x="3014276" y="5686064"/>
            <a:ext cx="1743850" cy="3104265"/>
          </a:xfrm>
          <a:prstGeom prst="rect">
            <a:avLst/>
          </a:prstGeom>
          <a:noFill/>
          <a:ln>
            <a:noFill/>
          </a:ln>
        </p:spPr>
        <p:txBody>
          <a:bodyPr spcFirstLastPara="1" wrap="square" lIns="91425" tIns="45700" rIns="91425" bIns="45700" anchor="t" anchorCtr="0">
            <a:normAutofit/>
          </a:bodyPr>
          <a:lstStyle>
            <a:lvl1pPr marL="457200" marR="0" lvl="0" indent="-228600" algn="ctr" rtl="0">
              <a:lnSpc>
                <a:spcPct val="100000"/>
              </a:lnSpc>
              <a:spcBef>
                <a:spcPts val="0"/>
              </a:spcBef>
              <a:spcAft>
                <a:spcPts val="0"/>
              </a:spcAft>
              <a:buClr>
                <a:srgbClr val="393941"/>
              </a:buClr>
              <a:buSzPts val="1275"/>
              <a:buFont typeface="Arial"/>
              <a:buNone/>
              <a:defRPr sz="1275" b="0" i="0" u="none" strike="noStrike" cap="none">
                <a:solidFill>
                  <a:srgbClr val="393941"/>
                </a:solidFill>
                <a:latin typeface="Gill Sans"/>
                <a:ea typeface="Gill Sans"/>
                <a:cs typeface="Gill Sans"/>
                <a:sym typeface="Gill Sans"/>
              </a:defRPr>
            </a:lvl1pPr>
            <a:lvl2pPr marL="914400" marR="0" lvl="1" indent="-228600" algn="ctr" rtl="0">
              <a:lnSpc>
                <a:spcPct val="100000"/>
              </a:lnSpc>
              <a:spcBef>
                <a:spcPts val="0"/>
              </a:spcBef>
              <a:spcAft>
                <a:spcPts val="0"/>
              </a:spcAft>
              <a:buClr>
                <a:srgbClr val="393941"/>
              </a:buClr>
              <a:buSzPts val="1275"/>
              <a:buFont typeface="Arial"/>
              <a:buNone/>
              <a:defRPr sz="1275" b="0" i="0" u="none" strike="noStrike" cap="none">
                <a:solidFill>
                  <a:srgbClr val="393941"/>
                </a:solidFill>
                <a:latin typeface="Gill Sans"/>
                <a:ea typeface="Gill Sans"/>
                <a:cs typeface="Gill Sans"/>
                <a:sym typeface="Gill Sans"/>
              </a:defRPr>
            </a:lvl2pPr>
            <a:lvl3pPr marL="1371600" marR="0" lvl="2" indent="-228600" algn="ctr" rtl="0">
              <a:lnSpc>
                <a:spcPct val="100000"/>
              </a:lnSpc>
              <a:spcBef>
                <a:spcPts val="0"/>
              </a:spcBef>
              <a:spcAft>
                <a:spcPts val="0"/>
              </a:spcAft>
              <a:buClr>
                <a:srgbClr val="393941"/>
              </a:buClr>
              <a:buSzPts val="1275"/>
              <a:buFont typeface="Arial"/>
              <a:buNone/>
              <a:defRPr sz="1275" b="0" i="0" u="none" strike="noStrike" cap="none">
                <a:solidFill>
                  <a:srgbClr val="393941"/>
                </a:solidFill>
                <a:latin typeface="Gill Sans"/>
                <a:ea typeface="Gill Sans"/>
                <a:cs typeface="Gill Sans"/>
                <a:sym typeface="Gill Sans"/>
              </a:defRPr>
            </a:lvl3pPr>
            <a:lvl4pPr marL="1828800" marR="0" lvl="3" indent="-228600" algn="ctr" rtl="0">
              <a:lnSpc>
                <a:spcPct val="100000"/>
              </a:lnSpc>
              <a:spcBef>
                <a:spcPts val="0"/>
              </a:spcBef>
              <a:spcAft>
                <a:spcPts val="0"/>
              </a:spcAft>
              <a:buClr>
                <a:srgbClr val="393941"/>
              </a:buClr>
              <a:buSzPts val="1275"/>
              <a:buFont typeface="Arial"/>
              <a:buNone/>
              <a:defRPr sz="1275" b="0" i="0" u="none" strike="noStrike" cap="none">
                <a:solidFill>
                  <a:srgbClr val="393941"/>
                </a:solidFill>
                <a:latin typeface="Gill Sans"/>
                <a:ea typeface="Gill Sans"/>
                <a:cs typeface="Gill Sans"/>
                <a:sym typeface="Gill Sans"/>
              </a:defRPr>
            </a:lvl4pPr>
            <a:lvl5pPr marL="2286000" marR="0" lvl="4" indent="-228600" algn="ctr" rtl="0">
              <a:lnSpc>
                <a:spcPct val="100000"/>
              </a:lnSpc>
              <a:spcBef>
                <a:spcPts val="0"/>
              </a:spcBef>
              <a:spcAft>
                <a:spcPts val="0"/>
              </a:spcAft>
              <a:buClr>
                <a:srgbClr val="393941"/>
              </a:buClr>
              <a:buSzPts val="1275"/>
              <a:buFont typeface="Arial"/>
              <a:buNone/>
              <a:defRPr sz="1275" b="0" i="0" u="none" strike="noStrike" cap="none">
                <a:solidFill>
                  <a:srgbClr val="393941"/>
                </a:solidFill>
                <a:latin typeface="Gill Sans"/>
                <a:ea typeface="Gill Sans"/>
                <a:cs typeface="Gill Sans"/>
                <a:sym typeface="Gill Sans"/>
              </a:defRPr>
            </a:lvl5pPr>
            <a:lvl6pPr marL="2743200" marR="0" lvl="5"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6pPr>
            <a:lvl7pPr marL="3200400" marR="0" lvl="6"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7pPr>
            <a:lvl8pPr marL="3657600" marR="0" lvl="7"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8pPr>
            <a:lvl9pPr marL="4114800" marR="0" lvl="8"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9pPr>
          </a:lstStyle>
          <a:p>
            <a:endParaRPr/>
          </a:p>
        </p:txBody>
      </p:sp>
      <p:sp>
        <p:nvSpPr>
          <p:cNvPr id="282" name="Google Shape;282;p43"/>
          <p:cNvSpPr txBox="1">
            <a:spLocks noGrp="1"/>
          </p:cNvSpPr>
          <p:nvPr>
            <p:ph type="body" idx="6"/>
          </p:nvPr>
        </p:nvSpPr>
        <p:spPr>
          <a:xfrm>
            <a:off x="5212350" y="5678396"/>
            <a:ext cx="1743850" cy="3104265"/>
          </a:xfrm>
          <a:prstGeom prst="rect">
            <a:avLst/>
          </a:prstGeom>
          <a:noFill/>
          <a:ln>
            <a:noFill/>
          </a:ln>
        </p:spPr>
        <p:txBody>
          <a:bodyPr spcFirstLastPara="1" wrap="square" lIns="91425" tIns="45700" rIns="91425" bIns="45700" anchor="t" anchorCtr="0">
            <a:normAutofit/>
          </a:bodyPr>
          <a:lstStyle>
            <a:lvl1pPr marL="457200" marR="0" lvl="0" indent="-228600" algn="ctr" rtl="0">
              <a:lnSpc>
                <a:spcPct val="100000"/>
              </a:lnSpc>
              <a:spcBef>
                <a:spcPts val="0"/>
              </a:spcBef>
              <a:spcAft>
                <a:spcPts val="0"/>
              </a:spcAft>
              <a:buClr>
                <a:srgbClr val="393941"/>
              </a:buClr>
              <a:buSzPts val="1275"/>
              <a:buFont typeface="Arial"/>
              <a:buNone/>
              <a:defRPr sz="1275" b="0" i="0" u="none" strike="noStrike" cap="none">
                <a:solidFill>
                  <a:srgbClr val="393941"/>
                </a:solidFill>
                <a:latin typeface="Gill Sans"/>
                <a:ea typeface="Gill Sans"/>
                <a:cs typeface="Gill Sans"/>
                <a:sym typeface="Gill Sans"/>
              </a:defRPr>
            </a:lvl1pPr>
            <a:lvl2pPr marL="914400" marR="0" lvl="1" indent="-228600" algn="ctr" rtl="0">
              <a:lnSpc>
                <a:spcPct val="100000"/>
              </a:lnSpc>
              <a:spcBef>
                <a:spcPts val="0"/>
              </a:spcBef>
              <a:spcAft>
                <a:spcPts val="0"/>
              </a:spcAft>
              <a:buClr>
                <a:srgbClr val="393941"/>
              </a:buClr>
              <a:buSzPts val="1275"/>
              <a:buFont typeface="Arial"/>
              <a:buNone/>
              <a:defRPr sz="1275" b="0" i="0" u="none" strike="noStrike" cap="none">
                <a:solidFill>
                  <a:srgbClr val="393941"/>
                </a:solidFill>
                <a:latin typeface="Gill Sans"/>
                <a:ea typeface="Gill Sans"/>
                <a:cs typeface="Gill Sans"/>
                <a:sym typeface="Gill Sans"/>
              </a:defRPr>
            </a:lvl2pPr>
            <a:lvl3pPr marL="1371600" marR="0" lvl="2" indent="-228600" algn="ctr" rtl="0">
              <a:lnSpc>
                <a:spcPct val="100000"/>
              </a:lnSpc>
              <a:spcBef>
                <a:spcPts val="0"/>
              </a:spcBef>
              <a:spcAft>
                <a:spcPts val="0"/>
              </a:spcAft>
              <a:buClr>
                <a:srgbClr val="393941"/>
              </a:buClr>
              <a:buSzPts val="1275"/>
              <a:buFont typeface="Arial"/>
              <a:buNone/>
              <a:defRPr sz="1275" b="0" i="0" u="none" strike="noStrike" cap="none">
                <a:solidFill>
                  <a:srgbClr val="393941"/>
                </a:solidFill>
                <a:latin typeface="Gill Sans"/>
                <a:ea typeface="Gill Sans"/>
                <a:cs typeface="Gill Sans"/>
                <a:sym typeface="Gill Sans"/>
              </a:defRPr>
            </a:lvl3pPr>
            <a:lvl4pPr marL="1828800" marR="0" lvl="3" indent="-228600" algn="ctr" rtl="0">
              <a:lnSpc>
                <a:spcPct val="100000"/>
              </a:lnSpc>
              <a:spcBef>
                <a:spcPts val="0"/>
              </a:spcBef>
              <a:spcAft>
                <a:spcPts val="0"/>
              </a:spcAft>
              <a:buClr>
                <a:srgbClr val="393941"/>
              </a:buClr>
              <a:buSzPts val="1275"/>
              <a:buFont typeface="Arial"/>
              <a:buNone/>
              <a:defRPr sz="1275" b="0" i="0" u="none" strike="noStrike" cap="none">
                <a:solidFill>
                  <a:srgbClr val="393941"/>
                </a:solidFill>
                <a:latin typeface="Gill Sans"/>
                <a:ea typeface="Gill Sans"/>
                <a:cs typeface="Gill Sans"/>
                <a:sym typeface="Gill Sans"/>
              </a:defRPr>
            </a:lvl4pPr>
            <a:lvl5pPr marL="2286000" marR="0" lvl="4" indent="-228600" algn="ctr" rtl="0">
              <a:lnSpc>
                <a:spcPct val="100000"/>
              </a:lnSpc>
              <a:spcBef>
                <a:spcPts val="0"/>
              </a:spcBef>
              <a:spcAft>
                <a:spcPts val="0"/>
              </a:spcAft>
              <a:buClr>
                <a:srgbClr val="393941"/>
              </a:buClr>
              <a:buSzPts val="1275"/>
              <a:buFont typeface="Arial"/>
              <a:buNone/>
              <a:defRPr sz="1275" b="0" i="0" u="none" strike="noStrike" cap="none">
                <a:solidFill>
                  <a:srgbClr val="393941"/>
                </a:solidFill>
                <a:latin typeface="Gill Sans"/>
                <a:ea typeface="Gill Sans"/>
                <a:cs typeface="Gill Sans"/>
                <a:sym typeface="Gill Sans"/>
              </a:defRPr>
            </a:lvl5pPr>
            <a:lvl6pPr marL="2743200" marR="0" lvl="5"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6pPr>
            <a:lvl7pPr marL="3200400" marR="0" lvl="6"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7pPr>
            <a:lvl8pPr marL="3657600" marR="0" lvl="7"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8pPr>
            <a:lvl9pPr marL="4114800" marR="0" lvl="8"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9pPr>
          </a:lstStyle>
          <a:p>
            <a:endParaRPr/>
          </a:p>
        </p:txBody>
      </p:sp>
      <p:sp>
        <p:nvSpPr>
          <p:cNvPr id="283" name="Google Shape;283;p43"/>
          <p:cNvSpPr txBox="1">
            <a:spLocks noGrp="1"/>
          </p:cNvSpPr>
          <p:nvPr>
            <p:ph type="body" idx="7"/>
          </p:nvPr>
        </p:nvSpPr>
        <p:spPr>
          <a:xfrm>
            <a:off x="749422" y="4863313"/>
            <a:ext cx="1848475" cy="370083"/>
          </a:xfrm>
          <a:prstGeom prst="rect">
            <a:avLst/>
          </a:prstGeom>
          <a:noFill/>
          <a:ln>
            <a:noFill/>
          </a:ln>
        </p:spPr>
        <p:txBody>
          <a:bodyPr spcFirstLastPara="1" wrap="square" lIns="91425" tIns="45700" rIns="91425" bIns="45700" anchor="t" anchorCtr="0">
            <a:normAutofit/>
          </a:bodyPr>
          <a:lstStyle>
            <a:lvl1pPr marL="457200" marR="0" lvl="0" indent="-228600" algn="ctr" rtl="0">
              <a:lnSpc>
                <a:spcPct val="100000"/>
              </a:lnSpc>
              <a:spcBef>
                <a:spcPts val="0"/>
              </a:spcBef>
              <a:spcAft>
                <a:spcPts val="0"/>
              </a:spcAft>
              <a:buClr>
                <a:srgbClr val="FFFEFF"/>
              </a:buClr>
              <a:buSzPts val="1020"/>
              <a:buFont typeface="Gill Sans"/>
              <a:buNone/>
              <a:defRPr sz="1020" b="1" i="0" u="none" strike="noStrike" cap="none">
                <a:solidFill>
                  <a:srgbClr val="FFFEFF"/>
                </a:solidFill>
                <a:latin typeface="Gill Sans"/>
                <a:ea typeface="Gill Sans"/>
                <a:cs typeface="Gill Sans"/>
                <a:sym typeface="Gill Sans"/>
              </a:defRPr>
            </a:lvl1pPr>
            <a:lvl2pPr marL="914400" marR="0" lvl="1"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2pPr>
            <a:lvl3pPr marL="1371600" marR="0" lvl="2"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3pPr>
            <a:lvl4pPr marL="1828800" marR="0" lvl="3"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4pPr>
            <a:lvl5pPr marL="2286000" marR="0" lvl="4"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5pPr>
            <a:lvl6pPr marL="2743200" marR="0" lvl="5"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6pPr>
            <a:lvl7pPr marL="3200400" marR="0" lvl="6"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7pPr>
            <a:lvl8pPr marL="3657600" marR="0" lvl="7"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8pPr>
            <a:lvl9pPr marL="4114800" marR="0" lvl="8"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9pPr>
          </a:lstStyle>
          <a:p>
            <a:endParaRPr/>
          </a:p>
        </p:txBody>
      </p:sp>
      <p:sp>
        <p:nvSpPr>
          <p:cNvPr id="284" name="Google Shape;284;p43"/>
          <p:cNvSpPr txBox="1">
            <a:spLocks noGrp="1"/>
          </p:cNvSpPr>
          <p:nvPr>
            <p:ph type="body" idx="8"/>
          </p:nvPr>
        </p:nvSpPr>
        <p:spPr>
          <a:xfrm>
            <a:off x="2938204" y="4927396"/>
            <a:ext cx="1848475" cy="370083"/>
          </a:xfrm>
          <a:prstGeom prst="rect">
            <a:avLst/>
          </a:prstGeom>
          <a:noFill/>
          <a:ln>
            <a:noFill/>
          </a:ln>
        </p:spPr>
        <p:txBody>
          <a:bodyPr spcFirstLastPara="1" wrap="square" lIns="91425" tIns="45700" rIns="91425" bIns="45700" anchor="t" anchorCtr="0">
            <a:normAutofit/>
          </a:bodyPr>
          <a:lstStyle>
            <a:lvl1pPr marL="457200" marR="0" lvl="0" indent="-228600" algn="ctr" rtl="0">
              <a:lnSpc>
                <a:spcPct val="100000"/>
              </a:lnSpc>
              <a:spcBef>
                <a:spcPts val="0"/>
              </a:spcBef>
              <a:spcAft>
                <a:spcPts val="0"/>
              </a:spcAft>
              <a:buClr>
                <a:srgbClr val="FFFEFF"/>
              </a:buClr>
              <a:buSzPts val="1020"/>
              <a:buFont typeface="Gill Sans"/>
              <a:buNone/>
              <a:defRPr sz="1020" b="1" i="0" u="none" strike="noStrike" cap="none">
                <a:solidFill>
                  <a:srgbClr val="FFFEFF"/>
                </a:solidFill>
                <a:latin typeface="Gill Sans"/>
                <a:ea typeface="Gill Sans"/>
                <a:cs typeface="Gill Sans"/>
                <a:sym typeface="Gill Sans"/>
              </a:defRPr>
            </a:lvl1pPr>
            <a:lvl2pPr marL="914400" marR="0" lvl="1"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2pPr>
            <a:lvl3pPr marL="1371600" marR="0" lvl="2"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3pPr>
            <a:lvl4pPr marL="1828800" marR="0" lvl="3"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4pPr>
            <a:lvl5pPr marL="2286000" marR="0" lvl="4"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5pPr>
            <a:lvl6pPr marL="2743200" marR="0" lvl="5"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6pPr>
            <a:lvl7pPr marL="3200400" marR="0" lvl="6"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7pPr>
            <a:lvl8pPr marL="3657600" marR="0" lvl="7"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8pPr>
            <a:lvl9pPr marL="4114800" marR="0" lvl="8"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9pPr>
          </a:lstStyle>
          <a:p>
            <a:endParaRPr/>
          </a:p>
        </p:txBody>
      </p:sp>
      <p:sp>
        <p:nvSpPr>
          <p:cNvPr id="285" name="Google Shape;285;p43"/>
          <p:cNvSpPr txBox="1">
            <a:spLocks noGrp="1"/>
          </p:cNvSpPr>
          <p:nvPr>
            <p:ph type="body" idx="9"/>
          </p:nvPr>
        </p:nvSpPr>
        <p:spPr>
          <a:xfrm>
            <a:off x="5116791" y="5699681"/>
            <a:ext cx="1848475" cy="370083"/>
          </a:xfrm>
          <a:prstGeom prst="rect">
            <a:avLst/>
          </a:prstGeom>
          <a:noFill/>
          <a:ln>
            <a:noFill/>
          </a:ln>
        </p:spPr>
        <p:txBody>
          <a:bodyPr spcFirstLastPara="1" wrap="square" lIns="91425" tIns="45700" rIns="91425" bIns="45700" anchor="t" anchorCtr="0">
            <a:normAutofit/>
          </a:bodyPr>
          <a:lstStyle>
            <a:lvl1pPr marL="457200" marR="0" lvl="0" indent="-228600" algn="ctr" rtl="0">
              <a:lnSpc>
                <a:spcPct val="100000"/>
              </a:lnSpc>
              <a:spcBef>
                <a:spcPts val="0"/>
              </a:spcBef>
              <a:spcAft>
                <a:spcPts val="0"/>
              </a:spcAft>
              <a:buClr>
                <a:srgbClr val="FFFEFF"/>
              </a:buClr>
              <a:buSzPts val="1020"/>
              <a:buFont typeface="Gill Sans"/>
              <a:buNone/>
              <a:defRPr sz="1020" b="1" i="0" u="none" strike="noStrike" cap="none">
                <a:solidFill>
                  <a:srgbClr val="FFFEFF"/>
                </a:solidFill>
                <a:latin typeface="Gill Sans"/>
                <a:ea typeface="Gill Sans"/>
                <a:cs typeface="Gill Sans"/>
                <a:sym typeface="Gill Sans"/>
              </a:defRPr>
            </a:lvl1pPr>
            <a:lvl2pPr marL="914400" marR="0" lvl="1"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2pPr>
            <a:lvl3pPr marL="1371600" marR="0" lvl="2"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3pPr>
            <a:lvl4pPr marL="1828800" marR="0" lvl="3"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4pPr>
            <a:lvl5pPr marL="2286000" marR="0" lvl="4"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5pPr>
            <a:lvl6pPr marL="2743200" marR="0" lvl="5"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6pPr>
            <a:lvl7pPr marL="3200400" marR="0" lvl="6"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7pPr>
            <a:lvl8pPr marL="3657600" marR="0" lvl="7"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8pPr>
            <a:lvl9pPr marL="4114800" marR="0" lvl="8"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Divider 1">
  <p:cSld name="Divider 1">
    <p:spTree>
      <p:nvGrpSpPr>
        <p:cNvPr id="1" name="Shape 41"/>
        <p:cNvGrpSpPr/>
        <p:nvPr/>
      </p:nvGrpSpPr>
      <p:grpSpPr>
        <a:xfrm>
          <a:off x="0" y="0"/>
          <a:ext cx="0" cy="0"/>
          <a:chOff x="0" y="0"/>
          <a:chExt cx="0" cy="0"/>
        </a:xfrm>
      </p:grpSpPr>
      <p:sp>
        <p:nvSpPr>
          <p:cNvPr id="42" name="Google Shape;42;p16"/>
          <p:cNvSpPr/>
          <p:nvPr/>
        </p:nvSpPr>
        <p:spPr>
          <a:xfrm>
            <a:off x="6746738" y="619728"/>
            <a:ext cx="86467" cy="158567"/>
          </a:xfrm>
          <a:custGeom>
            <a:avLst/>
            <a:gdLst/>
            <a:ahLst/>
            <a:cxnLst/>
            <a:rect l="l" t="t" r="r" b="b"/>
            <a:pathLst>
              <a:path w="21600" h="21600" extrusionOk="0">
                <a:moveTo>
                  <a:pt x="19237" y="5082"/>
                </a:moveTo>
                <a:cubicBezTo>
                  <a:pt x="19237" y="5506"/>
                  <a:pt x="19237" y="5929"/>
                  <a:pt x="19237" y="5929"/>
                </a:cubicBezTo>
                <a:cubicBezTo>
                  <a:pt x="19237" y="13129"/>
                  <a:pt x="14850" y="21600"/>
                  <a:pt x="6750" y="21600"/>
                </a:cubicBezTo>
                <a:cubicBezTo>
                  <a:pt x="4388" y="21600"/>
                  <a:pt x="2025" y="20753"/>
                  <a:pt x="0" y="19059"/>
                </a:cubicBezTo>
                <a:cubicBezTo>
                  <a:pt x="338" y="19059"/>
                  <a:pt x="675" y="19059"/>
                  <a:pt x="1013" y="19059"/>
                </a:cubicBezTo>
                <a:cubicBezTo>
                  <a:pt x="3038" y="19059"/>
                  <a:pt x="5063" y="18212"/>
                  <a:pt x="6413" y="16941"/>
                </a:cubicBezTo>
                <a:cubicBezTo>
                  <a:pt x="4725" y="16941"/>
                  <a:pt x="3038" y="15247"/>
                  <a:pt x="2363" y="13129"/>
                </a:cubicBezTo>
                <a:cubicBezTo>
                  <a:pt x="2700" y="13129"/>
                  <a:pt x="3038" y="13129"/>
                  <a:pt x="3375" y="13129"/>
                </a:cubicBezTo>
                <a:cubicBezTo>
                  <a:pt x="3713" y="13129"/>
                  <a:pt x="4050" y="13129"/>
                  <a:pt x="4388" y="13129"/>
                </a:cubicBezTo>
                <a:cubicBezTo>
                  <a:pt x="2363" y="12282"/>
                  <a:pt x="1013" y="10165"/>
                  <a:pt x="1013" y="7624"/>
                </a:cubicBezTo>
                <a:cubicBezTo>
                  <a:pt x="1013" y="7624"/>
                  <a:pt x="1013" y="7624"/>
                  <a:pt x="1013" y="7624"/>
                </a:cubicBezTo>
                <a:cubicBezTo>
                  <a:pt x="1688" y="8047"/>
                  <a:pt x="2363" y="8047"/>
                  <a:pt x="3038" y="8047"/>
                </a:cubicBezTo>
                <a:cubicBezTo>
                  <a:pt x="1688" y="7200"/>
                  <a:pt x="1013" y="5506"/>
                  <a:pt x="1013" y="3812"/>
                </a:cubicBezTo>
                <a:cubicBezTo>
                  <a:pt x="1013" y="2541"/>
                  <a:pt x="1350" y="1694"/>
                  <a:pt x="1688" y="847"/>
                </a:cubicBezTo>
                <a:cubicBezTo>
                  <a:pt x="3713" y="4235"/>
                  <a:pt x="7088" y="6353"/>
                  <a:pt x="10463" y="6776"/>
                </a:cubicBezTo>
                <a:cubicBezTo>
                  <a:pt x="10463" y="6353"/>
                  <a:pt x="10463" y="5929"/>
                  <a:pt x="10463" y="5506"/>
                </a:cubicBezTo>
                <a:cubicBezTo>
                  <a:pt x="10463" y="2118"/>
                  <a:pt x="12487" y="0"/>
                  <a:pt x="14850" y="0"/>
                </a:cubicBezTo>
                <a:cubicBezTo>
                  <a:pt x="16200" y="0"/>
                  <a:pt x="17212" y="424"/>
                  <a:pt x="18225" y="1694"/>
                </a:cubicBezTo>
                <a:cubicBezTo>
                  <a:pt x="18900" y="1271"/>
                  <a:pt x="19912" y="847"/>
                  <a:pt x="20925" y="424"/>
                </a:cubicBezTo>
                <a:cubicBezTo>
                  <a:pt x="20587" y="1694"/>
                  <a:pt x="19912" y="2541"/>
                  <a:pt x="18900" y="3388"/>
                </a:cubicBezTo>
                <a:cubicBezTo>
                  <a:pt x="19912" y="2965"/>
                  <a:pt x="20587" y="2965"/>
                  <a:pt x="21600" y="2541"/>
                </a:cubicBezTo>
                <a:cubicBezTo>
                  <a:pt x="20925" y="3388"/>
                  <a:pt x="20250" y="4659"/>
                  <a:pt x="19237" y="5082"/>
                </a:cubicBezTo>
                <a:close/>
              </a:path>
            </a:pathLst>
          </a:custGeom>
          <a:solidFill>
            <a:srgbClr val="686976"/>
          </a:solidFill>
          <a:ln>
            <a:noFill/>
          </a:ln>
        </p:spPr>
        <p:txBody>
          <a:bodyPr spcFirstLastPara="1" wrap="square" lIns="14550" tIns="45700" rIns="14550" bIns="45700" anchor="t" anchorCtr="0">
            <a:noAutofit/>
          </a:bodyPr>
          <a:lstStyle/>
          <a:p>
            <a:pPr marL="0" marR="0" lvl="0" indent="0" algn="l" rtl="0">
              <a:lnSpc>
                <a:spcPct val="100000"/>
              </a:lnSpc>
              <a:spcBef>
                <a:spcPts val="0"/>
              </a:spcBef>
              <a:spcAft>
                <a:spcPts val="0"/>
              </a:spcAft>
              <a:buClr>
                <a:srgbClr val="686876"/>
              </a:buClr>
              <a:buSzPts val="765"/>
              <a:buFont typeface="Calibri"/>
              <a:buNone/>
            </a:pPr>
            <a:endParaRPr sz="765" b="0" i="0" u="none" strike="noStrike" cap="none" dirty="0">
              <a:solidFill>
                <a:srgbClr val="686876"/>
              </a:solidFill>
              <a:latin typeface="Calibri"/>
              <a:ea typeface="Calibri"/>
              <a:cs typeface="Calibri"/>
              <a:sym typeface="Calibri"/>
            </a:endParaRPr>
          </a:p>
        </p:txBody>
      </p:sp>
      <p:sp>
        <p:nvSpPr>
          <p:cNvPr id="43" name="Google Shape;43;p16"/>
          <p:cNvSpPr/>
          <p:nvPr/>
        </p:nvSpPr>
        <p:spPr>
          <a:xfrm>
            <a:off x="6596447" y="594501"/>
            <a:ext cx="47619" cy="209021"/>
          </a:xfrm>
          <a:custGeom>
            <a:avLst/>
            <a:gdLst/>
            <a:ahLst/>
            <a:cxnLst/>
            <a:rect l="l" t="t" r="r" b="b"/>
            <a:pathLst>
              <a:path w="21600" h="21600" extrusionOk="0">
                <a:moveTo>
                  <a:pt x="21600" y="3546"/>
                </a:moveTo>
                <a:cubicBezTo>
                  <a:pt x="17897" y="3546"/>
                  <a:pt x="17897" y="3546"/>
                  <a:pt x="17897" y="3546"/>
                </a:cubicBezTo>
                <a:cubicBezTo>
                  <a:pt x="14811" y="3546"/>
                  <a:pt x="14194" y="4513"/>
                  <a:pt x="14194" y="5481"/>
                </a:cubicBezTo>
                <a:cubicBezTo>
                  <a:pt x="14194" y="8060"/>
                  <a:pt x="14194" y="8060"/>
                  <a:pt x="14194" y="8060"/>
                </a:cubicBezTo>
                <a:cubicBezTo>
                  <a:pt x="21600" y="8060"/>
                  <a:pt x="21600" y="8060"/>
                  <a:pt x="21600" y="8060"/>
                </a:cubicBezTo>
                <a:cubicBezTo>
                  <a:pt x="20366" y="11928"/>
                  <a:pt x="20366" y="11928"/>
                  <a:pt x="20366" y="11928"/>
                </a:cubicBezTo>
                <a:cubicBezTo>
                  <a:pt x="14194" y="11928"/>
                  <a:pt x="14194" y="11928"/>
                  <a:pt x="14194" y="11928"/>
                </a:cubicBezTo>
                <a:cubicBezTo>
                  <a:pt x="14194" y="21600"/>
                  <a:pt x="14194" y="21600"/>
                  <a:pt x="14194" y="21600"/>
                </a:cubicBezTo>
                <a:cubicBezTo>
                  <a:pt x="6789" y="21600"/>
                  <a:pt x="6789" y="21600"/>
                  <a:pt x="6789" y="21600"/>
                </a:cubicBezTo>
                <a:cubicBezTo>
                  <a:pt x="6789" y="11928"/>
                  <a:pt x="6789" y="11928"/>
                  <a:pt x="6789" y="11928"/>
                </a:cubicBezTo>
                <a:cubicBezTo>
                  <a:pt x="0" y="11928"/>
                  <a:pt x="0" y="11928"/>
                  <a:pt x="0" y="11928"/>
                </a:cubicBezTo>
                <a:cubicBezTo>
                  <a:pt x="0" y="8060"/>
                  <a:pt x="0" y="8060"/>
                  <a:pt x="0" y="8060"/>
                </a:cubicBezTo>
                <a:cubicBezTo>
                  <a:pt x="6789" y="8060"/>
                  <a:pt x="6789" y="8060"/>
                  <a:pt x="6789" y="8060"/>
                </a:cubicBezTo>
                <a:cubicBezTo>
                  <a:pt x="6789" y="5158"/>
                  <a:pt x="6789" y="5158"/>
                  <a:pt x="6789" y="5158"/>
                </a:cubicBezTo>
                <a:cubicBezTo>
                  <a:pt x="6789" y="1934"/>
                  <a:pt x="10491" y="0"/>
                  <a:pt x="16046" y="0"/>
                </a:cubicBezTo>
                <a:cubicBezTo>
                  <a:pt x="18514" y="0"/>
                  <a:pt x="20983" y="322"/>
                  <a:pt x="21600" y="322"/>
                </a:cubicBezTo>
                <a:lnTo>
                  <a:pt x="21600" y="3546"/>
                </a:lnTo>
                <a:close/>
              </a:path>
            </a:pathLst>
          </a:custGeom>
          <a:solidFill>
            <a:srgbClr val="686976"/>
          </a:solidFill>
          <a:ln>
            <a:noFill/>
          </a:ln>
        </p:spPr>
        <p:txBody>
          <a:bodyPr spcFirstLastPara="1" wrap="square" lIns="14550" tIns="45700" rIns="14550" bIns="45700" anchor="t" anchorCtr="0">
            <a:noAutofit/>
          </a:bodyPr>
          <a:lstStyle/>
          <a:p>
            <a:pPr marL="0" marR="0" lvl="0" indent="0" algn="l" rtl="0">
              <a:lnSpc>
                <a:spcPct val="100000"/>
              </a:lnSpc>
              <a:spcBef>
                <a:spcPts val="0"/>
              </a:spcBef>
              <a:spcAft>
                <a:spcPts val="0"/>
              </a:spcAft>
              <a:buClr>
                <a:srgbClr val="686876"/>
              </a:buClr>
              <a:buSzPts val="765"/>
              <a:buFont typeface="Calibri"/>
              <a:buNone/>
            </a:pPr>
            <a:endParaRPr sz="765" b="0" i="0" u="none" strike="noStrike" cap="none" dirty="0">
              <a:solidFill>
                <a:srgbClr val="686876"/>
              </a:solidFill>
              <a:latin typeface="Calibri"/>
              <a:ea typeface="Calibri"/>
              <a:cs typeface="Calibri"/>
              <a:sym typeface="Calibri"/>
            </a:endParaRPr>
          </a:p>
        </p:txBody>
      </p:sp>
      <p:sp>
        <p:nvSpPr>
          <p:cNvPr id="44" name="Google Shape;44;p16"/>
          <p:cNvSpPr/>
          <p:nvPr/>
        </p:nvSpPr>
        <p:spPr>
          <a:xfrm>
            <a:off x="6932786" y="601139"/>
            <a:ext cx="53802" cy="195746"/>
          </a:xfrm>
          <a:custGeom>
            <a:avLst/>
            <a:gdLst/>
            <a:ahLst/>
            <a:cxnLst/>
            <a:rect l="l" t="t" r="r" b="b"/>
            <a:pathLst>
              <a:path w="21600" h="21600" extrusionOk="0">
                <a:moveTo>
                  <a:pt x="21600" y="0"/>
                </a:moveTo>
                <a:cubicBezTo>
                  <a:pt x="18900" y="1029"/>
                  <a:pt x="18900" y="1029"/>
                  <a:pt x="18900" y="1029"/>
                </a:cubicBezTo>
                <a:cubicBezTo>
                  <a:pt x="16200" y="1029"/>
                  <a:pt x="16200" y="1029"/>
                  <a:pt x="16200" y="1029"/>
                </a:cubicBezTo>
                <a:cubicBezTo>
                  <a:pt x="17820" y="2057"/>
                  <a:pt x="19440" y="3086"/>
                  <a:pt x="19440" y="4800"/>
                </a:cubicBezTo>
                <a:cubicBezTo>
                  <a:pt x="19440" y="8229"/>
                  <a:pt x="14580" y="8571"/>
                  <a:pt x="14580" y="10286"/>
                </a:cubicBezTo>
                <a:cubicBezTo>
                  <a:pt x="14580" y="12000"/>
                  <a:pt x="20520" y="12686"/>
                  <a:pt x="20520" y="16114"/>
                </a:cubicBezTo>
                <a:cubicBezTo>
                  <a:pt x="20520" y="17143"/>
                  <a:pt x="20520" y="17829"/>
                  <a:pt x="19980" y="18514"/>
                </a:cubicBezTo>
                <a:cubicBezTo>
                  <a:pt x="17820" y="20914"/>
                  <a:pt x="12960" y="21600"/>
                  <a:pt x="9180" y="21600"/>
                </a:cubicBezTo>
                <a:cubicBezTo>
                  <a:pt x="6480" y="21600"/>
                  <a:pt x="2700" y="20914"/>
                  <a:pt x="540" y="19200"/>
                </a:cubicBezTo>
                <a:cubicBezTo>
                  <a:pt x="0" y="18857"/>
                  <a:pt x="0" y="18171"/>
                  <a:pt x="0" y="17486"/>
                </a:cubicBezTo>
                <a:cubicBezTo>
                  <a:pt x="0" y="16114"/>
                  <a:pt x="1620" y="14743"/>
                  <a:pt x="3240" y="14057"/>
                </a:cubicBezTo>
                <a:cubicBezTo>
                  <a:pt x="5940" y="13029"/>
                  <a:pt x="8640" y="13029"/>
                  <a:pt x="11340" y="12686"/>
                </a:cubicBezTo>
                <a:cubicBezTo>
                  <a:pt x="10800" y="12000"/>
                  <a:pt x="10260" y="11657"/>
                  <a:pt x="10260" y="10971"/>
                </a:cubicBezTo>
                <a:cubicBezTo>
                  <a:pt x="10260" y="10286"/>
                  <a:pt x="10260" y="9943"/>
                  <a:pt x="10800" y="9600"/>
                </a:cubicBezTo>
                <a:cubicBezTo>
                  <a:pt x="10260" y="9943"/>
                  <a:pt x="9720" y="9943"/>
                  <a:pt x="9180" y="9943"/>
                </a:cubicBezTo>
                <a:cubicBezTo>
                  <a:pt x="5400" y="9943"/>
                  <a:pt x="2160" y="7886"/>
                  <a:pt x="2160" y="5486"/>
                </a:cubicBezTo>
                <a:cubicBezTo>
                  <a:pt x="2160" y="3771"/>
                  <a:pt x="3240" y="2400"/>
                  <a:pt x="4860" y="1714"/>
                </a:cubicBezTo>
                <a:cubicBezTo>
                  <a:pt x="7020" y="343"/>
                  <a:pt x="10260" y="0"/>
                  <a:pt x="12960" y="0"/>
                </a:cubicBezTo>
                <a:lnTo>
                  <a:pt x="21600" y="0"/>
                </a:lnTo>
                <a:close/>
                <a:moveTo>
                  <a:pt x="12960" y="13714"/>
                </a:moveTo>
                <a:cubicBezTo>
                  <a:pt x="12960" y="13714"/>
                  <a:pt x="12420" y="13714"/>
                  <a:pt x="11880" y="13714"/>
                </a:cubicBezTo>
                <a:cubicBezTo>
                  <a:pt x="8640" y="13714"/>
                  <a:pt x="3780" y="14400"/>
                  <a:pt x="3780" y="16800"/>
                </a:cubicBezTo>
                <a:cubicBezTo>
                  <a:pt x="3780" y="19543"/>
                  <a:pt x="8100" y="20229"/>
                  <a:pt x="11340" y="20229"/>
                </a:cubicBezTo>
                <a:cubicBezTo>
                  <a:pt x="14580" y="20229"/>
                  <a:pt x="17820" y="19543"/>
                  <a:pt x="17820" y="17486"/>
                </a:cubicBezTo>
                <a:cubicBezTo>
                  <a:pt x="17820" y="15429"/>
                  <a:pt x="15120" y="14400"/>
                  <a:pt x="12960" y="13714"/>
                </a:cubicBezTo>
                <a:close/>
                <a:moveTo>
                  <a:pt x="9720" y="1029"/>
                </a:moveTo>
                <a:cubicBezTo>
                  <a:pt x="8640" y="1029"/>
                  <a:pt x="7560" y="1371"/>
                  <a:pt x="7020" y="2057"/>
                </a:cubicBezTo>
                <a:cubicBezTo>
                  <a:pt x="5940" y="2400"/>
                  <a:pt x="5940" y="3086"/>
                  <a:pt x="5940" y="4114"/>
                </a:cubicBezTo>
                <a:cubicBezTo>
                  <a:pt x="5940" y="5829"/>
                  <a:pt x="7560" y="8914"/>
                  <a:pt x="11340" y="8914"/>
                </a:cubicBezTo>
                <a:cubicBezTo>
                  <a:pt x="12420" y="8914"/>
                  <a:pt x="13500" y="8571"/>
                  <a:pt x="14580" y="8229"/>
                </a:cubicBezTo>
                <a:cubicBezTo>
                  <a:pt x="15120" y="7543"/>
                  <a:pt x="15660" y="6857"/>
                  <a:pt x="15660" y="6171"/>
                </a:cubicBezTo>
                <a:cubicBezTo>
                  <a:pt x="15660" y="4114"/>
                  <a:pt x="13500" y="1029"/>
                  <a:pt x="9720" y="1029"/>
                </a:cubicBezTo>
                <a:close/>
              </a:path>
            </a:pathLst>
          </a:custGeom>
          <a:solidFill>
            <a:srgbClr val="686976"/>
          </a:solidFill>
          <a:ln>
            <a:noFill/>
          </a:ln>
        </p:spPr>
        <p:txBody>
          <a:bodyPr spcFirstLastPara="1" wrap="square" lIns="14550" tIns="45700" rIns="14550" bIns="45700" anchor="t" anchorCtr="0">
            <a:noAutofit/>
          </a:bodyPr>
          <a:lstStyle/>
          <a:p>
            <a:pPr marL="0" marR="0" lvl="0" indent="0" algn="l" rtl="0">
              <a:lnSpc>
                <a:spcPct val="100000"/>
              </a:lnSpc>
              <a:spcBef>
                <a:spcPts val="0"/>
              </a:spcBef>
              <a:spcAft>
                <a:spcPts val="0"/>
              </a:spcAft>
              <a:buClr>
                <a:srgbClr val="686876"/>
              </a:buClr>
              <a:buSzPts val="765"/>
              <a:buFont typeface="Calibri"/>
              <a:buNone/>
            </a:pPr>
            <a:endParaRPr sz="765" b="0" i="0" u="none" strike="noStrike" cap="none" dirty="0">
              <a:solidFill>
                <a:srgbClr val="686876"/>
              </a:solidFill>
              <a:latin typeface="Calibri"/>
              <a:ea typeface="Calibri"/>
              <a:cs typeface="Calibri"/>
              <a:sym typeface="Calibri"/>
            </a:endParaRPr>
          </a:p>
        </p:txBody>
      </p:sp>
      <p:sp>
        <p:nvSpPr>
          <p:cNvPr id="45" name="Google Shape;45;p16"/>
          <p:cNvSpPr/>
          <p:nvPr/>
        </p:nvSpPr>
        <p:spPr>
          <a:xfrm>
            <a:off x="7083420" y="622728"/>
            <a:ext cx="91964" cy="152567"/>
          </a:xfrm>
          <a:custGeom>
            <a:avLst/>
            <a:gdLst/>
            <a:ahLst/>
            <a:cxnLst/>
            <a:rect l="l" t="t" r="r" b="b"/>
            <a:pathLst>
              <a:path w="21600" h="21600" extrusionOk="0">
                <a:moveTo>
                  <a:pt x="21282" y="18073"/>
                </a:moveTo>
                <a:cubicBezTo>
                  <a:pt x="20965" y="19837"/>
                  <a:pt x="20012" y="21159"/>
                  <a:pt x="18741" y="21159"/>
                </a:cubicBezTo>
                <a:cubicBezTo>
                  <a:pt x="16200" y="21600"/>
                  <a:pt x="13341" y="21600"/>
                  <a:pt x="10800" y="21600"/>
                </a:cubicBezTo>
                <a:cubicBezTo>
                  <a:pt x="7941" y="21600"/>
                  <a:pt x="5400" y="21600"/>
                  <a:pt x="2541" y="21159"/>
                </a:cubicBezTo>
                <a:cubicBezTo>
                  <a:pt x="1588" y="21159"/>
                  <a:pt x="635" y="19837"/>
                  <a:pt x="318" y="18073"/>
                </a:cubicBezTo>
                <a:cubicBezTo>
                  <a:pt x="0" y="15869"/>
                  <a:pt x="0" y="13224"/>
                  <a:pt x="0" y="11020"/>
                </a:cubicBezTo>
                <a:cubicBezTo>
                  <a:pt x="0" y="8376"/>
                  <a:pt x="0" y="6171"/>
                  <a:pt x="318" y="3527"/>
                </a:cubicBezTo>
                <a:cubicBezTo>
                  <a:pt x="635" y="2204"/>
                  <a:pt x="1588" y="882"/>
                  <a:pt x="2541" y="441"/>
                </a:cubicBezTo>
                <a:cubicBezTo>
                  <a:pt x="5400" y="0"/>
                  <a:pt x="7941" y="0"/>
                  <a:pt x="10800" y="0"/>
                </a:cubicBezTo>
                <a:cubicBezTo>
                  <a:pt x="13341" y="0"/>
                  <a:pt x="16200" y="0"/>
                  <a:pt x="18741" y="441"/>
                </a:cubicBezTo>
                <a:cubicBezTo>
                  <a:pt x="20012" y="882"/>
                  <a:pt x="20965" y="2204"/>
                  <a:pt x="21282" y="3527"/>
                </a:cubicBezTo>
                <a:cubicBezTo>
                  <a:pt x="21600" y="6171"/>
                  <a:pt x="21600" y="8376"/>
                  <a:pt x="21600" y="11020"/>
                </a:cubicBezTo>
                <a:cubicBezTo>
                  <a:pt x="21600" y="13224"/>
                  <a:pt x="21600" y="15869"/>
                  <a:pt x="21282" y="18073"/>
                </a:cubicBezTo>
                <a:close/>
                <a:moveTo>
                  <a:pt x="14929" y="10139"/>
                </a:moveTo>
                <a:cubicBezTo>
                  <a:pt x="8894" y="4849"/>
                  <a:pt x="8894" y="4849"/>
                  <a:pt x="8894" y="4849"/>
                </a:cubicBezTo>
                <a:cubicBezTo>
                  <a:pt x="8576" y="4408"/>
                  <a:pt x="8259" y="4408"/>
                  <a:pt x="7941" y="4408"/>
                </a:cubicBezTo>
                <a:cubicBezTo>
                  <a:pt x="7941" y="4849"/>
                  <a:pt x="7624" y="5290"/>
                  <a:pt x="7624" y="5731"/>
                </a:cubicBezTo>
                <a:cubicBezTo>
                  <a:pt x="7624" y="16310"/>
                  <a:pt x="7624" y="16310"/>
                  <a:pt x="7624" y="16310"/>
                </a:cubicBezTo>
                <a:cubicBezTo>
                  <a:pt x="7624" y="16751"/>
                  <a:pt x="7941" y="17192"/>
                  <a:pt x="7941" y="17192"/>
                </a:cubicBezTo>
                <a:cubicBezTo>
                  <a:pt x="8259" y="17192"/>
                  <a:pt x="8259" y="17192"/>
                  <a:pt x="8259" y="17192"/>
                </a:cubicBezTo>
                <a:cubicBezTo>
                  <a:pt x="8576" y="17192"/>
                  <a:pt x="8576" y="17192"/>
                  <a:pt x="8894" y="17192"/>
                </a:cubicBezTo>
                <a:cubicBezTo>
                  <a:pt x="14929" y="11902"/>
                  <a:pt x="14929" y="11902"/>
                  <a:pt x="14929" y="11902"/>
                </a:cubicBezTo>
                <a:cubicBezTo>
                  <a:pt x="15247" y="11461"/>
                  <a:pt x="15247" y="11461"/>
                  <a:pt x="15247" y="11020"/>
                </a:cubicBezTo>
                <a:cubicBezTo>
                  <a:pt x="15247" y="10580"/>
                  <a:pt x="15247" y="10139"/>
                  <a:pt x="14929" y="10139"/>
                </a:cubicBezTo>
                <a:close/>
              </a:path>
            </a:pathLst>
          </a:custGeom>
          <a:solidFill>
            <a:srgbClr val="686976"/>
          </a:solidFill>
          <a:ln>
            <a:noFill/>
          </a:ln>
        </p:spPr>
        <p:txBody>
          <a:bodyPr spcFirstLastPara="1" wrap="square" lIns="14550" tIns="45700" rIns="14550" bIns="45700" anchor="t" anchorCtr="0">
            <a:noAutofit/>
          </a:bodyPr>
          <a:lstStyle/>
          <a:p>
            <a:pPr marL="0" marR="0" lvl="0" indent="0" algn="l" rtl="0">
              <a:lnSpc>
                <a:spcPct val="100000"/>
              </a:lnSpc>
              <a:spcBef>
                <a:spcPts val="0"/>
              </a:spcBef>
              <a:spcAft>
                <a:spcPts val="0"/>
              </a:spcAft>
              <a:buClr>
                <a:srgbClr val="686876"/>
              </a:buClr>
              <a:buSzPts val="765"/>
              <a:buFont typeface="Calibri"/>
              <a:buNone/>
            </a:pPr>
            <a:endParaRPr sz="765" b="0" i="0" u="none" strike="noStrike" cap="none" dirty="0">
              <a:solidFill>
                <a:srgbClr val="686876"/>
              </a:solidFill>
              <a:latin typeface="Calibri"/>
              <a:ea typeface="Calibri"/>
              <a:cs typeface="Calibri"/>
              <a:sym typeface="Calibri"/>
            </a:endParaRPr>
          </a:p>
        </p:txBody>
      </p:sp>
      <p:sp>
        <p:nvSpPr>
          <p:cNvPr id="46" name="Google Shape;46;p16"/>
          <p:cNvSpPr txBox="1">
            <a:spLocks noGrp="1"/>
          </p:cNvSpPr>
          <p:nvPr>
            <p:ph type="sldNum" idx="12"/>
          </p:nvPr>
        </p:nvSpPr>
        <p:spPr>
          <a:xfrm>
            <a:off x="7342873" y="559311"/>
            <a:ext cx="193771" cy="273280"/>
          </a:xfrm>
          <a:prstGeom prst="rect">
            <a:avLst/>
          </a:prstGeom>
          <a:noFill/>
          <a:ln>
            <a:noFill/>
          </a:ln>
        </p:spPr>
        <p:txBody>
          <a:bodyPr spcFirstLastPara="1" wrap="square" lIns="38100" tIns="38100" rIns="38100" bIns="38100" anchor="t" anchorCtr="0">
            <a:spAutoFit/>
          </a:bodyPr>
          <a:lstStyle>
            <a:lvl1pPr marL="0" marR="0" lvl="0" indent="0" algn="l">
              <a:spcBef>
                <a:spcPts val="0"/>
              </a:spcBef>
              <a:buNone/>
              <a:defRPr sz="638" cap="none">
                <a:solidFill>
                  <a:srgbClr val="F4F5F7"/>
                </a:solidFill>
                <a:latin typeface="Gill Sans"/>
                <a:ea typeface="Gill Sans"/>
                <a:cs typeface="Gill Sans"/>
                <a:sym typeface="Gill Sans"/>
              </a:defRPr>
            </a:lvl1pPr>
            <a:lvl2pPr marL="0" marR="0" lvl="1" indent="0" algn="l">
              <a:spcBef>
                <a:spcPts val="0"/>
              </a:spcBef>
              <a:buNone/>
              <a:defRPr sz="638" cap="none">
                <a:solidFill>
                  <a:srgbClr val="F4F5F7"/>
                </a:solidFill>
                <a:latin typeface="Gill Sans"/>
                <a:ea typeface="Gill Sans"/>
                <a:cs typeface="Gill Sans"/>
                <a:sym typeface="Gill Sans"/>
              </a:defRPr>
            </a:lvl2pPr>
            <a:lvl3pPr marL="0" marR="0" lvl="2" indent="0" algn="l">
              <a:spcBef>
                <a:spcPts val="0"/>
              </a:spcBef>
              <a:buNone/>
              <a:defRPr sz="638" cap="none">
                <a:solidFill>
                  <a:srgbClr val="F4F5F7"/>
                </a:solidFill>
                <a:latin typeface="Gill Sans"/>
                <a:ea typeface="Gill Sans"/>
                <a:cs typeface="Gill Sans"/>
                <a:sym typeface="Gill Sans"/>
              </a:defRPr>
            </a:lvl3pPr>
            <a:lvl4pPr marL="0" marR="0" lvl="3" indent="0" algn="l">
              <a:spcBef>
                <a:spcPts val="0"/>
              </a:spcBef>
              <a:buNone/>
              <a:defRPr sz="638" cap="none">
                <a:solidFill>
                  <a:srgbClr val="F4F5F7"/>
                </a:solidFill>
                <a:latin typeface="Gill Sans"/>
                <a:ea typeface="Gill Sans"/>
                <a:cs typeface="Gill Sans"/>
                <a:sym typeface="Gill Sans"/>
              </a:defRPr>
            </a:lvl4pPr>
            <a:lvl5pPr marL="0" marR="0" lvl="4" indent="0" algn="l">
              <a:spcBef>
                <a:spcPts val="0"/>
              </a:spcBef>
              <a:buNone/>
              <a:defRPr sz="638" cap="none">
                <a:solidFill>
                  <a:srgbClr val="F4F5F7"/>
                </a:solidFill>
                <a:latin typeface="Gill Sans"/>
                <a:ea typeface="Gill Sans"/>
                <a:cs typeface="Gill Sans"/>
                <a:sym typeface="Gill Sans"/>
              </a:defRPr>
            </a:lvl5pPr>
            <a:lvl6pPr marL="0" marR="0" lvl="5" indent="0" algn="l">
              <a:spcBef>
                <a:spcPts val="0"/>
              </a:spcBef>
              <a:buNone/>
              <a:defRPr sz="638" cap="none">
                <a:solidFill>
                  <a:srgbClr val="F4F5F7"/>
                </a:solidFill>
                <a:latin typeface="Gill Sans"/>
                <a:ea typeface="Gill Sans"/>
                <a:cs typeface="Gill Sans"/>
                <a:sym typeface="Gill Sans"/>
              </a:defRPr>
            </a:lvl6pPr>
            <a:lvl7pPr marL="0" marR="0" lvl="6" indent="0" algn="l">
              <a:spcBef>
                <a:spcPts val="0"/>
              </a:spcBef>
              <a:buNone/>
              <a:defRPr sz="638" cap="none">
                <a:solidFill>
                  <a:srgbClr val="F4F5F7"/>
                </a:solidFill>
                <a:latin typeface="Gill Sans"/>
                <a:ea typeface="Gill Sans"/>
                <a:cs typeface="Gill Sans"/>
                <a:sym typeface="Gill Sans"/>
              </a:defRPr>
            </a:lvl7pPr>
            <a:lvl8pPr marL="0" marR="0" lvl="7" indent="0" algn="l">
              <a:spcBef>
                <a:spcPts val="0"/>
              </a:spcBef>
              <a:buNone/>
              <a:defRPr sz="638" cap="none">
                <a:solidFill>
                  <a:srgbClr val="F4F5F7"/>
                </a:solidFill>
                <a:latin typeface="Gill Sans"/>
                <a:ea typeface="Gill Sans"/>
                <a:cs typeface="Gill Sans"/>
                <a:sym typeface="Gill Sans"/>
              </a:defRPr>
            </a:lvl8pPr>
            <a:lvl9pPr marL="0" marR="0" lvl="8" indent="0" algn="l">
              <a:spcBef>
                <a:spcPts val="0"/>
              </a:spcBef>
              <a:buNone/>
              <a:defRPr sz="638" cap="none">
                <a:solidFill>
                  <a:srgbClr val="F4F5F7"/>
                </a:solidFill>
                <a:latin typeface="Gill Sans"/>
                <a:ea typeface="Gill Sans"/>
                <a:cs typeface="Gill Sans"/>
                <a:sym typeface="Gill Sans"/>
              </a:defRPr>
            </a:lvl9pPr>
          </a:lstStyle>
          <a:p>
            <a:pPr marL="0" lvl="0" indent="0" algn="l" rtl="0">
              <a:spcBef>
                <a:spcPts val="0"/>
              </a:spcBef>
              <a:spcAft>
                <a:spcPts val="0"/>
              </a:spcAft>
              <a:buNone/>
            </a:pPr>
            <a:fld id="{00000000-1234-1234-1234-123412341234}" type="slidenum">
              <a:rPr lang="en-US"/>
              <a:t>‹#›</a:t>
            </a:fld>
            <a:endParaRPr dirty="0"/>
          </a:p>
        </p:txBody>
      </p:sp>
      <p:sp>
        <p:nvSpPr>
          <p:cNvPr id="47" name="Google Shape;47;p16"/>
          <p:cNvSpPr txBox="1"/>
          <p:nvPr/>
        </p:nvSpPr>
        <p:spPr>
          <a:xfrm>
            <a:off x="7342873" y="559311"/>
            <a:ext cx="193771" cy="122694"/>
          </a:xfrm>
          <a:prstGeom prst="rect">
            <a:avLst/>
          </a:prstGeom>
          <a:noFill/>
          <a:ln>
            <a:noFill/>
          </a:ln>
        </p:spPr>
        <p:txBody>
          <a:bodyPr spcFirstLastPara="1" wrap="square" lIns="12125" tIns="12125" rIns="12125" bIns="12125" anchor="t" anchorCtr="0">
            <a:spAutoFit/>
          </a:bodyPr>
          <a:lstStyle/>
          <a:p>
            <a:pPr marL="0" marR="0" lvl="0" indent="0" algn="l" rtl="0">
              <a:lnSpc>
                <a:spcPct val="100000"/>
              </a:lnSpc>
              <a:spcBef>
                <a:spcPts val="0"/>
              </a:spcBef>
              <a:spcAft>
                <a:spcPts val="0"/>
              </a:spcAft>
              <a:buClr>
                <a:srgbClr val="393941"/>
              </a:buClr>
              <a:buSzPts val="638"/>
              <a:buFont typeface="Gill Sans"/>
              <a:buNone/>
            </a:pPr>
            <a:fld id="{00000000-1234-1234-1234-123412341234}" type="slidenum">
              <a:rPr lang="en-US" sz="638" b="0" i="0" u="none" strike="noStrike" cap="none">
                <a:solidFill>
                  <a:srgbClr val="393941"/>
                </a:solidFill>
                <a:latin typeface="Gill Sans"/>
                <a:ea typeface="Gill Sans"/>
                <a:cs typeface="Gill Sans"/>
                <a:sym typeface="Gill Sans"/>
              </a:rPr>
              <a:t>‹#›</a:t>
            </a:fld>
            <a:endParaRPr sz="638" b="0" i="0" u="none" strike="noStrike" cap="none" dirty="0">
              <a:solidFill>
                <a:srgbClr val="393941"/>
              </a:solidFill>
              <a:latin typeface="Gill Sans"/>
              <a:ea typeface="Gill Sans"/>
              <a:cs typeface="Gill Sans"/>
              <a:sym typeface="Gill Sans"/>
            </a:endParaRPr>
          </a:p>
        </p:txBody>
      </p:sp>
      <p:cxnSp>
        <p:nvCxnSpPr>
          <p:cNvPr id="48" name="Google Shape;48;p16"/>
          <p:cNvCxnSpPr/>
          <p:nvPr/>
        </p:nvCxnSpPr>
        <p:spPr>
          <a:xfrm>
            <a:off x="3761904" y="5732997"/>
            <a:ext cx="256689" cy="1"/>
          </a:xfrm>
          <a:prstGeom prst="straightConnector1">
            <a:avLst/>
          </a:prstGeom>
          <a:noFill/>
          <a:ln w="9525" cap="flat" cmpd="sng">
            <a:solidFill>
              <a:srgbClr val="26B470"/>
            </a:solidFill>
            <a:prstDash val="solid"/>
            <a:round/>
            <a:headEnd type="none" w="sm" len="sm"/>
            <a:tailEnd type="none" w="sm" len="sm"/>
          </a:ln>
        </p:spPr>
      </p:cxnSp>
      <p:sp>
        <p:nvSpPr>
          <p:cNvPr id="49" name="Google Shape;49;p16"/>
          <p:cNvSpPr txBox="1">
            <a:spLocks noGrp="1"/>
          </p:cNvSpPr>
          <p:nvPr>
            <p:ph type="title"/>
          </p:nvPr>
        </p:nvSpPr>
        <p:spPr>
          <a:xfrm>
            <a:off x="1366303" y="3754642"/>
            <a:ext cx="5253867" cy="1596346"/>
          </a:xfrm>
          <a:prstGeom prst="rect">
            <a:avLst/>
          </a:prstGeom>
          <a:noFill/>
          <a:ln>
            <a:noFill/>
          </a:ln>
        </p:spPr>
        <p:txBody>
          <a:bodyPr spcFirstLastPara="1" wrap="square" lIns="91425" tIns="45700" rIns="91425" bIns="45700" anchor="t" anchorCtr="0">
            <a:noAutofit/>
          </a:bodyPr>
          <a:lstStyle>
            <a:lvl1pPr marR="0" lvl="0" algn="ctr" rtl="0">
              <a:lnSpc>
                <a:spcPct val="80000"/>
              </a:lnSpc>
              <a:spcBef>
                <a:spcPts val="0"/>
              </a:spcBef>
              <a:spcAft>
                <a:spcPts val="0"/>
              </a:spcAft>
              <a:buClr>
                <a:srgbClr val="FFFEFF"/>
              </a:buClr>
              <a:buSzPts val="3188"/>
              <a:buFont typeface="Gill Sans"/>
              <a:buNone/>
              <a:defRPr sz="3188" b="1" i="0" u="none" strike="noStrike" cap="none">
                <a:solidFill>
                  <a:srgbClr val="FFFEFF"/>
                </a:solidFill>
                <a:latin typeface="Gill Sans"/>
                <a:ea typeface="Gill Sans"/>
                <a:cs typeface="Gill Sans"/>
                <a:sym typeface="Gill Sans"/>
              </a:defRPr>
            </a:lvl1pPr>
            <a:lvl2pPr marR="0" lvl="1" algn="l" rtl="0">
              <a:lnSpc>
                <a:spcPct val="80000"/>
              </a:lnSpc>
              <a:spcBef>
                <a:spcPts val="0"/>
              </a:spcBef>
              <a:spcAft>
                <a:spcPts val="0"/>
              </a:spcAft>
              <a:buClr>
                <a:srgbClr val="393941"/>
              </a:buClr>
              <a:buSzPts val="3188"/>
              <a:buFont typeface="Montserrat SemiBold"/>
              <a:buNone/>
              <a:defRPr sz="3188" b="1" i="0" u="none" strike="noStrike" cap="none">
                <a:solidFill>
                  <a:srgbClr val="393941"/>
                </a:solidFill>
                <a:latin typeface="Montserrat SemiBold"/>
                <a:ea typeface="Montserrat SemiBold"/>
                <a:cs typeface="Montserrat SemiBold"/>
                <a:sym typeface="Montserrat SemiBold"/>
              </a:defRPr>
            </a:lvl2pPr>
            <a:lvl3pPr marR="0" lvl="2" algn="l" rtl="0">
              <a:lnSpc>
                <a:spcPct val="80000"/>
              </a:lnSpc>
              <a:spcBef>
                <a:spcPts val="0"/>
              </a:spcBef>
              <a:spcAft>
                <a:spcPts val="0"/>
              </a:spcAft>
              <a:buClr>
                <a:srgbClr val="393941"/>
              </a:buClr>
              <a:buSzPts val="3188"/>
              <a:buFont typeface="Montserrat SemiBold"/>
              <a:buNone/>
              <a:defRPr sz="3188" b="1" i="0" u="none" strike="noStrike" cap="none">
                <a:solidFill>
                  <a:srgbClr val="393941"/>
                </a:solidFill>
                <a:latin typeface="Montserrat SemiBold"/>
                <a:ea typeface="Montserrat SemiBold"/>
                <a:cs typeface="Montserrat SemiBold"/>
                <a:sym typeface="Montserrat SemiBold"/>
              </a:defRPr>
            </a:lvl3pPr>
            <a:lvl4pPr marR="0" lvl="3" algn="l" rtl="0">
              <a:lnSpc>
                <a:spcPct val="80000"/>
              </a:lnSpc>
              <a:spcBef>
                <a:spcPts val="0"/>
              </a:spcBef>
              <a:spcAft>
                <a:spcPts val="0"/>
              </a:spcAft>
              <a:buClr>
                <a:srgbClr val="393941"/>
              </a:buClr>
              <a:buSzPts val="3188"/>
              <a:buFont typeface="Montserrat SemiBold"/>
              <a:buNone/>
              <a:defRPr sz="3188" b="1" i="0" u="none" strike="noStrike" cap="none">
                <a:solidFill>
                  <a:srgbClr val="393941"/>
                </a:solidFill>
                <a:latin typeface="Montserrat SemiBold"/>
                <a:ea typeface="Montserrat SemiBold"/>
                <a:cs typeface="Montserrat SemiBold"/>
                <a:sym typeface="Montserrat SemiBold"/>
              </a:defRPr>
            </a:lvl4pPr>
            <a:lvl5pPr marR="0" lvl="4" algn="l" rtl="0">
              <a:lnSpc>
                <a:spcPct val="80000"/>
              </a:lnSpc>
              <a:spcBef>
                <a:spcPts val="0"/>
              </a:spcBef>
              <a:spcAft>
                <a:spcPts val="0"/>
              </a:spcAft>
              <a:buClr>
                <a:srgbClr val="393941"/>
              </a:buClr>
              <a:buSzPts val="3188"/>
              <a:buFont typeface="Montserrat SemiBold"/>
              <a:buNone/>
              <a:defRPr sz="3188" b="1" i="0" u="none" strike="noStrike" cap="none">
                <a:solidFill>
                  <a:srgbClr val="393941"/>
                </a:solidFill>
                <a:latin typeface="Montserrat SemiBold"/>
                <a:ea typeface="Montserrat SemiBold"/>
                <a:cs typeface="Montserrat SemiBold"/>
                <a:sym typeface="Montserrat SemiBold"/>
              </a:defRPr>
            </a:lvl5pPr>
            <a:lvl6pPr marR="0" lvl="5" algn="l" rtl="0">
              <a:lnSpc>
                <a:spcPct val="80000"/>
              </a:lnSpc>
              <a:spcBef>
                <a:spcPts val="0"/>
              </a:spcBef>
              <a:spcAft>
                <a:spcPts val="0"/>
              </a:spcAft>
              <a:buClr>
                <a:srgbClr val="393941"/>
              </a:buClr>
              <a:buSzPts val="3188"/>
              <a:buFont typeface="Montserrat SemiBold"/>
              <a:buNone/>
              <a:defRPr sz="3188" b="1" i="0" u="none" strike="noStrike" cap="none">
                <a:solidFill>
                  <a:srgbClr val="393941"/>
                </a:solidFill>
                <a:latin typeface="Montserrat SemiBold"/>
                <a:ea typeface="Montserrat SemiBold"/>
                <a:cs typeface="Montserrat SemiBold"/>
                <a:sym typeface="Montserrat SemiBold"/>
              </a:defRPr>
            </a:lvl6pPr>
            <a:lvl7pPr marR="0" lvl="6" algn="l" rtl="0">
              <a:lnSpc>
                <a:spcPct val="80000"/>
              </a:lnSpc>
              <a:spcBef>
                <a:spcPts val="0"/>
              </a:spcBef>
              <a:spcAft>
                <a:spcPts val="0"/>
              </a:spcAft>
              <a:buClr>
                <a:srgbClr val="393941"/>
              </a:buClr>
              <a:buSzPts val="3188"/>
              <a:buFont typeface="Montserrat SemiBold"/>
              <a:buNone/>
              <a:defRPr sz="3188" b="1" i="0" u="none" strike="noStrike" cap="none">
                <a:solidFill>
                  <a:srgbClr val="393941"/>
                </a:solidFill>
                <a:latin typeface="Montserrat SemiBold"/>
                <a:ea typeface="Montserrat SemiBold"/>
                <a:cs typeface="Montserrat SemiBold"/>
                <a:sym typeface="Montserrat SemiBold"/>
              </a:defRPr>
            </a:lvl7pPr>
            <a:lvl8pPr marR="0" lvl="7" algn="l" rtl="0">
              <a:lnSpc>
                <a:spcPct val="80000"/>
              </a:lnSpc>
              <a:spcBef>
                <a:spcPts val="0"/>
              </a:spcBef>
              <a:spcAft>
                <a:spcPts val="0"/>
              </a:spcAft>
              <a:buClr>
                <a:srgbClr val="393941"/>
              </a:buClr>
              <a:buSzPts val="3188"/>
              <a:buFont typeface="Montserrat SemiBold"/>
              <a:buNone/>
              <a:defRPr sz="3188" b="1" i="0" u="none" strike="noStrike" cap="none">
                <a:solidFill>
                  <a:srgbClr val="393941"/>
                </a:solidFill>
                <a:latin typeface="Montserrat SemiBold"/>
                <a:ea typeface="Montserrat SemiBold"/>
                <a:cs typeface="Montserrat SemiBold"/>
                <a:sym typeface="Montserrat SemiBold"/>
              </a:defRPr>
            </a:lvl8pPr>
            <a:lvl9pPr marR="0" lvl="8" algn="l" rtl="0">
              <a:lnSpc>
                <a:spcPct val="80000"/>
              </a:lnSpc>
              <a:spcBef>
                <a:spcPts val="0"/>
              </a:spcBef>
              <a:spcAft>
                <a:spcPts val="0"/>
              </a:spcAft>
              <a:buClr>
                <a:srgbClr val="393941"/>
              </a:buClr>
              <a:buSzPts val="3188"/>
              <a:buFont typeface="Montserrat SemiBold"/>
              <a:buNone/>
              <a:defRPr sz="3188" b="1" i="0" u="none" strike="noStrike" cap="none">
                <a:solidFill>
                  <a:srgbClr val="393941"/>
                </a:solidFill>
                <a:latin typeface="Montserrat SemiBold"/>
                <a:ea typeface="Montserrat SemiBold"/>
                <a:cs typeface="Montserrat SemiBold"/>
                <a:sym typeface="Montserrat SemiBold"/>
              </a:defRPr>
            </a:lvl9pPr>
          </a:lstStyle>
          <a:p>
            <a:endParaRPr/>
          </a:p>
        </p:txBody>
      </p:sp>
      <p:sp>
        <p:nvSpPr>
          <p:cNvPr id="50" name="Google Shape;50;p16"/>
          <p:cNvSpPr txBox="1">
            <a:spLocks noGrp="1"/>
          </p:cNvSpPr>
          <p:nvPr>
            <p:ph type="body" idx="1"/>
          </p:nvPr>
        </p:nvSpPr>
        <p:spPr>
          <a:xfrm>
            <a:off x="1347520" y="6202095"/>
            <a:ext cx="5296546" cy="683367"/>
          </a:xfrm>
          <a:prstGeom prst="rect">
            <a:avLst/>
          </a:prstGeom>
          <a:noFill/>
          <a:ln>
            <a:noFill/>
          </a:ln>
        </p:spPr>
        <p:txBody>
          <a:bodyPr spcFirstLastPara="1" wrap="square" lIns="91425" tIns="45700" rIns="91425" bIns="45700" anchor="t" anchorCtr="0">
            <a:normAutofit/>
          </a:bodyPr>
          <a:lstStyle>
            <a:lvl1pPr marL="457200" marR="0" lvl="0" indent="-228600" algn="ctr" rtl="0">
              <a:lnSpc>
                <a:spcPct val="100000"/>
              </a:lnSpc>
              <a:spcBef>
                <a:spcPts val="0"/>
              </a:spcBef>
              <a:spcAft>
                <a:spcPts val="0"/>
              </a:spcAft>
              <a:buClr>
                <a:srgbClr val="FFFEFF"/>
              </a:buClr>
              <a:buSzPts val="1020"/>
              <a:buFont typeface="Gill Sans"/>
              <a:buNone/>
              <a:defRPr sz="1020" b="0" i="0" u="none" strike="noStrike" cap="none">
                <a:solidFill>
                  <a:srgbClr val="FFFEFF"/>
                </a:solidFill>
                <a:latin typeface="Gill Sans"/>
                <a:ea typeface="Gill Sans"/>
                <a:cs typeface="Gill Sans"/>
                <a:sym typeface="Gill Sans"/>
              </a:defRPr>
            </a:lvl1pPr>
            <a:lvl2pPr marL="914400" marR="0" lvl="1"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2pPr>
            <a:lvl3pPr marL="1371600" marR="0" lvl="2"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3pPr>
            <a:lvl4pPr marL="1828800" marR="0" lvl="3"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4pPr>
            <a:lvl5pPr marL="2286000" marR="0" lvl="4"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5pPr>
            <a:lvl6pPr marL="2743200" marR="0" lvl="5"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6pPr>
            <a:lvl7pPr marL="3200400" marR="0" lvl="6"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7pPr>
            <a:lvl8pPr marL="3657600" marR="0" lvl="7"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8pPr>
            <a:lvl9pPr marL="4114800" marR="0" lvl="8"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9pPr>
          </a:lstStyle>
          <a:p>
            <a:endParaRPr/>
          </a:p>
        </p:txBody>
      </p:sp>
      <p:sp>
        <p:nvSpPr>
          <p:cNvPr id="51" name="Google Shape;51;p16"/>
          <p:cNvSpPr txBox="1">
            <a:spLocks noGrp="1"/>
          </p:cNvSpPr>
          <p:nvPr>
            <p:ph type="body" idx="2"/>
          </p:nvPr>
        </p:nvSpPr>
        <p:spPr>
          <a:xfrm>
            <a:off x="1347520" y="3141045"/>
            <a:ext cx="5296546" cy="379050"/>
          </a:xfrm>
          <a:prstGeom prst="rect">
            <a:avLst/>
          </a:prstGeom>
          <a:noFill/>
          <a:ln>
            <a:noFill/>
          </a:ln>
        </p:spPr>
        <p:txBody>
          <a:bodyPr spcFirstLastPara="1" wrap="square" lIns="91425" tIns="45700" rIns="91425" bIns="45700" anchor="t" anchorCtr="0">
            <a:normAutofit/>
          </a:bodyPr>
          <a:lstStyle>
            <a:lvl1pPr marL="457200" marR="0" lvl="0" indent="-228600" algn="ctr" rtl="0">
              <a:lnSpc>
                <a:spcPct val="100000"/>
              </a:lnSpc>
              <a:spcBef>
                <a:spcPts val="0"/>
              </a:spcBef>
              <a:spcAft>
                <a:spcPts val="0"/>
              </a:spcAft>
              <a:buClr>
                <a:srgbClr val="FFFEFF"/>
              </a:buClr>
              <a:buSzPts val="765"/>
              <a:buFont typeface="Gill Sans"/>
              <a:buNone/>
              <a:defRPr sz="765" b="0" i="0" u="none" strike="noStrike" cap="none">
                <a:solidFill>
                  <a:srgbClr val="FFFEFF"/>
                </a:solidFill>
                <a:latin typeface="Gill Sans"/>
                <a:ea typeface="Gill Sans"/>
                <a:cs typeface="Gill Sans"/>
                <a:sym typeface="Gill Sans"/>
              </a:defRPr>
            </a:lvl1pPr>
            <a:lvl2pPr marL="914400" marR="0" lvl="1"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2pPr>
            <a:lvl3pPr marL="1371600" marR="0" lvl="2"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3pPr>
            <a:lvl4pPr marL="1828800" marR="0" lvl="3"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4pPr>
            <a:lvl5pPr marL="2286000" marR="0" lvl="4"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5pPr>
            <a:lvl6pPr marL="2743200" marR="0" lvl="5"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6pPr>
            <a:lvl7pPr marL="3200400" marR="0" lvl="6"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7pPr>
            <a:lvl8pPr marL="3657600" marR="0" lvl="7"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8pPr>
            <a:lvl9pPr marL="4114800" marR="0" lvl="8"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Slide 3">
  <p:cSld name="Title Slide 3">
    <p:spTree>
      <p:nvGrpSpPr>
        <p:cNvPr id="1" name="Shape 52"/>
        <p:cNvGrpSpPr/>
        <p:nvPr/>
      </p:nvGrpSpPr>
      <p:grpSpPr>
        <a:xfrm>
          <a:off x="0" y="0"/>
          <a:ext cx="0" cy="0"/>
          <a:chOff x="0" y="0"/>
          <a:chExt cx="0" cy="0"/>
        </a:xfrm>
      </p:grpSpPr>
      <p:sp>
        <p:nvSpPr>
          <p:cNvPr id="53" name="Google Shape;53;p17"/>
          <p:cNvSpPr txBox="1">
            <a:spLocks noGrp="1"/>
          </p:cNvSpPr>
          <p:nvPr>
            <p:ph type="sldNum" idx="12"/>
          </p:nvPr>
        </p:nvSpPr>
        <p:spPr>
          <a:xfrm>
            <a:off x="7342873" y="559311"/>
            <a:ext cx="193771" cy="273280"/>
          </a:xfrm>
          <a:prstGeom prst="rect">
            <a:avLst/>
          </a:prstGeom>
          <a:noFill/>
          <a:ln>
            <a:noFill/>
          </a:ln>
        </p:spPr>
        <p:txBody>
          <a:bodyPr spcFirstLastPara="1" wrap="square" lIns="38100" tIns="38100" rIns="38100" bIns="38100" anchor="t" anchorCtr="0">
            <a:sp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dirty="0"/>
          </a:p>
        </p:txBody>
      </p:sp>
      <p:sp>
        <p:nvSpPr>
          <p:cNvPr id="54" name="Google Shape;54;p17"/>
          <p:cNvSpPr>
            <a:spLocks noGrp="1"/>
          </p:cNvSpPr>
          <p:nvPr>
            <p:ph type="pic" idx="2"/>
          </p:nvPr>
        </p:nvSpPr>
        <p:spPr>
          <a:xfrm>
            <a:off x="0" y="2"/>
            <a:ext cx="7772400" cy="7512545"/>
          </a:xfrm>
          <a:prstGeom prst="rect">
            <a:avLst/>
          </a:prstGeom>
          <a:noFill/>
          <a:ln>
            <a:noFill/>
          </a:ln>
        </p:spPr>
        <p:txBody>
          <a:bodyPr spcFirstLastPara="1" wrap="square" lIns="91425" tIns="45700" rIns="91425" bIns="45700" anchor="t" anchorCtr="0">
            <a:noAutofit/>
          </a:bodyPr>
          <a:lstStyle>
            <a:lvl1pPr marR="0" lvl="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1pPr>
            <a:lvl2pPr marR="0" lvl="1"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2pPr>
            <a:lvl3pPr marR="0" lvl="2"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3pPr>
            <a:lvl4pPr marR="0" lvl="3"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4pPr>
            <a:lvl5pPr marR="0" lvl="4"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5pPr>
            <a:lvl6pPr marR="0" lvl="5"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6pPr>
            <a:lvl7pPr marR="0" lvl="6"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7pPr>
            <a:lvl8pPr marR="0" lvl="7"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8pPr>
            <a:lvl9pPr marR="0" lvl="8"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9pPr>
          </a:lstStyle>
          <a:p>
            <a:endParaRPr dirty="0"/>
          </a:p>
        </p:txBody>
      </p:sp>
      <p:pic>
        <p:nvPicPr>
          <p:cNvPr id="55" name="Google Shape;55;p17"/>
          <p:cNvPicPr preferRelativeResize="0"/>
          <p:nvPr/>
        </p:nvPicPr>
        <p:blipFill rotWithShape="1">
          <a:blip r:embed="rId2">
            <a:alphaModFix/>
          </a:blip>
          <a:srcRect/>
          <a:stretch/>
        </p:blipFill>
        <p:spPr>
          <a:xfrm>
            <a:off x="2047854" y="7550670"/>
            <a:ext cx="3633357" cy="2507730"/>
          </a:xfrm>
          <a:prstGeom prst="rect">
            <a:avLst/>
          </a:prstGeom>
          <a:noFill/>
          <a:ln>
            <a:noFill/>
          </a:ln>
        </p:spPr>
      </p:pic>
      <p:sp>
        <p:nvSpPr>
          <p:cNvPr id="56" name="Google Shape;56;p17"/>
          <p:cNvSpPr txBox="1">
            <a:spLocks noGrp="1"/>
          </p:cNvSpPr>
          <p:nvPr>
            <p:ph type="body" idx="1"/>
          </p:nvPr>
        </p:nvSpPr>
        <p:spPr>
          <a:xfrm>
            <a:off x="2630855" y="2364607"/>
            <a:ext cx="5140202" cy="2806194"/>
          </a:xfrm>
          <a:prstGeom prst="rect">
            <a:avLst/>
          </a:prstGeom>
          <a:solidFill>
            <a:srgbClr val="2CB772"/>
          </a:solidFill>
          <a:ln>
            <a:noFill/>
          </a:ln>
        </p:spPr>
        <p:txBody>
          <a:bodyPr spcFirstLastPara="1" wrap="square" lIns="91425" tIns="45700" rIns="91425" bIns="45700" anchor="ctr" anchorCtr="0">
            <a:normAutofit/>
          </a:bodyPr>
          <a:lstStyle>
            <a:lvl1pPr marL="457200" marR="0" lvl="0" indent="-228600" algn="l" rtl="0">
              <a:lnSpc>
                <a:spcPct val="80000"/>
              </a:lnSpc>
              <a:spcBef>
                <a:spcPts val="0"/>
              </a:spcBef>
              <a:spcAft>
                <a:spcPts val="0"/>
              </a:spcAft>
              <a:buClr>
                <a:srgbClr val="FFFEFF"/>
              </a:buClr>
              <a:buSzPts val="3188"/>
              <a:buFont typeface="Gill Sans"/>
              <a:buNone/>
              <a:defRPr sz="3188" b="1" i="0" u="none" strike="noStrike" cap="none">
                <a:solidFill>
                  <a:srgbClr val="FFFEFF"/>
                </a:solidFill>
                <a:latin typeface="Gill Sans"/>
                <a:ea typeface="Gill Sans"/>
                <a:cs typeface="Gill Sans"/>
                <a:sym typeface="Gill Sans"/>
              </a:defRPr>
            </a:lvl1pPr>
            <a:lvl2pPr marL="914400" marR="0" lvl="1"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2pPr>
            <a:lvl3pPr marL="1371600" marR="0" lvl="2"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3pPr>
            <a:lvl4pPr marL="1828800" marR="0" lvl="3"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4pPr>
            <a:lvl5pPr marL="2286000" marR="0" lvl="4"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5pPr>
            <a:lvl6pPr marL="2743200" marR="0" lvl="5"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6pPr>
            <a:lvl7pPr marL="3200400" marR="0" lvl="6"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7pPr>
            <a:lvl8pPr marL="3657600" marR="0" lvl="7"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8pPr>
            <a:lvl9pPr marL="4114800" marR="0" lvl="8"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9pPr>
          </a:lstStyle>
          <a:p>
            <a:endParaRPr/>
          </a:p>
        </p:txBody>
      </p:sp>
      <p:sp>
        <p:nvSpPr>
          <p:cNvPr id="57" name="Google Shape;57;p17"/>
          <p:cNvSpPr txBox="1">
            <a:spLocks noGrp="1"/>
          </p:cNvSpPr>
          <p:nvPr>
            <p:ph type="body" idx="3"/>
          </p:nvPr>
        </p:nvSpPr>
        <p:spPr>
          <a:xfrm>
            <a:off x="2906980" y="4835400"/>
            <a:ext cx="4863903" cy="1578956"/>
          </a:xfrm>
          <a:prstGeom prst="rect">
            <a:avLst/>
          </a:prstGeom>
          <a:solidFill>
            <a:srgbClr val="009457"/>
          </a:solidFill>
          <a:ln>
            <a:noFill/>
          </a:ln>
        </p:spPr>
        <p:txBody>
          <a:bodyPr spcFirstLastPara="1" wrap="square" lIns="91425" tIns="45700" rIns="91425" bIns="45700" anchor="ctr" anchorCtr="0">
            <a:normAutofit/>
          </a:bodyPr>
          <a:lstStyle>
            <a:lvl1pPr marL="457200" marR="0" lvl="0" indent="-228600" algn="l" rtl="0">
              <a:lnSpc>
                <a:spcPct val="100000"/>
              </a:lnSpc>
              <a:spcBef>
                <a:spcPts val="0"/>
              </a:spcBef>
              <a:spcAft>
                <a:spcPts val="0"/>
              </a:spcAft>
              <a:buClr>
                <a:srgbClr val="FFFEFF"/>
              </a:buClr>
              <a:buSzPts val="1913"/>
              <a:buFont typeface="Gill Sans"/>
              <a:buNone/>
              <a:defRPr sz="1912" b="1" i="0" u="none" strike="noStrike" cap="none">
                <a:solidFill>
                  <a:srgbClr val="FFFEFF"/>
                </a:solidFill>
                <a:latin typeface="Gill Sans"/>
                <a:ea typeface="Gill Sans"/>
                <a:cs typeface="Gill Sans"/>
                <a:sym typeface="Gill Sans"/>
              </a:defRPr>
            </a:lvl1pPr>
            <a:lvl2pPr marL="914400" marR="0" lvl="1"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2pPr>
            <a:lvl3pPr marL="1371600" marR="0" lvl="2"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3pPr>
            <a:lvl4pPr marL="1828800" marR="0" lvl="3"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4pPr>
            <a:lvl5pPr marL="2286000" marR="0" lvl="4"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5pPr>
            <a:lvl6pPr marL="2743200" marR="0" lvl="5"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6pPr>
            <a:lvl7pPr marL="3200400" marR="0" lvl="6"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7pPr>
            <a:lvl8pPr marL="3657600" marR="0" lvl="7"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8pPr>
            <a:lvl9pPr marL="4114800" marR="0" lvl="8"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Slide 4">
  <p:cSld name="Title Slide 4">
    <p:spTree>
      <p:nvGrpSpPr>
        <p:cNvPr id="1" name="Shape 58"/>
        <p:cNvGrpSpPr/>
        <p:nvPr/>
      </p:nvGrpSpPr>
      <p:grpSpPr>
        <a:xfrm>
          <a:off x="0" y="0"/>
          <a:ext cx="0" cy="0"/>
          <a:chOff x="0" y="0"/>
          <a:chExt cx="0" cy="0"/>
        </a:xfrm>
      </p:grpSpPr>
      <p:sp>
        <p:nvSpPr>
          <p:cNvPr id="59" name="Google Shape;59;p18"/>
          <p:cNvSpPr txBox="1">
            <a:spLocks noGrp="1"/>
          </p:cNvSpPr>
          <p:nvPr>
            <p:ph type="sldNum" idx="12"/>
          </p:nvPr>
        </p:nvSpPr>
        <p:spPr>
          <a:xfrm>
            <a:off x="7342873" y="559311"/>
            <a:ext cx="193771" cy="273280"/>
          </a:xfrm>
          <a:prstGeom prst="rect">
            <a:avLst/>
          </a:prstGeom>
          <a:noFill/>
          <a:ln>
            <a:noFill/>
          </a:ln>
        </p:spPr>
        <p:txBody>
          <a:bodyPr spcFirstLastPara="1" wrap="square" lIns="38100" tIns="38100" rIns="38100" bIns="38100" anchor="t" anchorCtr="0">
            <a:sp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dirty="0"/>
          </a:p>
        </p:txBody>
      </p:sp>
      <p:sp>
        <p:nvSpPr>
          <p:cNvPr id="60" name="Google Shape;60;p18"/>
          <p:cNvSpPr>
            <a:spLocks noGrp="1"/>
          </p:cNvSpPr>
          <p:nvPr>
            <p:ph type="pic" idx="2"/>
          </p:nvPr>
        </p:nvSpPr>
        <p:spPr>
          <a:xfrm>
            <a:off x="0" y="2"/>
            <a:ext cx="7772400" cy="7512545"/>
          </a:xfrm>
          <a:prstGeom prst="rect">
            <a:avLst/>
          </a:prstGeom>
          <a:noFill/>
          <a:ln>
            <a:noFill/>
          </a:ln>
        </p:spPr>
        <p:txBody>
          <a:bodyPr spcFirstLastPara="1" wrap="square" lIns="91425" tIns="45700" rIns="91425" bIns="45700" anchor="t" anchorCtr="0">
            <a:noAutofit/>
          </a:bodyPr>
          <a:lstStyle>
            <a:lvl1pPr marR="0" lvl="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1pPr>
            <a:lvl2pPr marR="0" lvl="1"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2pPr>
            <a:lvl3pPr marR="0" lvl="2"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3pPr>
            <a:lvl4pPr marR="0" lvl="3"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4pPr>
            <a:lvl5pPr marR="0" lvl="4"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5pPr>
            <a:lvl6pPr marR="0" lvl="5"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6pPr>
            <a:lvl7pPr marR="0" lvl="6"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7pPr>
            <a:lvl8pPr marR="0" lvl="7"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8pPr>
            <a:lvl9pPr marR="0" lvl="8"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9pPr>
          </a:lstStyle>
          <a:p>
            <a:endParaRPr dirty="0"/>
          </a:p>
        </p:txBody>
      </p:sp>
      <p:pic>
        <p:nvPicPr>
          <p:cNvPr id="61" name="Google Shape;61;p18"/>
          <p:cNvPicPr preferRelativeResize="0"/>
          <p:nvPr/>
        </p:nvPicPr>
        <p:blipFill rotWithShape="1">
          <a:blip r:embed="rId2">
            <a:alphaModFix/>
          </a:blip>
          <a:srcRect/>
          <a:stretch/>
        </p:blipFill>
        <p:spPr>
          <a:xfrm>
            <a:off x="2047854" y="7550670"/>
            <a:ext cx="3633357" cy="2507730"/>
          </a:xfrm>
          <a:prstGeom prst="rect">
            <a:avLst/>
          </a:prstGeom>
          <a:noFill/>
          <a:ln>
            <a:noFill/>
          </a:ln>
        </p:spPr>
      </p:pic>
      <p:sp>
        <p:nvSpPr>
          <p:cNvPr id="62" name="Google Shape;62;p18"/>
          <p:cNvSpPr txBox="1">
            <a:spLocks noGrp="1"/>
          </p:cNvSpPr>
          <p:nvPr>
            <p:ph type="body" idx="1"/>
          </p:nvPr>
        </p:nvSpPr>
        <p:spPr>
          <a:xfrm>
            <a:off x="2630855" y="2364607"/>
            <a:ext cx="5140202" cy="2806194"/>
          </a:xfrm>
          <a:prstGeom prst="rect">
            <a:avLst/>
          </a:prstGeom>
          <a:solidFill>
            <a:srgbClr val="393941"/>
          </a:solidFill>
          <a:ln>
            <a:noFill/>
          </a:ln>
        </p:spPr>
        <p:txBody>
          <a:bodyPr spcFirstLastPara="1" wrap="square" lIns="91425" tIns="45700" rIns="91425" bIns="45700" anchor="ctr" anchorCtr="0">
            <a:normAutofit/>
          </a:bodyPr>
          <a:lstStyle>
            <a:lvl1pPr marL="457200" marR="0" lvl="0" indent="-228600" algn="l" rtl="0">
              <a:lnSpc>
                <a:spcPct val="80000"/>
              </a:lnSpc>
              <a:spcBef>
                <a:spcPts val="0"/>
              </a:spcBef>
              <a:spcAft>
                <a:spcPts val="0"/>
              </a:spcAft>
              <a:buClr>
                <a:srgbClr val="FFFEFF"/>
              </a:buClr>
              <a:buSzPts val="3188"/>
              <a:buFont typeface="Gill Sans"/>
              <a:buNone/>
              <a:defRPr sz="3188" b="1" i="0" u="none" strike="noStrike" cap="none">
                <a:solidFill>
                  <a:srgbClr val="FFFEFF"/>
                </a:solidFill>
                <a:latin typeface="Gill Sans"/>
                <a:ea typeface="Gill Sans"/>
                <a:cs typeface="Gill Sans"/>
                <a:sym typeface="Gill Sans"/>
              </a:defRPr>
            </a:lvl1pPr>
            <a:lvl2pPr marL="914400" marR="0" lvl="1"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2pPr>
            <a:lvl3pPr marL="1371600" marR="0" lvl="2"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3pPr>
            <a:lvl4pPr marL="1828800" marR="0" lvl="3"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4pPr>
            <a:lvl5pPr marL="2286000" marR="0" lvl="4"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5pPr>
            <a:lvl6pPr marL="2743200" marR="0" lvl="5"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6pPr>
            <a:lvl7pPr marL="3200400" marR="0" lvl="6"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7pPr>
            <a:lvl8pPr marL="3657600" marR="0" lvl="7"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8pPr>
            <a:lvl9pPr marL="4114800" marR="0" lvl="8"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9pPr>
          </a:lstStyle>
          <a:p>
            <a:endParaRPr/>
          </a:p>
        </p:txBody>
      </p:sp>
      <p:sp>
        <p:nvSpPr>
          <p:cNvPr id="63" name="Google Shape;63;p18"/>
          <p:cNvSpPr txBox="1">
            <a:spLocks noGrp="1"/>
          </p:cNvSpPr>
          <p:nvPr>
            <p:ph type="body" idx="3"/>
          </p:nvPr>
        </p:nvSpPr>
        <p:spPr>
          <a:xfrm>
            <a:off x="2906980" y="4835400"/>
            <a:ext cx="4863903" cy="1578956"/>
          </a:xfrm>
          <a:prstGeom prst="rect">
            <a:avLst/>
          </a:prstGeom>
          <a:solidFill>
            <a:srgbClr val="686F75"/>
          </a:solidFill>
          <a:ln>
            <a:noFill/>
          </a:ln>
        </p:spPr>
        <p:txBody>
          <a:bodyPr spcFirstLastPara="1" wrap="square" lIns="91425" tIns="45700" rIns="91425" bIns="45700" anchor="ctr" anchorCtr="0">
            <a:normAutofit/>
          </a:bodyPr>
          <a:lstStyle>
            <a:lvl1pPr marL="457200" marR="0" lvl="0" indent="-228600" algn="l" rtl="0">
              <a:lnSpc>
                <a:spcPct val="100000"/>
              </a:lnSpc>
              <a:spcBef>
                <a:spcPts val="0"/>
              </a:spcBef>
              <a:spcAft>
                <a:spcPts val="0"/>
              </a:spcAft>
              <a:buClr>
                <a:srgbClr val="FFFEFF"/>
              </a:buClr>
              <a:buSzPts val="1913"/>
              <a:buFont typeface="Gill Sans"/>
              <a:buNone/>
              <a:defRPr sz="1912" b="1" i="0" u="none" strike="noStrike" cap="none">
                <a:solidFill>
                  <a:srgbClr val="FFFEFF"/>
                </a:solidFill>
                <a:latin typeface="Gill Sans"/>
                <a:ea typeface="Gill Sans"/>
                <a:cs typeface="Gill Sans"/>
                <a:sym typeface="Gill Sans"/>
              </a:defRPr>
            </a:lvl1pPr>
            <a:lvl2pPr marL="914400" marR="0" lvl="1"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2pPr>
            <a:lvl3pPr marL="1371600" marR="0" lvl="2"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3pPr>
            <a:lvl4pPr marL="1828800" marR="0" lvl="3"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4pPr>
            <a:lvl5pPr marL="2286000" marR="0" lvl="4"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5pPr>
            <a:lvl6pPr marL="2743200" marR="0" lvl="5"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6pPr>
            <a:lvl7pPr marL="3200400" marR="0" lvl="6"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7pPr>
            <a:lvl8pPr marL="3657600" marR="0" lvl="7"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8pPr>
            <a:lvl9pPr marL="4114800" marR="0" lvl="8"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1_Text-Heavy Divider">
  <p:cSld name="1_Text-Heavy Divider">
    <p:spTree>
      <p:nvGrpSpPr>
        <p:cNvPr id="1" name="Shape 64"/>
        <p:cNvGrpSpPr/>
        <p:nvPr/>
      </p:nvGrpSpPr>
      <p:grpSpPr>
        <a:xfrm>
          <a:off x="0" y="0"/>
          <a:ext cx="0" cy="0"/>
          <a:chOff x="0" y="0"/>
          <a:chExt cx="0" cy="0"/>
        </a:xfrm>
      </p:grpSpPr>
      <p:sp>
        <p:nvSpPr>
          <p:cNvPr id="65" name="Google Shape;65;p19"/>
          <p:cNvSpPr/>
          <p:nvPr/>
        </p:nvSpPr>
        <p:spPr>
          <a:xfrm>
            <a:off x="3282581" y="7614083"/>
            <a:ext cx="982567" cy="579773"/>
          </a:xfrm>
          <a:prstGeom prst="roundRect">
            <a:avLst>
              <a:gd name="adj" fmla="val 50000"/>
            </a:avLst>
          </a:prstGeom>
          <a:solidFill>
            <a:srgbClr val="393941"/>
          </a:solidFill>
          <a:ln w="38100" cap="flat" cmpd="sng">
            <a:solidFill>
              <a:srgbClr val="2CB772"/>
            </a:solidFill>
            <a:prstDash val="solid"/>
            <a:miter lim="400000"/>
            <a:headEnd type="none" w="sm" len="sm"/>
            <a:tailEnd type="none" w="sm" len="sm"/>
          </a:ln>
        </p:spPr>
        <p:txBody>
          <a:bodyPr spcFirstLastPara="1" wrap="square" lIns="12125" tIns="12125" rIns="12125" bIns="12125" anchor="ctr" anchorCtr="0">
            <a:noAutofit/>
          </a:bodyPr>
          <a:lstStyle/>
          <a:p>
            <a:pPr marL="0" marR="0" lvl="0" indent="0" algn="ctr" rtl="0">
              <a:lnSpc>
                <a:spcPct val="100000"/>
              </a:lnSpc>
              <a:spcBef>
                <a:spcPts val="0"/>
              </a:spcBef>
              <a:spcAft>
                <a:spcPts val="0"/>
              </a:spcAft>
              <a:buClr>
                <a:srgbClr val="FFFFFF"/>
              </a:buClr>
              <a:buSzPts val="956"/>
              <a:buFont typeface="Helvetica Neue Light"/>
              <a:buNone/>
            </a:pPr>
            <a:endParaRPr sz="956" b="0" i="0" u="none" strike="noStrike" cap="none" dirty="0">
              <a:solidFill>
                <a:srgbClr val="FFFFFF"/>
              </a:solidFill>
              <a:latin typeface="Helvetica Neue Light"/>
              <a:ea typeface="Helvetica Neue Light"/>
              <a:cs typeface="Helvetica Neue Light"/>
              <a:sym typeface="Helvetica Neue Light"/>
            </a:endParaRPr>
          </a:p>
        </p:txBody>
      </p:sp>
      <p:sp>
        <p:nvSpPr>
          <p:cNvPr id="66" name="Google Shape;66;p19"/>
          <p:cNvSpPr txBox="1">
            <a:spLocks noGrp="1"/>
          </p:cNvSpPr>
          <p:nvPr>
            <p:ph type="title"/>
          </p:nvPr>
        </p:nvSpPr>
        <p:spPr>
          <a:xfrm>
            <a:off x="1259267" y="2982231"/>
            <a:ext cx="5253867" cy="1029148"/>
          </a:xfrm>
          <a:prstGeom prst="rect">
            <a:avLst/>
          </a:prstGeom>
          <a:noFill/>
          <a:ln>
            <a:noFill/>
          </a:ln>
        </p:spPr>
        <p:txBody>
          <a:bodyPr spcFirstLastPara="1" wrap="square" lIns="91425" tIns="45700" rIns="91425" bIns="45700" anchor="t" anchorCtr="0">
            <a:noAutofit/>
          </a:bodyPr>
          <a:lstStyle>
            <a:lvl1pPr marR="0" lvl="0" algn="ctr" rtl="0">
              <a:lnSpc>
                <a:spcPct val="80000"/>
              </a:lnSpc>
              <a:spcBef>
                <a:spcPts val="0"/>
              </a:spcBef>
              <a:spcAft>
                <a:spcPts val="0"/>
              </a:spcAft>
              <a:buClr>
                <a:srgbClr val="393941"/>
              </a:buClr>
              <a:buSzPts val="3188"/>
              <a:buFont typeface="Gill Sans"/>
              <a:buNone/>
              <a:defRPr sz="3188" b="1" i="0" u="none" strike="noStrike" cap="none">
                <a:solidFill>
                  <a:srgbClr val="393941"/>
                </a:solidFill>
                <a:latin typeface="Gill Sans"/>
                <a:ea typeface="Gill Sans"/>
                <a:cs typeface="Gill Sans"/>
                <a:sym typeface="Gill Sans"/>
              </a:defRPr>
            </a:lvl1pPr>
            <a:lvl2pPr marR="0" lvl="1" algn="l" rtl="0">
              <a:lnSpc>
                <a:spcPct val="80000"/>
              </a:lnSpc>
              <a:spcBef>
                <a:spcPts val="0"/>
              </a:spcBef>
              <a:spcAft>
                <a:spcPts val="0"/>
              </a:spcAft>
              <a:buClr>
                <a:srgbClr val="393941"/>
              </a:buClr>
              <a:buSzPts val="3188"/>
              <a:buFont typeface="Montserrat SemiBold"/>
              <a:buNone/>
              <a:defRPr sz="3188" b="1" i="0" u="none" strike="noStrike" cap="none">
                <a:solidFill>
                  <a:srgbClr val="393941"/>
                </a:solidFill>
                <a:latin typeface="Montserrat SemiBold"/>
                <a:ea typeface="Montserrat SemiBold"/>
                <a:cs typeface="Montserrat SemiBold"/>
                <a:sym typeface="Montserrat SemiBold"/>
              </a:defRPr>
            </a:lvl2pPr>
            <a:lvl3pPr marR="0" lvl="2" algn="l" rtl="0">
              <a:lnSpc>
                <a:spcPct val="80000"/>
              </a:lnSpc>
              <a:spcBef>
                <a:spcPts val="0"/>
              </a:spcBef>
              <a:spcAft>
                <a:spcPts val="0"/>
              </a:spcAft>
              <a:buClr>
                <a:srgbClr val="393941"/>
              </a:buClr>
              <a:buSzPts val="3188"/>
              <a:buFont typeface="Montserrat SemiBold"/>
              <a:buNone/>
              <a:defRPr sz="3188" b="1" i="0" u="none" strike="noStrike" cap="none">
                <a:solidFill>
                  <a:srgbClr val="393941"/>
                </a:solidFill>
                <a:latin typeface="Montserrat SemiBold"/>
                <a:ea typeface="Montserrat SemiBold"/>
                <a:cs typeface="Montserrat SemiBold"/>
                <a:sym typeface="Montserrat SemiBold"/>
              </a:defRPr>
            </a:lvl3pPr>
            <a:lvl4pPr marR="0" lvl="3" algn="l" rtl="0">
              <a:lnSpc>
                <a:spcPct val="80000"/>
              </a:lnSpc>
              <a:spcBef>
                <a:spcPts val="0"/>
              </a:spcBef>
              <a:spcAft>
                <a:spcPts val="0"/>
              </a:spcAft>
              <a:buClr>
                <a:srgbClr val="393941"/>
              </a:buClr>
              <a:buSzPts val="3188"/>
              <a:buFont typeface="Montserrat SemiBold"/>
              <a:buNone/>
              <a:defRPr sz="3188" b="1" i="0" u="none" strike="noStrike" cap="none">
                <a:solidFill>
                  <a:srgbClr val="393941"/>
                </a:solidFill>
                <a:latin typeface="Montserrat SemiBold"/>
                <a:ea typeface="Montserrat SemiBold"/>
                <a:cs typeface="Montserrat SemiBold"/>
                <a:sym typeface="Montserrat SemiBold"/>
              </a:defRPr>
            </a:lvl4pPr>
            <a:lvl5pPr marR="0" lvl="4" algn="l" rtl="0">
              <a:lnSpc>
                <a:spcPct val="80000"/>
              </a:lnSpc>
              <a:spcBef>
                <a:spcPts val="0"/>
              </a:spcBef>
              <a:spcAft>
                <a:spcPts val="0"/>
              </a:spcAft>
              <a:buClr>
                <a:srgbClr val="393941"/>
              </a:buClr>
              <a:buSzPts val="3188"/>
              <a:buFont typeface="Montserrat SemiBold"/>
              <a:buNone/>
              <a:defRPr sz="3188" b="1" i="0" u="none" strike="noStrike" cap="none">
                <a:solidFill>
                  <a:srgbClr val="393941"/>
                </a:solidFill>
                <a:latin typeface="Montserrat SemiBold"/>
                <a:ea typeface="Montserrat SemiBold"/>
                <a:cs typeface="Montserrat SemiBold"/>
                <a:sym typeface="Montserrat SemiBold"/>
              </a:defRPr>
            </a:lvl5pPr>
            <a:lvl6pPr marR="0" lvl="5" algn="l" rtl="0">
              <a:lnSpc>
                <a:spcPct val="80000"/>
              </a:lnSpc>
              <a:spcBef>
                <a:spcPts val="0"/>
              </a:spcBef>
              <a:spcAft>
                <a:spcPts val="0"/>
              </a:spcAft>
              <a:buClr>
                <a:srgbClr val="393941"/>
              </a:buClr>
              <a:buSzPts val="3188"/>
              <a:buFont typeface="Montserrat SemiBold"/>
              <a:buNone/>
              <a:defRPr sz="3188" b="1" i="0" u="none" strike="noStrike" cap="none">
                <a:solidFill>
                  <a:srgbClr val="393941"/>
                </a:solidFill>
                <a:latin typeface="Montserrat SemiBold"/>
                <a:ea typeface="Montserrat SemiBold"/>
                <a:cs typeface="Montserrat SemiBold"/>
                <a:sym typeface="Montserrat SemiBold"/>
              </a:defRPr>
            </a:lvl6pPr>
            <a:lvl7pPr marR="0" lvl="6" algn="l" rtl="0">
              <a:lnSpc>
                <a:spcPct val="80000"/>
              </a:lnSpc>
              <a:spcBef>
                <a:spcPts val="0"/>
              </a:spcBef>
              <a:spcAft>
                <a:spcPts val="0"/>
              </a:spcAft>
              <a:buClr>
                <a:srgbClr val="393941"/>
              </a:buClr>
              <a:buSzPts val="3188"/>
              <a:buFont typeface="Montserrat SemiBold"/>
              <a:buNone/>
              <a:defRPr sz="3188" b="1" i="0" u="none" strike="noStrike" cap="none">
                <a:solidFill>
                  <a:srgbClr val="393941"/>
                </a:solidFill>
                <a:latin typeface="Montserrat SemiBold"/>
                <a:ea typeface="Montserrat SemiBold"/>
                <a:cs typeface="Montserrat SemiBold"/>
                <a:sym typeface="Montserrat SemiBold"/>
              </a:defRPr>
            </a:lvl7pPr>
            <a:lvl8pPr marR="0" lvl="7" algn="l" rtl="0">
              <a:lnSpc>
                <a:spcPct val="80000"/>
              </a:lnSpc>
              <a:spcBef>
                <a:spcPts val="0"/>
              </a:spcBef>
              <a:spcAft>
                <a:spcPts val="0"/>
              </a:spcAft>
              <a:buClr>
                <a:srgbClr val="393941"/>
              </a:buClr>
              <a:buSzPts val="3188"/>
              <a:buFont typeface="Montserrat SemiBold"/>
              <a:buNone/>
              <a:defRPr sz="3188" b="1" i="0" u="none" strike="noStrike" cap="none">
                <a:solidFill>
                  <a:srgbClr val="393941"/>
                </a:solidFill>
                <a:latin typeface="Montserrat SemiBold"/>
                <a:ea typeface="Montserrat SemiBold"/>
                <a:cs typeface="Montserrat SemiBold"/>
                <a:sym typeface="Montserrat SemiBold"/>
              </a:defRPr>
            </a:lvl8pPr>
            <a:lvl9pPr marR="0" lvl="8" algn="l" rtl="0">
              <a:lnSpc>
                <a:spcPct val="80000"/>
              </a:lnSpc>
              <a:spcBef>
                <a:spcPts val="0"/>
              </a:spcBef>
              <a:spcAft>
                <a:spcPts val="0"/>
              </a:spcAft>
              <a:buClr>
                <a:srgbClr val="393941"/>
              </a:buClr>
              <a:buSzPts val="3188"/>
              <a:buFont typeface="Montserrat SemiBold"/>
              <a:buNone/>
              <a:defRPr sz="3188" b="1" i="0" u="none" strike="noStrike" cap="none">
                <a:solidFill>
                  <a:srgbClr val="393941"/>
                </a:solidFill>
                <a:latin typeface="Montserrat SemiBold"/>
                <a:ea typeface="Montserrat SemiBold"/>
                <a:cs typeface="Montserrat SemiBold"/>
                <a:sym typeface="Montserrat SemiBold"/>
              </a:defRPr>
            </a:lvl9pPr>
          </a:lstStyle>
          <a:p>
            <a:endParaRPr/>
          </a:p>
        </p:txBody>
      </p:sp>
      <p:sp>
        <p:nvSpPr>
          <p:cNvPr id="67" name="Google Shape;67;p19"/>
          <p:cNvSpPr txBox="1"/>
          <p:nvPr/>
        </p:nvSpPr>
        <p:spPr>
          <a:xfrm>
            <a:off x="7342873" y="8655768"/>
            <a:ext cx="193771" cy="122694"/>
          </a:xfrm>
          <a:prstGeom prst="rect">
            <a:avLst/>
          </a:prstGeom>
          <a:noFill/>
          <a:ln>
            <a:noFill/>
          </a:ln>
        </p:spPr>
        <p:txBody>
          <a:bodyPr spcFirstLastPara="1" wrap="square" lIns="12125" tIns="12125" rIns="12125" bIns="12125" anchor="t" anchorCtr="0">
            <a:spAutoFit/>
          </a:bodyPr>
          <a:lstStyle/>
          <a:p>
            <a:pPr marL="0" marR="0" lvl="0" indent="0" algn="l" rtl="0">
              <a:lnSpc>
                <a:spcPct val="100000"/>
              </a:lnSpc>
              <a:spcBef>
                <a:spcPts val="0"/>
              </a:spcBef>
              <a:spcAft>
                <a:spcPts val="0"/>
              </a:spcAft>
              <a:buClr>
                <a:srgbClr val="393941"/>
              </a:buClr>
              <a:buSzPts val="638"/>
              <a:buFont typeface="Gill Sans"/>
              <a:buNone/>
            </a:pPr>
            <a:fld id="{00000000-1234-1234-1234-123412341234}" type="slidenum">
              <a:rPr lang="en-US" sz="638" b="0" i="0" u="none" strike="noStrike" cap="none">
                <a:solidFill>
                  <a:srgbClr val="393941"/>
                </a:solidFill>
                <a:latin typeface="Gill Sans"/>
                <a:ea typeface="Gill Sans"/>
                <a:cs typeface="Gill Sans"/>
                <a:sym typeface="Gill Sans"/>
              </a:rPr>
              <a:t>‹#›</a:t>
            </a:fld>
            <a:endParaRPr sz="638" b="0" i="0" u="none" strike="noStrike" cap="none" dirty="0">
              <a:solidFill>
                <a:srgbClr val="393941"/>
              </a:solidFill>
              <a:latin typeface="Gill Sans"/>
              <a:ea typeface="Gill Sans"/>
              <a:cs typeface="Gill Sans"/>
              <a:sym typeface="Gill Sans"/>
            </a:endParaRPr>
          </a:p>
        </p:txBody>
      </p:sp>
      <p:cxnSp>
        <p:nvCxnSpPr>
          <p:cNvPr id="68" name="Google Shape;68;p19"/>
          <p:cNvCxnSpPr/>
          <p:nvPr/>
        </p:nvCxnSpPr>
        <p:spPr>
          <a:xfrm>
            <a:off x="3629511" y="4031162"/>
            <a:ext cx="256689" cy="1"/>
          </a:xfrm>
          <a:prstGeom prst="straightConnector1">
            <a:avLst/>
          </a:prstGeom>
          <a:noFill/>
          <a:ln w="9525" cap="flat" cmpd="sng">
            <a:solidFill>
              <a:srgbClr val="26B470"/>
            </a:solidFill>
            <a:prstDash val="solid"/>
            <a:round/>
            <a:headEnd type="none" w="sm" len="sm"/>
            <a:tailEnd type="none" w="sm" len="sm"/>
          </a:ln>
        </p:spPr>
      </p:cxnSp>
      <p:sp>
        <p:nvSpPr>
          <p:cNvPr id="69" name="Google Shape;69;p19"/>
          <p:cNvSpPr txBox="1">
            <a:spLocks noGrp="1"/>
          </p:cNvSpPr>
          <p:nvPr>
            <p:ph type="body" idx="1"/>
          </p:nvPr>
        </p:nvSpPr>
        <p:spPr>
          <a:xfrm>
            <a:off x="2899470" y="2187043"/>
            <a:ext cx="1748790" cy="451697"/>
          </a:xfrm>
          <a:prstGeom prst="rect">
            <a:avLst/>
          </a:prstGeom>
          <a:noFill/>
          <a:ln>
            <a:noFill/>
          </a:ln>
        </p:spPr>
        <p:txBody>
          <a:bodyPr spcFirstLastPara="1" wrap="square" lIns="91425" tIns="45700" rIns="91425" bIns="45700" anchor="t" anchorCtr="0">
            <a:normAutofit/>
          </a:bodyPr>
          <a:lstStyle>
            <a:lvl1pPr marL="457200" marR="0" lvl="0" indent="-228600" algn="ctr" rtl="0">
              <a:lnSpc>
                <a:spcPct val="100000"/>
              </a:lnSpc>
              <a:spcBef>
                <a:spcPts val="0"/>
              </a:spcBef>
              <a:spcAft>
                <a:spcPts val="0"/>
              </a:spcAft>
              <a:buClr>
                <a:srgbClr val="ECEDED"/>
              </a:buClr>
              <a:buSzPts val="1020"/>
              <a:buFont typeface="Gill Sans"/>
              <a:buNone/>
              <a:defRPr sz="1020" b="0" i="0" u="none" strike="noStrike" cap="none">
                <a:solidFill>
                  <a:srgbClr val="ECEDED"/>
                </a:solidFill>
                <a:latin typeface="Gill Sans"/>
                <a:ea typeface="Gill Sans"/>
                <a:cs typeface="Gill Sans"/>
                <a:sym typeface="Gill Sans"/>
              </a:defRPr>
            </a:lvl1pPr>
            <a:lvl2pPr marL="914400" marR="0" lvl="1"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2pPr>
            <a:lvl3pPr marL="1371600" marR="0" lvl="2"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3pPr>
            <a:lvl4pPr marL="1828800" marR="0" lvl="3"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4pPr>
            <a:lvl5pPr marL="2286000" marR="0" lvl="4"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5pPr>
            <a:lvl6pPr marL="2743200" marR="0" lvl="5"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6pPr>
            <a:lvl7pPr marL="3200400" marR="0" lvl="6"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7pPr>
            <a:lvl8pPr marL="3657600" marR="0" lvl="7"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8pPr>
            <a:lvl9pPr marL="4114800" marR="0" lvl="8"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9pPr>
          </a:lstStyle>
          <a:p>
            <a:endParaRPr/>
          </a:p>
        </p:txBody>
      </p:sp>
      <p:sp>
        <p:nvSpPr>
          <p:cNvPr id="70" name="Google Shape;70;p19"/>
          <p:cNvSpPr txBox="1">
            <a:spLocks noGrp="1"/>
          </p:cNvSpPr>
          <p:nvPr>
            <p:ph type="body" idx="2"/>
          </p:nvPr>
        </p:nvSpPr>
        <p:spPr>
          <a:xfrm>
            <a:off x="2899470" y="7678121"/>
            <a:ext cx="1748790" cy="451697"/>
          </a:xfrm>
          <a:prstGeom prst="rect">
            <a:avLst/>
          </a:prstGeom>
          <a:noFill/>
          <a:ln>
            <a:noFill/>
          </a:ln>
        </p:spPr>
        <p:txBody>
          <a:bodyPr spcFirstLastPara="1" wrap="square" lIns="91425" tIns="45700" rIns="91425" bIns="45700" anchor="t" anchorCtr="0">
            <a:normAutofit/>
          </a:bodyPr>
          <a:lstStyle>
            <a:lvl1pPr marL="457200" marR="0" lvl="0" indent="-228600" algn="ctr" rtl="0">
              <a:lnSpc>
                <a:spcPct val="100000"/>
              </a:lnSpc>
              <a:spcBef>
                <a:spcPts val="0"/>
              </a:spcBef>
              <a:spcAft>
                <a:spcPts val="0"/>
              </a:spcAft>
              <a:buClr>
                <a:srgbClr val="FFFEFF"/>
              </a:buClr>
              <a:buSzPts val="1020"/>
              <a:buFont typeface="Gill Sans"/>
              <a:buNone/>
              <a:defRPr sz="1020" b="0" i="0" u="none" strike="noStrike" cap="none">
                <a:solidFill>
                  <a:srgbClr val="FFFEFF"/>
                </a:solidFill>
                <a:latin typeface="Gill Sans"/>
                <a:ea typeface="Gill Sans"/>
                <a:cs typeface="Gill Sans"/>
                <a:sym typeface="Gill Sans"/>
              </a:defRPr>
            </a:lvl1pPr>
            <a:lvl2pPr marL="914400" marR="0" lvl="1"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2pPr>
            <a:lvl3pPr marL="1371600" marR="0" lvl="2"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3pPr>
            <a:lvl4pPr marL="1828800" marR="0" lvl="3"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4pPr>
            <a:lvl5pPr marL="2286000" marR="0" lvl="4"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5pPr>
            <a:lvl6pPr marL="2743200" marR="0" lvl="5"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6pPr>
            <a:lvl7pPr marL="3200400" marR="0" lvl="6"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7pPr>
            <a:lvl8pPr marL="3657600" marR="0" lvl="7"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8pPr>
            <a:lvl9pPr marL="4114800" marR="0" lvl="8"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9pPr>
          </a:lstStyle>
          <a:p>
            <a:endParaRPr/>
          </a:p>
        </p:txBody>
      </p:sp>
      <p:sp>
        <p:nvSpPr>
          <p:cNvPr id="71" name="Google Shape;71;p19"/>
          <p:cNvSpPr txBox="1">
            <a:spLocks noGrp="1"/>
          </p:cNvSpPr>
          <p:nvPr>
            <p:ph type="body" idx="3"/>
          </p:nvPr>
        </p:nvSpPr>
        <p:spPr>
          <a:xfrm>
            <a:off x="1259267" y="4446169"/>
            <a:ext cx="5253868" cy="2759511"/>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100000"/>
              </a:lnSpc>
              <a:spcBef>
                <a:spcPts val="0"/>
              </a:spcBef>
              <a:spcAft>
                <a:spcPts val="0"/>
              </a:spcAft>
              <a:buClr>
                <a:srgbClr val="ECEDED"/>
              </a:buClr>
              <a:buSzPts val="1275"/>
              <a:buFont typeface="Gill Sans"/>
              <a:buNone/>
              <a:defRPr sz="1275" b="0" i="0" u="none" strike="noStrike" cap="none">
                <a:solidFill>
                  <a:srgbClr val="ECEDED"/>
                </a:solidFill>
                <a:latin typeface="Gill Sans"/>
                <a:ea typeface="Gill Sans"/>
                <a:cs typeface="Gill Sans"/>
                <a:sym typeface="Gill Sans"/>
              </a:defRPr>
            </a:lvl1pPr>
            <a:lvl2pPr marL="914400" marR="0" lvl="1"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2pPr>
            <a:lvl3pPr marL="1371600" marR="0" lvl="2"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3pPr>
            <a:lvl4pPr marL="1828800" marR="0" lvl="3"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4pPr>
            <a:lvl5pPr marL="2286000" marR="0" lvl="4"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5pPr>
            <a:lvl6pPr marL="2743200" marR="0" lvl="5"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6pPr>
            <a:lvl7pPr marL="3200400" marR="0" lvl="6"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7pPr>
            <a:lvl8pPr marL="3657600" marR="0" lvl="7"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8pPr>
            <a:lvl9pPr marL="4114800" marR="0" lvl="8"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Divider 2">
  <p:cSld name="Divider 2">
    <p:spTree>
      <p:nvGrpSpPr>
        <p:cNvPr id="1" name="Shape 72"/>
        <p:cNvGrpSpPr/>
        <p:nvPr/>
      </p:nvGrpSpPr>
      <p:grpSpPr>
        <a:xfrm>
          <a:off x="0" y="0"/>
          <a:ext cx="0" cy="0"/>
          <a:chOff x="0" y="0"/>
          <a:chExt cx="0" cy="0"/>
        </a:xfrm>
      </p:grpSpPr>
      <p:sp>
        <p:nvSpPr>
          <p:cNvPr id="73" name="Google Shape;73;p20"/>
          <p:cNvSpPr/>
          <p:nvPr/>
        </p:nvSpPr>
        <p:spPr>
          <a:xfrm>
            <a:off x="6746738" y="619728"/>
            <a:ext cx="86467" cy="158567"/>
          </a:xfrm>
          <a:custGeom>
            <a:avLst/>
            <a:gdLst/>
            <a:ahLst/>
            <a:cxnLst/>
            <a:rect l="l" t="t" r="r" b="b"/>
            <a:pathLst>
              <a:path w="21600" h="21600" extrusionOk="0">
                <a:moveTo>
                  <a:pt x="19237" y="5082"/>
                </a:moveTo>
                <a:cubicBezTo>
                  <a:pt x="19237" y="5506"/>
                  <a:pt x="19237" y="5929"/>
                  <a:pt x="19237" y="5929"/>
                </a:cubicBezTo>
                <a:cubicBezTo>
                  <a:pt x="19237" y="13129"/>
                  <a:pt x="14850" y="21600"/>
                  <a:pt x="6750" y="21600"/>
                </a:cubicBezTo>
                <a:cubicBezTo>
                  <a:pt x="4388" y="21600"/>
                  <a:pt x="2025" y="20753"/>
                  <a:pt x="0" y="19059"/>
                </a:cubicBezTo>
                <a:cubicBezTo>
                  <a:pt x="338" y="19059"/>
                  <a:pt x="675" y="19059"/>
                  <a:pt x="1013" y="19059"/>
                </a:cubicBezTo>
                <a:cubicBezTo>
                  <a:pt x="3038" y="19059"/>
                  <a:pt x="5063" y="18212"/>
                  <a:pt x="6413" y="16941"/>
                </a:cubicBezTo>
                <a:cubicBezTo>
                  <a:pt x="4725" y="16941"/>
                  <a:pt x="3038" y="15247"/>
                  <a:pt x="2363" y="13129"/>
                </a:cubicBezTo>
                <a:cubicBezTo>
                  <a:pt x="2700" y="13129"/>
                  <a:pt x="3038" y="13129"/>
                  <a:pt x="3375" y="13129"/>
                </a:cubicBezTo>
                <a:cubicBezTo>
                  <a:pt x="3713" y="13129"/>
                  <a:pt x="4050" y="13129"/>
                  <a:pt x="4388" y="13129"/>
                </a:cubicBezTo>
                <a:cubicBezTo>
                  <a:pt x="2363" y="12282"/>
                  <a:pt x="1013" y="10165"/>
                  <a:pt x="1013" y="7624"/>
                </a:cubicBezTo>
                <a:cubicBezTo>
                  <a:pt x="1013" y="7624"/>
                  <a:pt x="1013" y="7624"/>
                  <a:pt x="1013" y="7624"/>
                </a:cubicBezTo>
                <a:cubicBezTo>
                  <a:pt x="1688" y="8047"/>
                  <a:pt x="2363" y="8047"/>
                  <a:pt x="3038" y="8047"/>
                </a:cubicBezTo>
                <a:cubicBezTo>
                  <a:pt x="1688" y="7200"/>
                  <a:pt x="1013" y="5506"/>
                  <a:pt x="1013" y="3812"/>
                </a:cubicBezTo>
                <a:cubicBezTo>
                  <a:pt x="1013" y="2541"/>
                  <a:pt x="1350" y="1694"/>
                  <a:pt x="1688" y="847"/>
                </a:cubicBezTo>
                <a:cubicBezTo>
                  <a:pt x="3713" y="4235"/>
                  <a:pt x="7088" y="6353"/>
                  <a:pt x="10463" y="6776"/>
                </a:cubicBezTo>
                <a:cubicBezTo>
                  <a:pt x="10463" y="6353"/>
                  <a:pt x="10463" y="5929"/>
                  <a:pt x="10463" y="5506"/>
                </a:cubicBezTo>
                <a:cubicBezTo>
                  <a:pt x="10463" y="2118"/>
                  <a:pt x="12487" y="0"/>
                  <a:pt x="14850" y="0"/>
                </a:cubicBezTo>
                <a:cubicBezTo>
                  <a:pt x="16200" y="0"/>
                  <a:pt x="17212" y="424"/>
                  <a:pt x="18225" y="1694"/>
                </a:cubicBezTo>
                <a:cubicBezTo>
                  <a:pt x="18900" y="1271"/>
                  <a:pt x="19912" y="847"/>
                  <a:pt x="20925" y="424"/>
                </a:cubicBezTo>
                <a:cubicBezTo>
                  <a:pt x="20587" y="1694"/>
                  <a:pt x="19912" y="2541"/>
                  <a:pt x="18900" y="3388"/>
                </a:cubicBezTo>
                <a:cubicBezTo>
                  <a:pt x="19912" y="2965"/>
                  <a:pt x="20587" y="2965"/>
                  <a:pt x="21600" y="2541"/>
                </a:cubicBezTo>
                <a:cubicBezTo>
                  <a:pt x="20925" y="3388"/>
                  <a:pt x="20250" y="4659"/>
                  <a:pt x="19237" y="5082"/>
                </a:cubicBezTo>
                <a:close/>
              </a:path>
            </a:pathLst>
          </a:custGeom>
          <a:solidFill>
            <a:srgbClr val="686976"/>
          </a:solidFill>
          <a:ln>
            <a:noFill/>
          </a:ln>
        </p:spPr>
        <p:txBody>
          <a:bodyPr spcFirstLastPara="1" wrap="square" lIns="14550" tIns="45700" rIns="14550" bIns="45700" anchor="t" anchorCtr="0">
            <a:noAutofit/>
          </a:bodyPr>
          <a:lstStyle/>
          <a:p>
            <a:pPr marL="0" marR="0" lvl="0" indent="0" algn="l" rtl="0">
              <a:lnSpc>
                <a:spcPct val="100000"/>
              </a:lnSpc>
              <a:spcBef>
                <a:spcPts val="0"/>
              </a:spcBef>
              <a:spcAft>
                <a:spcPts val="0"/>
              </a:spcAft>
              <a:buClr>
                <a:srgbClr val="686876"/>
              </a:buClr>
              <a:buSzPts val="765"/>
              <a:buFont typeface="Calibri"/>
              <a:buNone/>
            </a:pPr>
            <a:endParaRPr sz="765" b="0" i="0" u="none" strike="noStrike" cap="none" dirty="0">
              <a:solidFill>
                <a:srgbClr val="686876"/>
              </a:solidFill>
              <a:latin typeface="Calibri"/>
              <a:ea typeface="Calibri"/>
              <a:cs typeface="Calibri"/>
              <a:sym typeface="Calibri"/>
            </a:endParaRPr>
          </a:p>
        </p:txBody>
      </p:sp>
      <p:sp>
        <p:nvSpPr>
          <p:cNvPr id="74" name="Google Shape;74;p20"/>
          <p:cNvSpPr/>
          <p:nvPr/>
        </p:nvSpPr>
        <p:spPr>
          <a:xfrm>
            <a:off x="6596447" y="594501"/>
            <a:ext cx="47619" cy="209021"/>
          </a:xfrm>
          <a:custGeom>
            <a:avLst/>
            <a:gdLst/>
            <a:ahLst/>
            <a:cxnLst/>
            <a:rect l="l" t="t" r="r" b="b"/>
            <a:pathLst>
              <a:path w="21600" h="21600" extrusionOk="0">
                <a:moveTo>
                  <a:pt x="21600" y="3546"/>
                </a:moveTo>
                <a:cubicBezTo>
                  <a:pt x="17897" y="3546"/>
                  <a:pt x="17897" y="3546"/>
                  <a:pt x="17897" y="3546"/>
                </a:cubicBezTo>
                <a:cubicBezTo>
                  <a:pt x="14811" y="3546"/>
                  <a:pt x="14194" y="4513"/>
                  <a:pt x="14194" y="5481"/>
                </a:cubicBezTo>
                <a:cubicBezTo>
                  <a:pt x="14194" y="8060"/>
                  <a:pt x="14194" y="8060"/>
                  <a:pt x="14194" y="8060"/>
                </a:cubicBezTo>
                <a:cubicBezTo>
                  <a:pt x="21600" y="8060"/>
                  <a:pt x="21600" y="8060"/>
                  <a:pt x="21600" y="8060"/>
                </a:cubicBezTo>
                <a:cubicBezTo>
                  <a:pt x="20366" y="11928"/>
                  <a:pt x="20366" y="11928"/>
                  <a:pt x="20366" y="11928"/>
                </a:cubicBezTo>
                <a:cubicBezTo>
                  <a:pt x="14194" y="11928"/>
                  <a:pt x="14194" y="11928"/>
                  <a:pt x="14194" y="11928"/>
                </a:cubicBezTo>
                <a:cubicBezTo>
                  <a:pt x="14194" y="21600"/>
                  <a:pt x="14194" y="21600"/>
                  <a:pt x="14194" y="21600"/>
                </a:cubicBezTo>
                <a:cubicBezTo>
                  <a:pt x="6789" y="21600"/>
                  <a:pt x="6789" y="21600"/>
                  <a:pt x="6789" y="21600"/>
                </a:cubicBezTo>
                <a:cubicBezTo>
                  <a:pt x="6789" y="11928"/>
                  <a:pt x="6789" y="11928"/>
                  <a:pt x="6789" y="11928"/>
                </a:cubicBezTo>
                <a:cubicBezTo>
                  <a:pt x="0" y="11928"/>
                  <a:pt x="0" y="11928"/>
                  <a:pt x="0" y="11928"/>
                </a:cubicBezTo>
                <a:cubicBezTo>
                  <a:pt x="0" y="8060"/>
                  <a:pt x="0" y="8060"/>
                  <a:pt x="0" y="8060"/>
                </a:cubicBezTo>
                <a:cubicBezTo>
                  <a:pt x="6789" y="8060"/>
                  <a:pt x="6789" y="8060"/>
                  <a:pt x="6789" y="8060"/>
                </a:cubicBezTo>
                <a:cubicBezTo>
                  <a:pt x="6789" y="5158"/>
                  <a:pt x="6789" y="5158"/>
                  <a:pt x="6789" y="5158"/>
                </a:cubicBezTo>
                <a:cubicBezTo>
                  <a:pt x="6789" y="1934"/>
                  <a:pt x="10491" y="0"/>
                  <a:pt x="16046" y="0"/>
                </a:cubicBezTo>
                <a:cubicBezTo>
                  <a:pt x="18514" y="0"/>
                  <a:pt x="20983" y="322"/>
                  <a:pt x="21600" y="322"/>
                </a:cubicBezTo>
                <a:lnTo>
                  <a:pt x="21600" y="3546"/>
                </a:lnTo>
                <a:close/>
              </a:path>
            </a:pathLst>
          </a:custGeom>
          <a:solidFill>
            <a:srgbClr val="686976"/>
          </a:solidFill>
          <a:ln>
            <a:noFill/>
          </a:ln>
        </p:spPr>
        <p:txBody>
          <a:bodyPr spcFirstLastPara="1" wrap="square" lIns="14550" tIns="45700" rIns="14550" bIns="45700" anchor="t" anchorCtr="0">
            <a:noAutofit/>
          </a:bodyPr>
          <a:lstStyle/>
          <a:p>
            <a:pPr marL="0" marR="0" lvl="0" indent="0" algn="l" rtl="0">
              <a:lnSpc>
                <a:spcPct val="100000"/>
              </a:lnSpc>
              <a:spcBef>
                <a:spcPts val="0"/>
              </a:spcBef>
              <a:spcAft>
                <a:spcPts val="0"/>
              </a:spcAft>
              <a:buClr>
                <a:srgbClr val="686876"/>
              </a:buClr>
              <a:buSzPts val="765"/>
              <a:buFont typeface="Calibri"/>
              <a:buNone/>
            </a:pPr>
            <a:endParaRPr sz="765" b="0" i="0" u="none" strike="noStrike" cap="none" dirty="0">
              <a:solidFill>
                <a:srgbClr val="686876"/>
              </a:solidFill>
              <a:latin typeface="Calibri"/>
              <a:ea typeface="Calibri"/>
              <a:cs typeface="Calibri"/>
              <a:sym typeface="Calibri"/>
            </a:endParaRPr>
          </a:p>
        </p:txBody>
      </p:sp>
      <p:sp>
        <p:nvSpPr>
          <p:cNvPr id="75" name="Google Shape;75;p20"/>
          <p:cNvSpPr/>
          <p:nvPr/>
        </p:nvSpPr>
        <p:spPr>
          <a:xfrm>
            <a:off x="6932786" y="601139"/>
            <a:ext cx="53802" cy="195746"/>
          </a:xfrm>
          <a:custGeom>
            <a:avLst/>
            <a:gdLst/>
            <a:ahLst/>
            <a:cxnLst/>
            <a:rect l="l" t="t" r="r" b="b"/>
            <a:pathLst>
              <a:path w="21600" h="21600" extrusionOk="0">
                <a:moveTo>
                  <a:pt x="21600" y="0"/>
                </a:moveTo>
                <a:cubicBezTo>
                  <a:pt x="18900" y="1029"/>
                  <a:pt x="18900" y="1029"/>
                  <a:pt x="18900" y="1029"/>
                </a:cubicBezTo>
                <a:cubicBezTo>
                  <a:pt x="16200" y="1029"/>
                  <a:pt x="16200" y="1029"/>
                  <a:pt x="16200" y="1029"/>
                </a:cubicBezTo>
                <a:cubicBezTo>
                  <a:pt x="17820" y="2057"/>
                  <a:pt x="19440" y="3086"/>
                  <a:pt x="19440" y="4800"/>
                </a:cubicBezTo>
                <a:cubicBezTo>
                  <a:pt x="19440" y="8229"/>
                  <a:pt x="14580" y="8571"/>
                  <a:pt x="14580" y="10286"/>
                </a:cubicBezTo>
                <a:cubicBezTo>
                  <a:pt x="14580" y="12000"/>
                  <a:pt x="20520" y="12686"/>
                  <a:pt x="20520" y="16114"/>
                </a:cubicBezTo>
                <a:cubicBezTo>
                  <a:pt x="20520" y="17143"/>
                  <a:pt x="20520" y="17829"/>
                  <a:pt x="19980" y="18514"/>
                </a:cubicBezTo>
                <a:cubicBezTo>
                  <a:pt x="17820" y="20914"/>
                  <a:pt x="12960" y="21600"/>
                  <a:pt x="9180" y="21600"/>
                </a:cubicBezTo>
                <a:cubicBezTo>
                  <a:pt x="6480" y="21600"/>
                  <a:pt x="2700" y="20914"/>
                  <a:pt x="540" y="19200"/>
                </a:cubicBezTo>
                <a:cubicBezTo>
                  <a:pt x="0" y="18857"/>
                  <a:pt x="0" y="18171"/>
                  <a:pt x="0" y="17486"/>
                </a:cubicBezTo>
                <a:cubicBezTo>
                  <a:pt x="0" y="16114"/>
                  <a:pt x="1620" y="14743"/>
                  <a:pt x="3240" y="14057"/>
                </a:cubicBezTo>
                <a:cubicBezTo>
                  <a:pt x="5940" y="13029"/>
                  <a:pt x="8640" y="13029"/>
                  <a:pt x="11340" y="12686"/>
                </a:cubicBezTo>
                <a:cubicBezTo>
                  <a:pt x="10800" y="12000"/>
                  <a:pt x="10260" y="11657"/>
                  <a:pt x="10260" y="10971"/>
                </a:cubicBezTo>
                <a:cubicBezTo>
                  <a:pt x="10260" y="10286"/>
                  <a:pt x="10260" y="9943"/>
                  <a:pt x="10800" y="9600"/>
                </a:cubicBezTo>
                <a:cubicBezTo>
                  <a:pt x="10260" y="9943"/>
                  <a:pt x="9720" y="9943"/>
                  <a:pt x="9180" y="9943"/>
                </a:cubicBezTo>
                <a:cubicBezTo>
                  <a:pt x="5400" y="9943"/>
                  <a:pt x="2160" y="7886"/>
                  <a:pt x="2160" y="5486"/>
                </a:cubicBezTo>
                <a:cubicBezTo>
                  <a:pt x="2160" y="3771"/>
                  <a:pt x="3240" y="2400"/>
                  <a:pt x="4860" y="1714"/>
                </a:cubicBezTo>
                <a:cubicBezTo>
                  <a:pt x="7020" y="343"/>
                  <a:pt x="10260" y="0"/>
                  <a:pt x="12960" y="0"/>
                </a:cubicBezTo>
                <a:lnTo>
                  <a:pt x="21600" y="0"/>
                </a:lnTo>
                <a:close/>
                <a:moveTo>
                  <a:pt x="12960" y="13714"/>
                </a:moveTo>
                <a:cubicBezTo>
                  <a:pt x="12960" y="13714"/>
                  <a:pt x="12420" y="13714"/>
                  <a:pt x="11880" y="13714"/>
                </a:cubicBezTo>
                <a:cubicBezTo>
                  <a:pt x="8640" y="13714"/>
                  <a:pt x="3780" y="14400"/>
                  <a:pt x="3780" y="16800"/>
                </a:cubicBezTo>
                <a:cubicBezTo>
                  <a:pt x="3780" y="19543"/>
                  <a:pt x="8100" y="20229"/>
                  <a:pt x="11340" y="20229"/>
                </a:cubicBezTo>
                <a:cubicBezTo>
                  <a:pt x="14580" y="20229"/>
                  <a:pt x="17820" y="19543"/>
                  <a:pt x="17820" y="17486"/>
                </a:cubicBezTo>
                <a:cubicBezTo>
                  <a:pt x="17820" y="15429"/>
                  <a:pt x="15120" y="14400"/>
                  <a:pt x="12960" y="13714"/>
                </a:cubicBezTo>
                <a:close/>
                <a:moveTo>
                  <a:pt x="9720" y="1029"/>
                </a:moveTo>
                <a:cubicBezTo>
                  <a:pt x="8640" y="1029"/>
                  <a:pt x="7560" y="1371"/>
                  <a:pt x="7020" y="2057"/>
                </a:cubicBezTo>
                <a:cubicBezTo>
                  <a:pt x="5940" y="2400"/>
                  <a:pt x="5940" y="3086"/>
                  <a:pt x="5940" y="4114"/>
                </a:cubicBezTo>
                <a:cubicBezTo>
                  <a:pt x="5940" y="5829"/>
                  <a:pt x="7560" y="8914"/>
                  <a:pt x="11340" y="8914"/>
                </a:cubicBezTo>
                <a:cubicBezTo>
                  <a:pt x="12420" y="8914"/>
                  <a:pt x="13500" y="8571"/>
                  <a:pt x="14580" y="8229"/>
                </a:cubicBezTo>
                <a:cubicBezTo>
                  <a:pt x="15120" y="7543"/>
                  <a:pt x="15660" y="6857"/>
                  <a:pt x="15660" y="6171"/>
                </a:cubicBezTo>
                <a:cubicBezTo>
                  <a:pt x="15660" y="4114"/>
                  <a:pt x="13500" y="1029"/>
                  <a:pt x="9720" y="1029"/>
                </a:cubicBezTo>
                <a:close/>
              </a:path>
            </a:pathLst>
          </a:custGeom>
          <a:solidFill>
            <a:srgbClr val="686976"/>
          </a:solidFill>
          <a:ln>
            <a:noFill/>
          </a:ln>
        </p:spPr>
        <p:txBody>
          <a:bodyPr spcFirstLastPara="1" wrap="square" lIns="14550" tIns="45700" rIns="14550" bIns="45700" anchor="t" anchorCtr="0">
            <a:noAutofit/>
          </a:bodyPr>
          <a:lstStyle/>
          <a:p>
            <a:pPr marL="0" marR="0" lvl="0" indent="0" algn="l" rtl="0">
              <a:lnSpc>
                <a:spcPct val="100000"/>
              </a:lnSpc>
              <a:spcBef>
                <a:spcPts val="0"/>
              </a:spcBef>
              <a:spcAft>
                <a:spcPts val="0"/>
              </a:spcAft>
              <a:buClr>
                <a:srgbClr val="686876"/>
              </a:buClr>
              <a:buSzPts val="765"/>
              <a:buFont typeface="Calibri"/>
              <a:buNone/>
            </a:pPr>
            <a:endParaRPr sz="765" b="0" i="0" u="none" strike="noStrike" cap="none" dirty="0">
              <a:solidFill>
                <a:srgbClr val="686876"/>
              </a:solidFill>
              <a:latin typeface="Calibri"/>
              <a:ea typeface="Calibri"/>
              <a:cs typeface="Calibri"/>
              <a:sym typeface="Calibri"/>
            </a:endParaRPr>
          </a:p>
        </p:txBody>
      </p:sp>
      <p:sp>
        <p:nvSpPr>
          <p:cNvPr id="76" name="Google Shape;76;p20"/>
          <p:cNvSpPr/>
          <p:nvPr/>
        </p:nvSpPr>
        <p:spPr>
          <a:xfrm>
            <a:off x="7083420" y="622728"/>
            <a:ext cx="91964" cy="152567"/>
          </a:xfrm>
          <a:custGeom>
            <a:avLst/>
            <a:gdLst/>
            <a:ahLst/>
            <a:cxnLst/>
            <a:rect l="l" t="t" r="r" b="b"/>
            <a:pathLst>
              <a:path w="21600" h="21600" extrusionOk="0">
                <a:moveTo>
                  <a:pt x="21282" y="18073"/>
                </a:moveTo>
                <a:cubicBezTo>
                  <a:pt x="20965" y="19837"/>
                  <a:pt x="20012" y="21159"/>
                  <a:pt x="18741" y="21159"/>
                </a:cubicBezTo>
                <a:cubicBezTo>
                  <a:pt x="16200" y="21600"/>
                  <a:pt x="13341" y="21600"/>
                  <a:pt x="10800" y="21600"/>
                </a:cubicBezTo>
                <a:cubicBezTo>
                  <a:pt x="7941" y="21600"/>
                  <a:pt x="5400" y="21600"/>
                  <a:pt x="2541" y="21159"/>
                </a:cubicBezTo>
                <a:cubicBezTo>
                  <a:pt x="1588" y="21159"/>
                  <a:pt x="635" y="19837"/>
                  <a:pt x="318" y="18073"/>
                </a:cubicBezTo>
                <a:cubicBezTo>
                  <a:pt x="0" y="15869"/>
                  <a:pt x="0" y="13224"/>
                  <a:pt x="0" y="11020"/>
                </a:cubicBezTo>
                <a:cubicBezTo>
                  <a:pt x="0" y="8376"/>
                  <a:pt x="0" y="6171"/>
                  <a:pt x="318" y="3527"/>
                </a:cubicBezTo>
                <a:cubicBezTo>
                  <a:pt x="635" y="2204"/>
                  <a:pt x="1588" y="882"/>
                  <a:pt x="2541" y="441"/>
                </a:cubicBezTo>
                <a:cubicBezTo>
                  <a:pt x="5400" y="0"/>
                  <a:pt x="7941" y="0"/>
                  <a:pt x="10800" y="0"/>
                </a:cubicBezTo>
                <a:cubicBezTo>
                  <a:pt x="13341" y="0"/>
                  <a:pt x="16200" y="0"/>
                  <a:pt x="18741" y="441"/>
                </a:cubicBezTo>
                <a:cubicBezTo>
                  <a:pt x="20012" y="882"/>
                  <a:pt x="20965" y="2204"/>
                  <a:pt x="21282" y="3527"/>
                </a:cubicBezTo>
                <a:cubicBezTo>
                  <a:pt x="21600" y="6171"/>
                  <a:pt x="21600" y="8376"/>
                  <a:pt x="21600" y="11020"/>
                </a:cubicBezTo>
                <a:cubicBezTo>
                  <a:pt x="21600" y="13224"/>
                  <a:pt x="21600" y="15869"/>
                  <a:pt x="21282" y="18073"/>
                </a:cubicBezTo>
                <a:close/>
                <a:moveTo>
                  <a:pt x="14929" y="10139"/>
                </a:moveTo>
                <a:cubicBezTo>
                  <a:pt x="8894" y="4849"/>
                  <a:pt x="8894" y="4849"/>
                  <a:pt x="8894" y="4849"/>
                </a:cubicBezTo>
                <a:cubicBezTo>
                  <a:pt x="8576" y="4408"/>
                  <a:pt x="8259" y="4408"/>
                  <a:pt x="7941" y="4408"/>
                </a:cubicBezTo>
                <a:cubicBezTo>
                  <a:pt x="7941" y="4849"/>
                  <a:pt x="7624" y="5290"/>
                  <a:pt x="7624" y="5731"/>
                </a:cubicBezTo>
                <a:cubicBezTo>
                  <a:pt x="7624" y="16310"/>
                  <a:pt x="7624" y="16310"/>
                  <a:pt x="7624" y="16310"/>
                </a:cubicBezTo>
                <a:cubicBezTo>
                  <a:pt x="7624" y="16751"/>
                  <a:pt x="7941" y="17192"/>
                  <a:pt x="7941" y="17192"/>
                </a:cubicBezTo>
                <a:cubicBezTo>
                  <a:pt x="8259" y="17192"/>
                  <a:pt x="8259" y="17192"/>
                  <a:pt x="8259" y="17192"/>
                </a:cubicBezTo>
                <a:cubicBezTo>
                  <a:pt x="8576" y="17192"/>
                  <a:pt x="8576" y="17192"/>
                  <a:pt x="8894" y="17192"/>
                </a:cubicBezTo>
                <a:cubicBezTo>
                  <a:pt x="14929" y="11902"/>
                  <a:pt x="14929" y="11902"/>
                  <a:pt x="14929" y="11902"/>
                </a:cubicBezTo>
                <a:cubicBezTo>
                  <a:pt x="15247" y="11461"/>
                  <a:pt x="15247" y="11461"/>
                  <a:pt x="15247" y="11020"/>
                </a:cubicBezTo>
                <a:cubicBezTo>
                  <a:pt x="15247" y="10580"/>
                  <a:pt x="15247" y="10139"/>
                  <a:pt x="14929" y="10139"/>
                </a:cubicBezTo>
                <a:close/>
              </a:path>
            </a:pathLst>
          </a:custGeom>
          <a:solidFill>
            <a:srgbClr val="686976"/>
          </a:solidFill>
          <a:ln>
            <a:noFill/>
          </a:ln>
        </p:spPr>
        <p:txBody>
          <a:bodyPr spcFirstLastPara="1" wrap="square" lIns="14550" tIns="45700" rIns="14550" bIns="45700" anchor="t" anchorCtr="0">
            <a:noAutofit/>
          </a:bodyPr>
          <a:lstStyle/>
          <a:p>
            <a:pPr marL="0" marR="0" lvl="0" indent="0" algn="l" rtl="0">
              <a:lnSpc>
                <a:spcPct val="100000"/>
              </a:lnSpc>
              <a:spcBef>
                <a:spcPts val="0"/>
              </a:spcBef>
              <a:spcAft>
                <a:spcPts val="0"/>
              </a:spcAft>
              <a:buClr>
                <a:srgbClr val="686876"/>
              </a:buClr>
              <a:buSzPts val="765"/>
              <a:buFont typeface="Calibri"/>
              <a:buNone/>
            </a:pPr>
            <a:endParaRPr sz="765" b="0" i="0" u="none" strike="noStrike" cap="none" dirty="0">
              <a:solidFill>
                <a:srgbClr val="686876"/>
              </a:solidFill>
              <a:latin typeface="Calibri"/>
              <a:ea typeface="Calibri"/>
              <a:cs typeface="Calibri"/>
              <a:sym typeface="Calibri"/>
            </a:endParaRPr>
          </a:p>
        </p:txBody>
      </p:sp>
      <p:sp>
        <p:nvSpPr>
          <p:cNvPr id="77" name="Google Shape;77;p20"/>
          <p:cNvSpPr txBox="1">
            <a:spLocks noGrp="1"/>
          </p:cNvSpPr>
          <p:nvPr>
            <p:ph type="sldNum" idx="12"/>
          </p:nvPr>
        </p:nvSpPr>
        <p:spPr>
          <a:xfrm>
            <a:off x="7342873" y="559311"/>
            <a:ext cx="193771" cy="273280"/>
          </a:xfrm>
          <a:prstGeom prst="rect">
            <a:avLst/>
          </a:prstGeom>
          <a:noFill/>
          <a:ln>
            <a:noFill/>
          </a:ln>
        </p:spPr>
        <p:txBody>
          <a:bodyPr spcFirstLastPara="1" wrap="square" lIns="38100" tIns="38100" rIns="38100" bIns="38100" anchor="t" anchorCtr="0">
            <a:spAutoFit/>
          </a:bodyPr>
          <a:lstStyle>
            <a:lvl1pPr marL="0" marR="0" lvl="0" indent="0" algn="l">
              <a:spcBef>
                <a:spcPts val="0"/>
              </a:spcBef>
              <a:buNone/>
              <a:defRPr sz="638" cap="none">
                <a:solidFill>
                  <a:srgbClr val="F4F5F7"/>
                </a:solidFill>
                <a:latin typeface="Gill Sans"/>
                <a:ea typeface="Gill Sans"/>
                <a:cs typeface="Gill Sans"/>
                <a:sym typeface="Gill Sans"/>
              </a:defRPr>
            </a:lvl1pPr>
            <a:lvl2pPr marL="0" marR="0" lvl="1" indent="0" algn="l">
              <a:spcBef>
                <a:spcPts val="0"/>
              </a:spcBef>
              <a:buNone/>
              <a:defRPr sz="638" cap="none">
                <a:solidFill>
                  <a:srgbClr val="F4F5F7"/>
                </a:solidFill>
                <a:latin typeface="Gill Sans"/>
                <a:ea typeface="Gill Sans"/>
                <a:cs typeface="Gill Sans"/>
                <a:sym typeface="Gill Sans"/>
              </a:defRPr>
            </a:lvl2pPr>
            <a:lvl3pPr marL="0" marR="0" lvl="2" indent="0" algn="l">
              <a:spcBef>
                <a:spcPts val="0"/>
              </a:spcBef>
              <a:buNone/>
              <a:defRPr sz="638" cap="none">
                <a:solidFill>
                  <a:srgbClr val="F4F5F7"/>
                </a:solidFill>
                <a:latin typeface="Gill Sans"/>
                <a:ea typeface="Gill Sans"/>
                <a:cs typeface="Gill Sans"/>
                <a:sym typeface="Gill Sans"/>
              </a:defRPr>
            </a:lvl3pPr>
            <a:lvl4pPr marL="0" marR="0" lvl="3" indent="0" algn="l">
              <a:spcBef>
                <a:spcPts val="0"/>
              </a:spcBef>
              <a:buNone/>
              <a:defRPr sz="638" cap="none">
                <a:solidFill>
                  <a:srgbClr val="F4F5F7"/>
                </a:solidFill>
                <a:latin typeface="Gill Sans"/>
                <a:ea typeface="Gill Sans"/>
                <a:cs typeface="Gill Sans"/>
                <a:sym typeface="Gill Sans"/>
              </a:defRPr>
            </a:lvl4pPr>
            <a:lvl5pPr marL="0" marR="0" lvl="4" indent="0" algn="l">
              <a:spcBef>
                <a:spcPts val="0"/>
              </a:spcBef>
              <a:buNone/>
              <a:defRPr sz="638" cap="none">
                <a:solidFill>
                  <a:srgbClr val="F4F5F7"/>
                </a:solidFill>
                <a:latin typeface="Gill Sans"/>
                <a:ea typeface="Gill Sans"/>
                <a:cs typeface="Gill Sans"/>
                <a:sym typeface="Gill Sans"/>
              </a:defRPr>
            </a:lvl5pPr>
            <a:lvl6pPr marL="0" marR="0" lvl="5" indent="0" algn="l">
              <a:spcBef>
                <a:spcPts val="0"/>
              </a:spcBef>
              <a:buNone/>
              <a:defRPr sz="638" cap="none">
                <a:solidFill>
                  <a:srgbClr val="F4F5F7"/>
                </a:solidFill>
                <a:latin typeface="Gill Sans"/>
                <a:ea typeface="Gill Sans"/>
                <a:cs typeface="Gill Sans"/>
                <a:sym typeface="Gill Sans"/>
              </a:defRPr>
            </a:lvl6pPr>
            <a:lvl7pPr marL="0" marR="0" lvl="6" indent="0" algn="l">
              <a:spcBef>
                <a:spcPts val="0"/>
              </a:spcBef>
              <a:buNone/>
              <a:defRPr sz="638" cap="none">
                <a:solidFill>
                  <a:srgbClr val="F4F5F7"/>
                </a:solidFill>
                <a:latin typeface="Gill Sans"/>
                <a:ea typeface="Gill Sans"/>
                <a:cs typeface="Gill Sans"/>
                <a:sym typeface="Gill Sans"/>
              </a:defRPr>
            </a:lvl7pPr>
            <a:lvl8pPr marL="0" marR="0" lvl="7" indent="0" algn="l">
              <a:spcBef>
                <a:spcPts val="0"/>
              </a:spcBef>
              <a:buNone/>
              <a:defRPr sz="638" cap="none">
                <a:solidFill>
                  <a:srgbClr val="F4F5F7"/>
                </a:solidFill>
                <a:latin typeface="Gill Sans"/>
                <a:ea typeface="Gill Sans"/>
                <a:cs typeface="Gill Sans"/>
                <a:sym typeface="Gill Sans"/>
              </a:defRPr>
            </a:lvl8pPr>
            <a:lvl9pPr marL="0" marR="0" lvl="8" indent="0" algn="l">
              <a:spcBef>
                <a:spcPts val="0"/>
              </a:spcBef>
              <a:buNone/>
              <a:defRPr sz="638" cap="none">
                <a:solidFill>
                  <a:srgbClr val="F4F5F7"/>
                </a:solidFill>
                <a:latin typeface="Gill Sans"/>
                <a:ea typeface="Gill Sans"/>
                <a:cs typeface="Gill Sans"/>
                <a:sym typeface="Gill Sans"/>
              </a:defRPr>
            </a:lvl9pPr>
          </a:lstStyle>
          <a:p>
            <a:pPr marL="0" lvl="0" indent="0" algn="l" rtl="0">
              <a:spcBef>
                <a:spcPts val="0"/>
              </a:spcBef>
              <a:spcAft>
                <a:spcPts val="0"/>
              </a:spcAft>
              <a:buNone/>
            </a:pPr>
            <a:fld id="{00000000-1234-1234-1234-123412341234}" type="slidenum">
              <a:rPr lang="en-US"/>
              <a:t>‹#›</a:t>
            </a:fld>
            <a:endParaRPr dirty="0"/>
          </a:p>
        </p:txBody>
      </p:sp>
      <p:sp>
        <p:nvSpPr>
          <p:cNvPr id="78" name="Google Shape;78;p20"/>
          <p:cNvSpPr txBox="1"/>
          <p:nvPr/>
        </p:nvSpPr>
        <p:spPr>
          <a:xfrm>
            <a:off x="7342873" y="559311"/>
            <a:ext cx="193771" cy="122694"/>
          </a:xfrm>
          <a:prstGeom prst="rect">
            <a:avLst/>
          </a:prstGeom>
          <a:noFill/>
          <a:ln>
            <a:noFill/>
          </a:ln>
        </p:spPr>
        <p:txBody>
          <a:bodyPr spcFirstLastPara="1" wrap="square" lIns="12125" tIns="12125" rIns="12125" bIns="12125" anchor="t" anchorCtr="0">
            <a:spAutoFit/>
          </a:bodyPr>
          <a:lstStyle/>
          <a:p>
            <a:pPr marL="0" marR="0" lvl="0" indent="0" algn="l" rtl="0">
              <a:lnSpc>
                <a:spcPct val="100000"/>
              </a:lnSpc>
              <a:spcBef>
                <a:spcPts val="0"/>
              </a:spcBef>
              <a:spcAft>
                <a:spcPts val="0"/>
              </a:spcAft>
              <a:buClr>
                <a:srgbClr val="393941"/>
              </a:buClr>
              <a:buSzPts val="638"/>
              <a:buFont typeface="Gill Sans"/>
              <a:buNone/>
            </a:pPr>
            <a:fld id="{00000000-1234-1234-1234-123412341234}" type="slidenum">
              <a:rPr lang="en-US" sz="638" b="0" i="0" u="none" strike="noStrike" cap="none">
                <a:solidFill>
                  <a:srgbClr val="393941"/>
                </a:solidFill>
                <a:latin typeface="Gill Sans"/>
                <a:ea typeface="Gill Sans"/>
                <a:cs typeface="Gill Sans"/>
                <a:sym typeface="Gill Sans"/>
              </a:rPr>
              <a:t>‹#›</a:t>
            </a:fld>
            <a:endParaRPr sz="638" b="0" i="0" u="none" strike="noStrike" cap="none" dirty="0">
              <a:solidFill>
                <a:srgbClr val="393941"/>
              </a:solidFill>
              <a:latin typeface="Gill Sans"/>
              <a:ea typeface="Gill Sans"/>
              <a:cs typeface="Gill Sans"/>
              <a:sym typeface="Gill Sans"/>
            </a:endParaRPr>
          </a:p>
        </p:txBody>
      </p:sp>
      <p:cxnSp>
        <p:nvCxnSpPr>
          <p:cNvPr id="79" name="Google Shape;79;p20"/>
          <p:cNvCxnSpPr/>
          <p:nvPr/>
        </p:nvCxnSpPr>
        <p:spPr>
          <a:xfrm>
            <a:off x="3761904" y="6835444"/>
            <a:ext cx="256689" cy="1"/>
          </a:xfrm>
          <a:prstGeom prst="straightConnector1">
            <a:avLst/>
          </a:prstGeom>
          <a:noFill/>
          <a:ln w="9525" cap="flat" cmpd="sng">
            <a:solidFill>
              <a:srgbClr val="26B470"/>
            </a:solidFill>
            <a:prstDash val="solid"/>
            <a:round/>
            <a:headEnd type="none" w="sm" len="sm"/>
            <a:tailEnd type="none" w="sm" len="sm"/>
          </a:ln>
        </p:spPr>
      </p:cxnSp>
      <p:sp>
        <p:nvSpPr>
          <p:cNvPr id="80" name="Google Shape;80;p20"/>
          <p:cNvSpPr txBox="1">
            <a:spLocks noGrp="1"/>
          </p:cNvSpPr>
          <p:nvPr>
            <p:ph type="title"/>
          </p:nvPr>
        </p:nvSpPr>
        <p:spPr>
          <a:xfrm>
            <a:off x="1330308" y="5656249"/>
            <a:ext cx="5253867" cy="948971"/>
          </a:xfrm>
          <a:prstGeom prst="rect">
            <a:avLst/>
          </a:prstGeom>
          <a:noFill/>
          <a:ln>
            <a:noFill/>
          </a:ln>
        </p:spPr>
        <p:txBody>
          <a:bodyPr spcFirstLastPara="1" wrap="square" lIns="91425" tIns="45700" rIns="91425" bIns="45700" anchor="t" anchorCtr="0">
            <a:noAutofit/>
          </a:bodyPr>
          <a:lstStyle>
            <a:lvl1pPr marR="0" lvl="0" algn="ctr" rtl="0">
              <a:lnSpc>
                <a:spcPct val="80000"/>
              </a:lnSpc>
              <a:spcBef>
                <a:spcPts val="0"/>
              </a:spcBef>
              <a:spcAft>
                <a:spcPts val="0"/>
              </a:spcAft>
              <a:buClr>
                <a:srgbClr val="2CB772"/>
              </a:buClr>
              <a:buSzPts val="3188"/>
              <a:buFont typeface="Gill Sans"/>
              <a:buNone/>
              <a:defRPr sz="3188" b="1" i="0" u="none" strike="noStrike" cap="none">
                <a:solidFill>
                  <a:srgbClr val="2CB772"/>
                </a:solidFill>
                <a:latin typeface="Gill Sans"/>
                <a:ea typeface="Gill Sans"/>
                <a:cs typeface="Gill Sans"/>
                <a:sym typeface="Gill Sans"/>
              </a:defRPr>
            </a:lvl1pPr>
            <a:lvl2pPr marR="0" lvl="1" algn="l" rtl="0">
              <a:lnSpc>
                <a:spcPct val="80000"/>
              </a:lnSpc>
              <a:spcBef>
                <a:spcPts val="0"/>
              </a:spcBef>
              <a:spcAft>
                <a:spcPts val="0"/>
              </a:spcAft>
              <a:buClr>
                <a:srgbClr val="393941"/>
              </a:buClr>
              <a:buSzPts val="3188"/>
              <a:buFont typeface="Montserrat SemiBold"/>
              <a:buNone/>
              <a:defRPr sz="3188" b="1" i="0" u="none" strike="noStrike" cap="none">
                <a:solidFill>
                  <a:srgbClr val="393941"/>
                </a:solidFill>
                <a:latin typeface="Montserrat SemiBold"/>
                <a:ea typeface="Montserrat SemiBold"/>
                <a:cs typeface="Montserrat SemiBold"/>
                <a:sym typeface="Montserrat SemiBold"/>
              </a:defRPr>
            </a:lvl2pPr>
            <a:lvl3pPr marR="0" lvl="2" algn="l" rtl="0">
              <a:lnSpc>
                <a:spcPct val="80000"/>
              </a:lnSpc>
              <a:spcBef>
                <a:spcPts val="0"/>
              </a:spcBef>
              <a:spcAft>
                <a:spcPts val="0"/>
              </a:spcAft>
              <a:buClr>
                <a:srgbClr val="393941"/>
              </a:buClr>
              <a:buSzPts val="3188"/>
              <a:buFont typeface="Montserrat SemiBold"/>
              <a:buNone/>
              <a:defRPr sz="3188" b="1" i="0" u="none" strike="noStrike" cap="none">
                <a:solidFill>
                  <a:srgbClr val="393941"/>
                </a:solidFill>
                <a:latin typeface="Montserrat SemiBold"/>
                <a:ea typeface="Montserrat SemiBold"/>
                <a:cs typeface="Montserrat SemiBold"/>
                <a:sym typeface="Montserrat SemiBold"/>
              </a:defRPr>
            </a:lvl3pPr>
            <a:lvl4pPr marR="0" lvl="3" algn="l" rtl="0">
              <a:lnSpc>
                <a:spcPct val="80000"/>
              </a:lnSpc>
              <a:spcBef>
                <a:spcPts val="0"/>
              </a:spcBef>
              <a:spcAft>
                <a:spcPts val="0"/>
              </a:spcAft>
              <a:buClr>
                <a:srgbClr val="393941"/>
              </a:buClr>
              <a:buSzPts val="3188"/>
              <a:buFont typeface="Montserrat SemiBold"/>
              <a:buNone/>
              <a:defRPr sz="3188" b="1" i="0" u="none" strike="noStrike" cap="none">
                <a:solidFill>
                  <a:srgbClr val="393941"/>
                </a:solidFill>
                <a:latin typeface="Montserrat SemiBold"/>
                <a:ea typeface="Montserrat SemiBold"/>
                <a:cs typeface="Montserrat SemiBold"/>
                <a:sym typeface="Montserrat SemiBold"/>
              </a:defRPr>
            </a:lvl4pPr>
            <a:lvl5pPr marR="0" lvl="4" algn="l" rtl="0">
              <a:lnSpc>
                <a:spcPct val="80000"/>
              </a:lnSpc>
              <a:spcBef>
                <a:spcPts val="0"/>
              </a:spcBef>
              <a:spcAft>
                <a:spcPts val="0"/>
              </a:spcAft>
              <a:buClr>
                <a:srgbClr val="393941"/>
              </a:buClr>
              <a:buSzPts val="3188"/>
              <a:buFont typeface="Montserrat SemiBold"/>
              <a:buNone/>
              <a:defRPr sz="3188" b="1" i="0" u="none" strike="noStrike" cap="none">
                <a:solidFill>
                  <a:srgbClr val="393941"/>
                </a:solidFill>
                <a:latin typeface="Montserrat SemiBold"/>
                <a:ea typeface="Montserrat SemiBold"/>
                <a:cs typeface="Montserrat SemiBold"/>
                <a:sym typeface="Montserrat SemiBold"/>
              </a:defRPr>
            </a:lvl5pPr>
            <a:lvl6pPr marR="0" lvl="5" algn="l" rtl="0">
              <a:lnSpc>
                <a:spcPct val="80000"/>
              </a:lnSpc>
              <a:spcBef>
                <a:spcPts val="0"/>
              </a:spcBef>
              <a:spcAft>
                <a:spcPts val="0"/>
              </a:spcAft>
              <a:buClr>
                <a:srgbClr val="393941"/>
              </a:buClr>
              <a:buSzPts val="3188"/>
              <a:buFont typeface="Montserrat SemiBold"/>
              <a:buNone/>
              <a:defRPr sz="3188" b="1" i="0" u="none" strike="noStrike" cap="none">
                <a:solidFill>
                  <a:srgbClr val="393941"/>
                </a:solidFill>
                <a:latin typeface="Montserrat SemiBold"/>
                <a:ea typeface="Montserrat SemiBold"/>
                <a:cs typeface="Montserrat SemiBold"/>
                <a:sym typeface="Montserrat SemiBold"/>
              </a:defRPr>
            </a:lvl6pPr>
            <a:lvl7pPr marR="0" lvl="6" algn="l" rtl="0">
              <a:lnSpc>
                <a:spcPct val="80000"/>
              </a:lnSpc>
              <a:spcBef>
                <a:spcPts val="0"/>
              </a:spcBef>
              <a:spcAft>
                <a:spcPts val="0"/>
              </a:spcAft>
              <a:buClr>
                <a:srgbClr val="393941"/>
              </a:buClr>
              <a:buSzPts val="3188"/>
              <a:buFont typeface="Montserrat SemiBold"/>
              <a:buNone/>
              <a:defRPr sz="3188" b="1" i="0" u="none" strike="noStrike" cap="none">
                <a:solidFill>
                  <a:srgbClr val="393941"/>
                </a:solidFill>
                <a:latin typeface="Montserrat SemiBold"/>
                <a:ea typeface="Montserrat SemiBold"/>
                <a:cs typeface="Montserrat SemiBold"/>
                <a:sym typeface="Montserrat SemiBold"/>
              </a:defRPr>
            </a:lvl7pPr>
            <a:lvl8pPr marR="0" lvl="7" algn="l" rtl="0">
              <a:lnSpc>
                <a:spcPct val="80000"/>
              </a:lnSpc>
              <a:spcBef>
                <a:spcPts val="0"/>
              </a:spcBef>
              <a:spcAft>
                <a:spcPts val="0"/>
              </a:spcAft>
              <a:buClr>
                <a:srgbClr val="393941"/>
              </a:buClr>
              <a:buSzPts val="3188"/>
              <a:buFont typeface="Montserrat SemiBold"/>
              <a:buNone/>
              <a:defRPr sz="3188" b="1" i="0" u="none" strike="noStrike" cap="none">
                <a:solidFill>
                  <a:srgbClr val="393941"/>
                </a:solidFill>
                <a:latin typeface="Montserrat SemiBold"/>
                <a:ea typeface="Montserrat SemiBold"/>
                <a:cs typeface="Montserrat SemiBold"/>
                <a:sym typeface="Montserrat SemiBold"/>
              </a:defRPr>
            </a:lvl8pPr>
            <a:lvl9pPr marR="0" lvl="8" algn="l" rtl="0">
              <a:lnSpc>
                <a:spcPct val="80000"/>
              </a:lnSpc>
              <a:spcBef>
                <a:spcPts val="0"/>
              </a:spcBef>
              <a:spcAft>
                <a:spcPts val="0"/>
              </a:spcAft>
              <a:buClr>
                <a:srgbClr val="393941"/>
              </a:buClr>
              <a:buSzPts val="3188"/>
              <a:buFont typeface="Montserrat SemiBold"/>
              <a:buNone/>
              <a:defRPr sz="3188" b="1" i="0" u="none" strike="noStrike" cap="none">
                <a:solidFill>
                  <a:srgbClr val="393941"/>
                </a:solidFill>
                <a:latin typeface="Montserrat SemiBold"/>
                <a:ea typeface="Montserrat SemiBold"/>
                <a:cs typeface="Montserrat SemiBold"/>
                <a:sym typeface="Montserrat SemiBold"/>
              </a:defRPr>
            </a:lvl9pPr>
          </a:lstStyle>
          <a:p>
            <a:endParaRPr/>
          </a:p>
        </p:txBody>
      </p:sp>
      <p:sp>
        <p:nvSpPr>
          <p:cNvPr id="81" name="Google Shape;81;p20"/>
          <p:cNvSpPr txBox="1">
            <a:spLocks noGrp="1"/>
          </p:cNvSpPr>
          <p:nvPr>
            <p:ph type="body" idx="1"/>
          </p:nvPr>
        </p:nvSpPr>
        <p:spPr>
          <a:xfrm>
            <a:off x="1323710" y="3141045"/>
            <a:ext cx="5296546" cy="379050"/>
          </a:xfrm>
          <a:prstGeom prst="rect">
            <a:avLst/>
          </a:prstGeom>
          <a:noFill/>
          <a:ln>
            <a:noFill/>
          </a:ln>
        </p:spPr>
        <p:txBody>
          <a:bodyPr spcFirstLastPara="1" wrap="square" lIns="91425" tIns="45700" rIns="91425" bIns="45700" anchor="t" anchorCtr="0">
            <a:normAutofit/>
          </a:bodyPr>
          <a:lstStyle>
            <a:lvl1pPr marL="457200" marR="0" lvl="0" indent="-228600" algn="ctr" rtl="0">
              <a:lnSpc>
                <a:spcPct val="100000"/>
              </a:lnSpc>
              <a:spcBef>
                <a:spcPts val="0"/>
              </a:spcBef>
              <a:spcAft>
                <a:spcPts val="0"/>
              </a:spcAft>
              <a:buClr>
                <a:srgbClr val="FFFEFF"/>
              </a:buClr>
              <a:buSzPts val="765"/>
              <a:buFont typeface="Gill Sans"/>
              <a:buNone/>
              <a:defRPr sz="765" b="0" i="0" u="none" strike="noStrike" cap="none">
                <a:solidFill>
                  <a:srgbClr val="FFFEFF"/>
                </a:solidFill>
                <a:latin typeface="Gill Sans"/>
                <a:ea typeface="Gill Sans"/>
                <a:cs typeface="Gill Sans"/>
                <a:sym typeface="Gill Sans"/>
              </a:defRPr>
            </a:lvl1pPr>
            <a:lvl2pPr marL="914400" marR="0" lvl="1"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2pPr>
            <a:lvl3pPr marL="1371600" marR="0" lvl="2"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3pPr>
            <a:lvl4pPr marL="1828800" marR="0" lvl="3"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4pPr>
            <a:lvl5pPr marL="2286000" marR="0" lvl="4"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5pPr>
            <a:lvl6pPr marL="2743200" marR="0" lvl="5"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6pPr>
            <a:lvl7pPr marL="3200400" marR="0" lvl="6"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7pPr>
            <a:lvl8pPr marL="3657600" marR="0" lvl="7"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8pPr>
            <a:lvl9pPr marL="4114800" marR="0" lvl="8"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9pPr>
          </a:lstStyle>
          <a:p>
            <a:endParaRPr/>
          </a:p>
        </p:txBody>
      </p:sp>
      <p:sp>
        <p:nvSpPr>
          <p:cNvPr id="82" name="Google Shape;82;p20"/>
          <p:cNvSpPr txBox="1">
            <a:spLocks noGrp="1"/>
          </p:cNvSpPr>
          <p:nvPr>
            <p:ph type="body" idx="2"/>
          </p:nvPr>
        </p:nvSpPr>
        <p:spPr>
          <a:xfrm>
            <a:off x="1330316" y="3731512"/>
            <a:ext cx="5289941" cy="1809626"/>
          </a:xfrm>
          <a:prstGeom prst="rect">
            <a:avLst/>
          </a:prstGeom>
          <a:noFill/>
          <a:ln>
            <a:noFill/>
          </a:ln>
        </p:spPr>
        <p:txBody>
          <a:bodyPr spcFirstLastPara="1" wrap="square" lIns="91425" tIns="45700" rIns="91425" bIns="45700" anchor="t" anchorCtr="0">
            <a:normAutofit/>
          </a:bodyPr>
          <a:lstStyle>
            <a:lvl1pPr marL="457200" marR="0" lvl="0" indent="-228600" algn="ctr" rtl="0">
              <a:lnSpc>
                <a:spcPct val="80000"/>
              </a:lnSpc>
              <a:spcBef>
                <a:spcPts val="0"/>
              </a:spcBef>
              <a:spcAft>
                <a:spcPts val="0"/>
              </a:spcAft>
              <a:buClr>
                <a:srgbClr val="FFFEFF"/>
              </a:buClr>
              <a:buSzPts val="3188"/>
              <a:buFont typeface="Gill Sans"/>
              <a:buNone/>
              <a:defRPr sz="3188" b="1" i="0" u="none" strike="noStrike" cap="none">
                <a:solidFill>
                  <a:srgbClr val="FFFEFF"/>
                </a:solidFill>
                <a:latin typeface="Gill Sans"/>
                <a:ea typeface="Gill Sans"/>
                <a:cs typeface="Gill Sans"/>
                <a:sym typeface="Gill Sans"/>
              </a:defRPr>
            </a:lvl1pPr>
            <a:lvl2pPr marL="914400" marR="0" lvl="1"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2pPr>
            <a:lvl3pPr marL="1371600" marR="0" lvl="2"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3pPr>
            <a:lvl4pPr marL="1828800" marR="0" lvl="3"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4pPr>
            <a:lvl5pPr marL="2286000" marR="0" lvl="4"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5pPr>
            <a:lvl6pPr marL="2743200" marR="0" lvl="5"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6pPr>
            <a:lvl7pPr marL="3200400" marR="0" lvl="6"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7pPr>
            <a:lvl8pPr marL="3657600" marR="0" lvl="7"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8pPr>
            <a:lvl9pPr marL="4114800" marR="0" lvl="8"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t 2">
  <p:cSld name="Content 2">
    <p:spTree>
      <p:nvGrpSpPr>
        <p:cNvPr id="1" name="Shape 83"/>
        <p:cNvGrpSpPr/>
        <p:nvPr/>
      </p:nvGrpSpPr>
      <p:grpSpPr>
        <a:xfrm>
          <a:off x="0" y="0"/>
          <a:ext cx="0" cy="0"/>
          <a:chOff x="0" y="0"/>
          <a:chExt cx="0" cy="0"/>
        </a:xfrm>
      </p:grpSpPr>
      <p:sp>
        <p:nvSpPr>
          <p:cNvPr id="84" name="Google Shape;84;p21"/>
          <p:cNvSpPr txBox="1">
            <a:spLocks noGrp="1"/>
          </p:cNvSpPr>
          <p:nvPr>
            <p:ph type="title"/>
          </p:nvPr>
        </p:nvSpPr>
        <p:spPr>
          <a:xfrm>
            <a:off x="3842924" y="2207507"/>
            <a:ext cx="3089731" cy="1596346"/>
          </a:xfrm>
          <a:prstGeom prst="rect">
            <a:avLst/>
          </a:prstGeom>
          <a:noFill/>
          <a:ln>
            <a:noFill/>
          </a:ln>
        </p:spPr>
        <p:txBody>
          <a:bodyPr spcFirstLastPara="1" wrap="square" lIns="91425" tIns="45700" rIns="91425" bIns="45700" anchor="t" anchorCtr="0">
            <a:noAutofit/>
          </a:bodyPr>
          <a:lstStyle>
            <a:lvl1pPr marR="0" lvl="0" algn="l" rtl="0">
              <a:lnSpc>
                <a:spcPct val="80000"/>
              </a:lnSpc>
              <a:spcBef>
                <a:spcPts val="0"/>
              </a:spcBef>
              <a:spcAft>
                <a:spcPts val="0"/>
              </a:spcAft>
              <a:buClr>
                <a:srgbClr val="2CB772"/>
              </a:buClr>
              <a:buSzPts val="2805"/>
              <a:buFont typeface="Gill Sans"/>
              <a:buNone/>
              <a:defRPr sz="2805" b="1" i="0" u="none" strike="noStrike" cap="none">
                <a:solidFill>
                  <a:srgbClr val="2CB772"/>
                </a:solidFill>
                <a:latin typeface="Gill Sans"/>
                <a:ea typeface="Gill Sans"/>
                <a:cs typeface="Gill Sans"/>
                <a:sym typeface="Gill Sans"/>
              </a:defRPr>
            </a:lvl1pPr>
            <a:lvl2pPr marR="0" lvl="1" algn="l" rtl="0">
              <a:lnSpc>
                <a:spcPct val="80000"/>
              </a:lnSpc>
              <a:spcBef>
                <a:spcPts val="0"/>
              </a:spcBef>
              <a:spcAft>
                <a:spcPts val="0"/>
              </a:spcAft>
              <a:buClr>
                <a:srgbClr val="393941"/>
              </a:buClr>
              <a:buSzPts val="3188"/>
              <a:buFont typeface="Montserrat SemiBold"/>
              <a:buNone/>
              <a:defRPr sz="3188" b="1" i="0" u="none" strike="noStrike" cap="none">
                <a:solidFill>
                  <a:srgbClr val="393941"/>
                </a:solidFill>
                <a:latin typeface="Montserrat SemiBold"/>
                <a:ea typeface="Montserrat SemiBold"/>
                <a:cs typeface="Montserrat SemiBold"/>
                <a:sym typeface="Montserrat SemiBold"/>
              </a:defRPr>
            </a:lvl2pPr>
            <a:lvl3pPr marR="0" lvl="2" algn="l" rtl="0">
              <a:lnSpc>
                <a:spcPct val="80000"/>
              </a:lnSpc>
              <a:spcBef>
                <a:spcPts val="0"/>
              </a:spcBef>
              <a:spcAft>
                <a:spcPts val="0"/>
              </a:spcAft>
              <a:buClr>
                <a:srgbClr val="393941"/>
              </a:buClr>
              <a:buSzPts val="3188"/>
              <a:buFont typeface="Montserrat SemiBold"/>
              <a:buNone/>
              <a:defRPr sz="3188" b="1" i="0" u="none" strike="noStrike" cap="none">
                <a:solidFill>
                  <a:srgbClr val="393941"/>
                </a:solidFill>
                <a:latin typeface="Montserrat SemiBold"/>
                <a:ea typeface="Montserrat SemiBold"/>
                <a:cs typeface="Montserrat SemiBold"/>
                <a:sym typeface="Montserrat SemiBold"/>
              </a:defRPr>
            </a:lvl3pPr>
            <a:lvl4pPr marR="0" lvl="3" algn="l" rtl="0">
              <a:lnSpc>
                <a:spcPct val="80000"/>
              </a:lnSpc>
              <a:spcBef>
                <a:spcPts val="0"/>
              </a:spcBef>
              <a:spcAft>
                <a:spcPts val="0"/>
              </a:spcAft>
              <a:buClr>
                <a:srgbClr val="393941"/>
              </a:buClr>
              <a:buSzPts val="3188"/>
              <a:buFont typeface="Montserrat SemiBold"/>
              <a:buNone/>
              <a:defRPr sz="3188" b="1" i="0" u="none" strike="noStrike" cap="none">
                <a:solidFill>
                  <a:srgbClr val="393941"/>
                </a:solidFill>
                <a:latin typeface="Montserrat SemiBold"/>
                <a:ea typeface="Montserrat SemiBold"/>
                <a:cs typeface="Montserrat SemiBold"/>
                <a:sym typeface="Montserrat SemiBold"/>
              </a:defRPr>
            </a:lvl4pPr>
            <a:lvl5pPr marR="0" lvl="4" algn="l" rtl="0">
              <a:lnSpc>
                <a:spcPct val="80000"/>
              </a:lnSpc>
              <a:spcBef>
                <a:spcPts val="0"/>
              </a:spcBef>
              <a:spcAft>
                <a:spcPts val="0"/>
              </a:spcAft>
              <a:buClr>
                <a:srgbClr val="393941"/>
              </a:buClr>
              <a:buSzPts val="3188"/>
              <a:buFont typeface="Montserrat SemiBold"/>
              <a:buNone/>
              <a:defRPr sz="3188" b="1" i="0" u="none" strike="noStrike" cap="none">
                <a:solidFill>
                  <a:srgbClr val="393941"/>
                </a:solidFill>
                <a:latin typeface="Montserrat SemiBold"/>
                <a:ea typeface="Montserrat SemiBold"/>
                <a:cs typeface="Montserrat SemiBold"/>
                <a:sym typeface="Montserrat SemiBold"/>
              </a:defRPr>
            </a:lvl5pPr>
            <a:lvl6pPr marR="0" lvl="5" algn="l" rtl="0">
              <a:lnSpc>
                <a:spcPct val="80000"/>
              </a:lnSpc>
              <a:spcBef>
                <a:spcPts val="0"/>
              </a:spcBef>
              <a:spcAft>
                <a:spcPts val="0"/>
              </a:spcAft>
              <a:buClr>
                <a:srgbClr val="393941"/>
              </a:buClr>
              <a:buSzPts val="3188"/>
              <a:buFont typeface="Montserrat SemiBold"/>
              <a:buNone/>
              <a:defRPr sz="3188" b="1" i="0" u="none" strike="noStrike" cap="none">
                <a:solidFill>
                  <a:srgbClr val="393941"/>
                </a:solidFill>
                <a:latin typeface="Montserrat SemiBold"/>
                <a:ea typeface="Montserrat SemiBold"/>
                <a:cs typeface="Montserrat SemiBold"/>
                <a:sym typeface="Montserrat SemiBold"/>
              </a:defRPr>
            </a:lvl6pPr>
            <a:lvl7pPr marR="0" lvl="6" algn="l" rtl="0">
              <a:lnSpc>
                <a:spcPct val="80000"/>
              </a:lnSpc>
              <a:spcBef>
                <a:spcPts val="0"/>
              </a:spcBef>
              <a:spcAft>
                <a:spcPts val="0"/>
              </a:spcAft>
              <a:buClr>
                <a:srgbClr val="393941"/>
              </a:buClr>
              <a:buSzPts val="3188"/>
              <a:buFont typeface="Montserrat SemiBold"/>
              <a:buNone/>
              <a:defRPr sz="3188" b="1" i="0" u="none" strike="noStrike" cap="none">
                <a:solidFill>
                  <a:srgbClr val="393941"/>
                </a:solidFill>
                <a:latin typeface="Montserrat SemiBold"/>
                <a:ea typeface="Montserrat SemiBold"/>
                <a:cs typeface="Montserrat SemiBold"/>
                <a:sym typeface="Montserrat SemiBold"/>
              </a:defRPr>
            </a:lvl7pPr>
            <a:lvl8pPr marR="0" lvl="7" algn="l" rtl="0">
              <a:lnSpc>
                <a:spcPct val="80000"/>
              </a:lnSpc>
              <a:spcBef>
                <a:spcPts val="0"/>
              </a:spcBef>
              <a:spcAft>
                <a:spcPts val="0"/>
              </a:spcAft>
              <a:buClr>
                <a:srgbClr val="393941"/>
              </a:buClr>
              <a:buSzPts val="3188"/>
              <a:buFont typeface="Montserrat SemiBold"/>
              <a:buNone/>
              <a:defRPr sz="3188" b="1" i="0" u="none" strike="noStrike" cap="none">
                <a:solidFill>
                  <a:srgbClr val="393941"/>
                </a:solidFill>
                <a:latin typeface="Montserrat SemiBold"/>
                <a:ea typeface="Montserrat SemiBold"/>
                <a:cs typeface="Montserrat SemiBold"/>
                <a:sym typeface="Montserrat SemiBold"/>
              </a:defRPr>
            </a:lvl8pPr>
            <a:lvl9pPr marR="0" lvl="8" algn="l" rtl="0">
              <a:lnSpc>
                <a:spcPct val="80000"/>
              </a:lnSpc>
              <a:spcBef>
                <a:spcPts val="0"/>
              </a:spcBef>
              <a:spcAft>
                <a:spcPts val="0"/>
              </a:spcAft>
              <a:buClr>
                <a:srgbClr val="393941"/>
              </a:buClr>
              <a:buSzPts val="3188"/>
              <a:buFont typeface="Montserrat SemiBold"/>
              <a:buNone/>
              <a:defRPr sz="3188" b="1" i="0" u="none" strike="noStrike" cap="none">
                <a:solidFill>
                  <a:srgbClr val="393941"/>
                </a:solidFill>
                <a:latin typeface="Montserrat SemiBold"/>
                <a:ea typeface="Montserrat SemiBold"/>
                <a:cs typeface="Montserrat SemiBold"/>
                <a:sym typeface="Montserrat SemiBold"/>
              </a:defRPr>
            </a:lvl9pPr>
          </a:lstStyle>
          <a:p>
            <a:endParaRPr/>
          </a:p>
        </p:txBody>
      </p:sp>
      <p:sp>
        <p:nvSpPr>
          <p:cNvPr id="85" name="Google Shape;85;p21"/>
          <p:cNvSpPr/>
          <p:nvPr/>
        </p:nvSpPr>
        <p:spPr>
          <a:xfrm>
            <a:off x="855886" y="-195070"/>
            <a:ext cx="2241068" cy="10253471"/>
          </a:xfrm>
          <a:prstGeom prst="rect">
            <a:avLst/>
          </a:prstGeom>
          <a:solidFill>
            <a:srgbClr val="009457">
              <a:alpha val="67843"/>
            </a:srgbClr>
          </a:solidFill>
          <a:ln>
            <a:noFill/>
          </a:ln>
        </p:spPr>
        <p:txBody>
          <a:bodyPr spcFirstLastPara="1" wrap="square" lIns="12125" tIns="12125" rIns="12125" bIns="12125" anchor="ctr" anchorCtr="0">
            <a:noAutofit/>
          </a:bodyPr>
          <a:lstStyle/>
          <a:p>
            <a:pPr marL="0" marR="0" lvl="0" indent="0" algn="ctr" rtl="0">
              <a:lnSpc>
                <a:spcPct val="100000"/>
              </a:lnSpc>
              <a:spcBef>
                <a:spcPts val="0"/>
              </a:spcBef>
              <a:spcAft>
                <a:spcPts val="0"/>
              </a:spcAft>
              <a:buClr>
                <a:srgbClr val="FFFFFF"/>
              </a:buClr>
              <a:buSzPts val="956"/>
              <a:buFont typeface="Helvetica Neue Light"/>
              <a:buNone/>
            </a:pPr>
            <a:endParaRPr sz="956" b="0" i="0" u="none" strike="noStrike" cap="none" dirty="0">
              <a:solidFill>
                <a:srgbClr val="FFFFFF"/>
              </a:solidFill>
              <a:latin typeface="Helvetica Neue Light"/>
              <a:ea typeface="Helvetica Neue Light"/>
              <a:cs typeface="Helvetica Neue Light"/>
              <a:sym typeface="Helvetica Neue Light"/>
            </a:endParaRPr>
          </a:p>
        </p:txBody>
      </p:sp>
      <p:sp>
        <p:nvSpPr>
          <p:cNvPr id="86" name="Google Shape;86;p21"/>
          <p:cNvSpPr txBox="1">
            <a:spLocks noGrp="1"/>
          </p:cNvSpPr>
          <p:nvPr>
            <p:ph type="body" idx="1"/>
          </p:nvPr>
        </p:nvSpPr>
        <p:spPr>
          <a:xfrm>
            <a:off x="3850451" y="4664354"/>
            <a:ext cx="3089732" cy="5074602"/>
          </a:xfrm>
          <a:prstGeom prst="rect">
            <a:avLst/>
          </a:prstGeom>
          <a:noFill/>
          <a:ln>
            <a:noFill/>
          </a:ln>
        </p:spPr>
        <p:txBody>
          <a:bodyPr spcFirstLastPara="1" wrap="square" lIns="91425" tIns="45700" rIns="91425" bIns="45700" anchor="t" anchorCtr="0">
            <a:normAutofit/>
          </a:bodyPr>
          <a:lstStyle>
            <a:lvl1pPr marL="457200" marR="0" lvl="0" indent="-309562" algn="just" rtl="0">
              <a:lnSpc>
                <a:spcPct val="100000"/>
              </a:lnSpc>
              <a:spcBef>
                <a:spcPts val="0"/>
              </a:spcBef>
              <a:spcAft>
                <a:spcPts val="0"/>
              </a:spcAft>
              <a:buClr>
                <a:srgbClr val="393941"/>
              </a:buClr>
              <a:buSzPts val="1275"/>
              <a:buFont typeface="Arial"/>
              <a:buChar char="•"/>
              <a:defRPr sz="1275" b="0" i="0" u="none" strike="noStrike" cap="none">
                <a:solidFill>
                  <a:srgbClr val="393941"/>
                </a:solidFill>
                <a:latin typeface="Gill Sans"/>
                <a:ea typeface="Gill Sans"/>
                <a:cs typeface="Gill Sans"/>
                <a:sym typeface="Gill Sans"/>
              </a:defRPr>
            </a:lvl1pPr>
            <a:lvl2pPr marL="914400" marR="0" lvl="1" indent="-309562" algn="just" rtl="0">
              <a:lnSpc>
                <a:spcPct val="100000"/>
              </a:lnSpc>
              <a:spcBef>
                <a:spcPts val="0"/>
              </a:spcBef>
              <a:spcAft>
                <a:spcPts val="0"/>
              </a:spcAft>
              <a:buClr>
                <a:srgbClr val="393941"/>
              </a:buClr>
              <a:buSzPts val="1275"/>
              <a:buFont typeface="Arial"/>
              <a:buChar char="•"/>
              <a:defRPr sz="1275" b="0" i="0" u="none" strike="noStrike" cap="none">
                <a:solidFill>
                  <a:srgbClr val="393941"/>
                </a:solidFill>
                <a:latin typeface="Gill Sans"/>
                <a:ea typeface="Gill Sans"/>
                <a:cs typeface="Gill Sans"/>
                <a:sym typeface="Gill Sans"/>
              </a:defRPr>
            </a:lvl2pPr>
            <a:lvl3pPr marL="1371600" marR="0" lvl="2" indent="-309562" algn="just" rtl="0">
              <a:lnSpc>
                <a:spcPct val="100000"/>
              </a:lnSpc>
              <a:spcBef>
                <a:spcPts val="0"/>
              </a:spcBef>
              <a:spcAft>
                <a:spcPts val="0"/>
              </a:spcAft>
              <a:buClr>
                <a:srgbClr val="393941"/>
              </a:buClr>
              <a:buSzPts val="1275"/>
              <a:buFont typeface="Arial"/>
              <a:buChar char="•"/>
              <a:defRPr sz="1275" b="0" i="0" u="none" strike="noStrike" cap="none">
                <a:solidFill>
                  <a:srgbClr val="393941"/>
                </a:solidFill>
                <a:latin typeface="Gill Sans"/>
                <a:ea typeface="Gill Sans"/>
                <a:cs typeface="Gill Sans"/>
                <a:sym typeface="Gill Sans"/>
              </a:defRPr>
            </a:lvl3pPr>
            <a:lvl4pPr marL="1828800" marR="0" lvl="3" indent="-309562" algn="just" rtl="0">
              <a:lnSpc>
                <a:spcPct val="100000"/>
              </a:lnSpc>
              <a:spcBef>
                <a:spcPts val="0"/>
              </a:spcBef>
              <a:spcAft>
                <a:spcPts val="0"/>
              </a:spcAft>
              <a:buClr>
                <a:srgbClr val="393941"/>
              </a:buClr>
              <a:buSzPts val="1275"/>
              <a:buFont typeface="Arial"/>
              <a:buChar char="•"/>
              <a:defRPr sz="1275" b="0" i="0" u="none" strike="noStrike" cap="none">
                <a:solidFill>
                  <a:srgbClr val="393941"/>
                </a:solidFill>
                <a:latin typeface="Gill Sans"/>
                <a:ea typeface="Gill Sans"/>
                <a:cs typeface="Gill Sans"/>
                <a:sym typeface="Gill Sans"/>
              </a:defRPr>
            </a:lvl4pPr>
            <a:lvl5pPr marL="2286000" marR="0" lvl="4" indent="-309562" algn="just" rtl="0">
              <a:lnSpc>
                <a:spcPct val="100000"/>
              </a:lnSpc>
              <a:spcBef>
                <a:spcPts val="0"/>
              </a:spcBef>
              <a:spcAft>
                <a:spcPts val="0"/>
              </a:spcAft>
              <a:buClr>
                <a:srgbClr val="393941"/>
              </a:buClr>
              <a:buSzPts val="1275"/>
              <a:buFont typeface="Arial"/>
              <a:buChar char="•"/>
              <a:defRPr sz="1275" b="0" i="0" u="none" strike="noStrike" cap="none">
                <a:solidFill>
                  <a:srgbClr val="393941"/>
                </a:solidFill>
                <a:latin typeface="Gill Sans"/>
                <a:ea typeface="Gill Sans"/>
                <a:cs typeface="Gill Sans"/>
                <a:sym typeface="Gill Sans"/>
              </a:defRPr>
            </a:lvl5pPr>
            <a:lvl6pPr marL="2743200" marR="0" lvl="5"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6pPr>
            <a:lvl7pPr marL="3200400" marR="0" lvl="6"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7pPr>
            <a:lvl8pPr marL="3657600" marR="0" lvl="7"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8pPr>
            <a:lvl9pPr marL="4114800" marR="0" lvl="8"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9pPr>
          </a:lstStyle>
          <a:p>
            <a:endParaRPr/>
          </a:p>
        </p:txBody>
      </p:sp>
      <p:sp>
        <p:nvSpPr>
          <p:cNvPr id="87" name="Google Shape;87;p21"/>
          <p:cNvSpPr txBox="1">
            <a:spLocks noGrp="1"/>
          </p:cNvSpPr>
          <p:nvPr>
            <p:ph type="body" idx="2"/>
          </p:nvPr>
        </p:nvSpPr>
        <p:spPr>
          <a:xfrm>
            <a:off x="3842923" y="1570462"/>
            <a:ext cx="1417350" cy="423757"/>
          </a:xfrm>
          <a:prstGeom prst="rect">
            <a:avLst/>
          </a:prstGeom>
          <a:noFill/>
          <a:ln>
            <a:noFill/>
          </a:ln>
        </p:spPr>
        <p:txBody>
          <a:bodyPr spcFirstLastPara="1" wrap="square" lIns="91425" tIns="45700" rIns="91425" bIns="45700" anchor="t" anchorCtr="0">
            <a:noAutofit/>
          </a:bodyPr>
          <a:lstStyle>
            <a:lvl1pPr marL="457200" marR="0" lvl="0" indent="-228600" algn="just" rtl="0">
              <a:lnSpc>
                <a:spcPct val="100000"/>
              </a:lnSpc>
              <a:spcBef>
                <a:spcPts val="0"/>
              </a:spcBef>
              <a:spcAft>
                <a:spcPts val="0"/>
              </a:spcAft>
              <a:buClr>
                <a:srgbClr val="7A7B83"/>
              </a:buClr>
              <a:buSzPts val="1148"/>
              <a:buFont typeface="Gill Sans"/>
              <a:buNone/>
              <a:defRPr sz="1148" b="0" i="0" u="none" strike="noStrike" cap="none">
                <a:solidFill>
                  <a:srgbClr val="7A7B83"/>
                </a:solidFill>
                <a:latin typeface="Gill Sans"/>
                <a:ea typeface="Gill Sans"/>
                <a:cs typeface="Gill Sans"/>
                <a:sym typeface="Gill Sans"/>
              </a:defRPr>
            </a:lvl1pPr>
            <a:lvl2pPr marL="914400" marR="0" lvl="1"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2pPr>
            <a:lvl3pPr marL="1371600" marR="0" lvl="2"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3pPr>
            <a:lvl4pPr marL="1828800" marR="0" lvl="3"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4pPr>
            <a:lvl5pPr marL="2286000" marR="0" lvl="4"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5pPr>
            <a:lvl6pPr marL="2743200" marR="0" lvl="5"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6pPr>
            <a:lvl7pPr marL="3200400" marR="0" lvl="6"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7pPr>
            <a:lvl8pPr marL="3657600" marR="0" lvl="7"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8pPr>
            <a:lvl9pPr marL="4114800" marR="0" lvl="8"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9pPr>
          </a:lstStyle>
          <a:p>
            <a:endParaRPr/>
          </a:p>
        </p:txBody>
      </p:sp>
      <p:sp>
        <p:nvSpPr>
          <p:cNvPr id="88" name="Google Shape;88;p21"/>
          <p:cNvSpPr/>
          <p:nvPr/>
        </p:nvSpPr>
        <p:spPr>
          <a:xfrm>
            <a:off x="713011" y="-195070"/>
            <a:ext cx="2241068" cy="10253471"/>
          </a:xfrm>
          <a:prstGeom prst="rect">
            <a:avLst/>
          </a:prstGeom>
          <a:solidFill>
            <a:srgbClr val="009457">
              <a:alpha val="67843"/>
            </a:srgbClr>
          </a:solidFill>
          <a:ln>
            <a:noFill/>
          </a:ln>
        </p:spPr>
        <p:txBody>
          <a:bodyPr spcFirstLastPara="1" wrap="square" lIns="12125" tIns="12125" rIns="12125" bIns="12125" anchor="ctr" anchorCtr="0">
            <a:noAutofit/>
          </a:bodyPr>
          <a:lstStyle/>
          <a:p>
            <a:pPr marL="0" marR="0" lvl="0" indent="0" algn="ctr" rtl="0">
              <a:lnSpc>
                <a:spcPct val="100000"/>
              </a:lnSpc>
              <a:spcBef>
                <a:spcPts val="0"/>
              </a:spcBef>
              <a:spcAft>
                <a:spcPts val="0"/>
              </a:spcAft>
              <a:buClr>
                <a:srgbClr val="FFFFFF"/>
              </a:buClr>
              <a:buSzPts val="956"/>
              <a:buFont typeface="Helvetica Neue Light"/>
              <a:buNone/>
            </a:pPr>
            <a:endParaRPr sz="956" b="0" i="0" u="none" strike="noStrike" cap="none" dirty="0">
              <a:solidFill>
                <a:srgbClr val="FFFFFF"/>
              </a:solidFill>
              <a:latin typeface="Helvetica Neue Light"/>
              <a:ea typeface="Helvetica Neue Light"/>
              <a:cs typeface="Helvetica Neue Light"/>
              <a:sym typeface="Helvetica Neue Light"/>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4F5F7"/>
        </a:solidFill>
        <a:effectLst/>
      </p:bgPr>
    </p:bg>
    <p:spTree>
      <p:nvGrpSpPr>
        <p:cNvPr id="1" name="Shape 9"/>
        <p:cNvGrpSpPr/>
        <p:nvPr/>
      </p:nvGrpSpPr>
      <p:grpSpPr>
        <a:xfrm>
          <a:off x="0" y="0"/>
          <a:ext cx="0" cy="0"/>
          <a:chOff x="0" y="0"/>
          <a:chExt cx="0" cy="0"/>
        </a:xfrm>
      </p:grpSpPr>
      <p:sp>
        <p:nvSpPr>
          <p:cNvPr id="10" name="Google Shape;10;p11"/>
          <p:cNvSpPr/>
          <p:nvPr/>
        </p:nvSpPr>
        <p:spPr>
          <a:xfrm>
            <a:off x="6746738" y="619728"/>
            <a:ext cx="86467" cy="158567"/>
          </a:xfrm>
          <a:custGeom>
            <a:avLst/>
            <a:gdLst/>
            <a:ahLst/>
            <a:cxnLst/>
            <a:rect l="l" t="t" r="r" b="b"/>
            <a:pathLst>
              <a:path w="21600" h="21600" extrusionOk="0">
                <a:moveTo>
                  <a:pt x="19237" y="5082"/>
                </a:moveTo>
                <a:cubicBezTo>
                  <a:pt x="19237" y="5506"/>
                  <a:pt x="19237" y="5929"/>
                  <a:pt x="19237" y="5929"/>
                </a:cubicBezTo>
                <a:cubicBezTo>
                  <a:pt x="19237" y="13129"/>
                  <a:pt x="14850" y="21600"/>
                  <a:pt x="6750" y="21600"/>
                </a:cubicBezTo>
                <a:cubicBezTo>
                  <a:pt x="4388" y="21600"/>
                  <a:pt x="2025" y="20753"/>
                  <a:pt x="0" y="19059"/>
                </a:cubicBezTo>
                <a:cubicBezTo>
                  <a:pt x="338" y="19059"/>
                  <a:pt x="675" y="19059"/>
                  <a:pt x="1013" y="19059"/>
                </a:cubicBezTo>
                <a:cubicBezTo>
                  <a:pt x="3038" y="19059"/>
                  <a:pt x="5063" y="18212"/>
                  <a:pt x="6413" y="16941"/>
                </a:cubicBezTo>
                <a:cubicBezTo>
                  <a:pt x="4725" y="16941"/>
                  <a:pt x="3038" y="15247"/>
                  <a:pt x="2363" y="13129"/>
                </a:cubicBezTo>
                <a:cubicBezTo>
                  <a:pt x="2700" y="13129"/>
                  <a:pt x="3038" y="13129"/>
                  <a:pt x="3375" y="13129"/>
                </a:cubicBezTo>
                <a:cubicBezTo>
                  <a:pt x="3713" y="13129"/>
                  <a:pt x="4050" y="13129"/>
                  <a:pt x="4388" y="13129"/>
                </a:cubicBezTo>
                <a:cubicBezTo>
                  <a:pt x="2363" y="12282"/>
                  <a:pt x="1013" y="10165"/>
                  <a:pt x="1013" y="7624"/>
                </a:cubicBezTo>
                <a:cubicBezTo>
                  <a:pt x="1013" y="7624"/>
                  <a:pt x="1013" y="7624"/>
                  <a:pt x="1013" y="7624"/>
                </a:cubicBezTo>
                <a:cubicBezTo>
                  <a:pt x="1688" y="8047"/>
                  <a:pt x="2363" y="8047"/>
                  <a:pt x="3038" y="8047"/>
                </a:cubicBezTo>
                <a:cubicBezTo>
                  <a:pt x="1688" y="7200"/>
                  <a:pt x="1013" y="5506"/>
                  <a:pt x="1013" y="3812"/>
                </a:cubicBezTo>
                <a:cubicBezTo>
                  <a:pt x="1013" y="2541"/>
                  <a:pt x="1350" y="1694"/>
                  <a:pt x="1688" y="847"/>
                </a:cubicBezTo>
                <a:cubicBezTo>
                  <a:pt x="3713" y="4235"/>
                  <a:pt x="7088" y="6353"/>
                  <a:pt x="10463" y="6776"/>
                </a:cubicBezTo>
                <a:cubicBezTo>
                  <a:pt x="10463" y="6353"/>
                  <a:pt x="10463" y="5929"/>
                  <a:pt x="10463" y="5506"/>
                </a:cubicBezTo>
                <a:cubicBezTo>
                  <a:pt x="10463" y="2118"/>
                  <a:pt x="12487" y="0"/>
                  <a:pt x="14850" y="0"/>
                </a:cubicBezTo>
                <a:cubicBezTo>
                  <a:pt x="16200" y="0"/>
                  <a:pt x="17212" y="424"/>
                  <a:pt x="18225" y="1694"/>
                </a:cubicBezTo>
                <a:cubicBezTo>
                  <a:pt x="18900" y="1271"/>
                  <a:pt x="19912" y="847"/>
                  <a:pt x="20925" y="424"/>
                </a:cubicBezTo>
                <a:cubicBezTo>
                  <a:pt x="20587" y="1694"/>
                  <a:pt x="19912" y="2541"/>
                  <a:pt x="18900" y="3388"/>
                </a:cubicBezTo>
                <a:cubicBezTo>
                  <a:pt x="19912" y="2965"/>
                  <a:pt x="20587" y="2965"/>
                  <a:pt x="21600" y="2541"/>
                </a:cubicBezTo>
                <a:cubicBezTo>
                  <a:pt x="20925" y="3388"/>
                  <a:pt x="20250" y="4659"/>
                  <a:pt x="19237" y="5082"/>
                </a:cubicBezTo>
                <a:close/>
              </a:path>
            </a:pathLst>
          </a:custGeom>
          <a:solidFill>
            <a:srgbClr val="A6A7AC"/>
          </a:solidFill>
          <a:ln>
            <a:noFill/>
          </a:ln>
        </p:spPr>
        <p:txBody>
          <a:bodyPr spcFirstLastPara="1" wrap="square" lIns="14550" tIns="45700" rIns="14550" bIns="45700" anchor="t" anchorCtr="0">
            <a:noAutofit/>
          </a:bodyPr>
          <a:lstStyle/>
          <a:p>
            <a:pPr marL="0" marR="0" lvl="0" indent="0" algn="l" rtl="0">
              <a:lnSpc>
                <a:spcPct val="100000"/>
              </a:lnSpc>
              <a:spcBef>
                <a:spcPts val="0"/>
              </a:spcBef>
              <a:spcAft>
                <a:spcPts val="0"/>
              </a:spcAft>
              <a:buClr>
                <a:schemeClr val="lt1"/>
              </a:buClr>
              <a:buSzPts val="765"/>
              <a:buFont typeface="Calibri"/>
              <a:buNone/>
            </a:pPr>
            <a:endParaRPr sz="765" b="0" i="0" u="none" strike="noStrike" cap="none" dirty="0">
              <a:solidFill>
                <a:srgbClr val="A6A7AC"/>
              </a:solidFill>
              <a:latin typeface="Calibri"/>
              <a:ea typeface="Calibri"/>
              <a:cs typeface="Calibri"/>
              <a:sym typeface="Calibri"/>
            </a:endParaRPr>
          </a:p>
        </p:txBody>
      </p:sp>
      <p:sp>
        <p:nvSpPr>
          <p:cNvPr id="11" name="Google Shape;11;p11"/>
          <p:cNvSpPr/>
          <p:nvPr/>
        </p:nvSpPr>
        <p:spPr>
          <a:xfrm>
            <a:off x="6596447" y="594501"/>
            <a:ext cx="47619" cy="209021"/>
          </a:xfrm>
          <a:custGeom>
            <a:avLst/>
            <a:gdLst/>
            <a:ahLst/>
            <a:cxnLst/>
            <a:rect l="l" t="t" r="r" b="b"/>
            <a:pathLst>
              <a:path w="21600" h="21600" extrusionOk="0">
                <a:moveTo>
                  <a:pt x="21600" y="3546"/>
                </a:moveTo>
                <a:cubicBezTo>
                  <a:pt x="17897" y="3546"/>
                  <a:pt x="17897" y="3546"/>
                  <a:pt x="17897" y="3546"/>
                </a:cubicBezTo>
                <a:cubicBezTo>
                  <a:pt x="14811" y="3546"/>
                  <a:pt x="14194" y="4513"/>
                  <a:pt x="14194" y="5481"/>
                </a:cubicBezTo>
                <a:cubicBezTo>
                  <a:pt x="14194" y="8060"/>
                  <a:pt x="14194" y="8060"/>
                  <a:pt x="14194" y="8060"/>
                </a:cubicBezTo>
                <a:cubicBezTo>
                  <a:pt x="21600" y="8060"/>
                  <a:pt x="21600" y="8060"/>
                  <a:pt x="21600" y="8060"/>
                </a:cubicBezTo>
                <a:cubicBezTo>
                  <a:pt x="20366" y="11928"/>
                  <a:pt x="20366" y="11928"/>
                  <a:pt x="20366" y="11928"/>
                </a:cubicBezTo>
                <a:cubicBezTo>
                  <a:pt x="14194" y="11928"/>
                  <a:pt x="14194" y="11928"/>
                  <a:pt x="14194" y="11928"/>
                </a:cubicBezTo>
                <a:cubicBezTo>
                  <a:pt x="14194" y="21600"/>
                  <a:pt x="14194" y="21600"/>
                  <a:pt x="14194" y="21600"/>
                </a:cubicBezTo>
                <a:cubicBezTo>
                  <a:pt x="6789" y="21600"/>
                  <a:pt x="6789" y="21600"/>
                  <a:pt x="6789" y="21600"/>
                </a:cubicBezTo>
                <a:cubicBezTo>
                  <a:pt x="6789" y="11928"/>
                  <a:pt x="6789" y="11928"/>
                  <a:pt x="6789" y="11928"/>
                </a:cubicBezTo>
                <a:cubicBezTo>
                  <a:pt x="0" y="11928"/>
                  <a:pt x="0" y="11928"/>
                  <a:pt x="0" y="11928"/>
                </a:cubicBezTo>
                <a:cubicBezTo>
                  <a:pt x="0" y="8060"/>
                  <a:pt x="0" y="8060"/>
                  <a:pt x="0" y="8060"/>
                </a:cubicBezTo>
                <a:cubicBezTo>
                  <a:pt x="6789" y="8060"/>
                  <a:pt x="6789" y="8060"/>
                  <a:pt x="6789" y="8060"/>
                </a:cubicBezTo>
                <a:cubicBezTo>
                  <a:pt x="6789" y="5158"/>
                  <a:pt x="6789" y="5158"/>
                  <a:pt x="6789" y="5158"/>
                </a:cubicBezTo>
                <a:cubicBezTo>
                  <a:pt x="6789" y="1934"/>
                  <a:pt x="10491" y="0"/>
                  <a:pt x="16046" y="0"/>
                </a:cubicBezTo>
                <a:cubicBezTo>
                  <a:pt x="18514" y="0"/>
                  <a:pt x="20983" y="322"/>
                  <a:pt x="21600" y="322"/>
                </a:cubicBezTo>
                <a:lnTo>
                  <a:pt x="21600" y="3546"/>
                </a:lnTo>
                <a:close/>
              </a:path>
            </a:pathLst>
          </a:custGeom>
          <a:solidFill>
            <a:srgbClr val="A6A7AC"/>
          </a:solidFill>
          <a:ln>
            <a:noFill/>
          </a:ln>
        </p:spPr>
        <p:txBody>
          <a:bodyPr spcFirstLastPara="1" wrap="square" lIns="14550" tIns="45700" rIns="14550" bIns="45700" anchor="t" anchorCtr="0">
            <a:noAutofit/>
          </a:bodyPr>
          <a:lstStyle/>
          <a:p>
            <a:pPr marL="0" marR="0" lvl="0" indent="0" algn="l" rtl="0">
              <a:lnSpc>
                <a:spcPct val="100000"/>
              </a:lnSpc>
              <a:spcBef>
                <a:spcPts val="0"/>
              </a:spcBef>
              <a:spcAft>
                <a:spcPts val="0"/>
              </a:spcAft>
              <a:buClr>
                <a:schemeClr val="lt1"/>
              </a:buClr>
              <a:buSzPts val="765"/>
              <a:buFont typeface="Calibri"/>
              <a:buNone/>
            </a:pPr>
            <a:endParaRPr sz="765" b="0" i="0" u="none" strike="noStrike" cap="none" dirty="0">
              <a:solidFill>
                <a:srgbClr val="A6A7AC"/>
              </a:solidFill>
              <a:latin typeface="Calibri"/>
              <a:ea typeface="Calibri"/>
              <a:cs typeface="Calibri"/>
              <a:sym typeface="Calibri"/>
            </a:endParaRPr>
          </a:p>
        </p:txBody>
      </p:sp>
      <p:sp>
        <p:nvSpPr>
          <p:cNvPr id="12" name="Google Shape;12;p11"/>
          <p:cNvSpPr/>
          <p:nvPr/>
        </p:nvSpPr>
        <p:spPr>
          <a:xfrm>
            <a:off x="6932786" y="601139"/>
            <a:ext cx="53802" cy="195746"/>
          </a:xfrm>
          <a:custGeom>
            <a:avLst/>
            <a:gdLst/>
            <a:ahLst/>
            <a:cxnLst/>
            <a:rect l="l" t="t" r="r" b="b"/>
            <a:pathLst>
              <a:path w="21600" h="21600" extrusionOk="0">
                <a:moveTo>
                  <a:pt x="21600" y="0"/>
                </a:moveTo>
                <a:cubicBezTo>
                  <a:pt x="18900" y="1029"/>
                  <a:pt x="18900" y="1029"/>
                  <a:pt x="18900" y="1029"/>
                </a:cubicBezTo>
                <a:cubicBezTo>
                  <a:pt x="16200" y="1029"/>
                  <a:pt x="16200" y="1029"/>
                  <a:pt x="16200" y="1029"/>
                </a:cubicBezTo>
                <a:cubicBezTo>
                  <a:pt x="17820" y="2057"/>
                  <a:pt x="19440" y="3086"/>
                  <a:pt x="19440" y="4800"/>
                </a:cubicBezTo>
                <a:cubicBezTo>
                  <a:pt x="19440" y="8229"/>
                  <a:pt x="14580" y="8571"/>
                  <a:pt x="14580" y="10286"/>
                </a:cubicBezTo>
                <a:cubicBezTo>
                  <a:pt x="14580" y="12000"/>
                  <a:pt x="20520" y="12686"/>
                  <a:pt x="20520" y="16114"/>
                </a:cubicBezTo>
                <a:cubicBezTo>
                  <a:pt x="20520" y="17143"/>
                  <a:pt x="20520" y="17829"/>
                  <a:pt x="19980" y="18514"/>
                </a:cubicBezTo>
                <a:cubicBezTo>
                  <a:pt x="17820" y="20914"/>
                  <a:pt x="12960" y="21600"/>
                  <a:pt x="9180" y="21600"/>
                </a:cubicBezTo>
                <a:cubicBezTo>
                  <a:pt x="6480" y="21600"/>
                  <a:pt x="2700" y="20914"/>
                  <a:pt x="540" y="19200"/>
                </a:cubicBezTo>
                <a:cubicBezTo>
                  <a:pt x="0" y="18857"/>
                  <a:pt x="0" y="18171"/>
                  <a:pt x="0" y="17486"/>
                </a:cubicBezTo>
                <a:cubicBezTo>
                  <a:pt x="0" y="16114"/>
                  <a:pt x="1620" y="14743"/>
                  <a:pt x="3240" y="14057"/>
                </a:cubicBezTo>
                <a:cubicBezTo>
                  <a:pt x="5940" y="13029"/>
                  <a:pt x="8640" y="13029"/>
                  <a:pt x="11340" y="12686"/>
                </a:cubicBezTo>
                <a:cubicBezTo>
                  <a:pt x="10800" y="12000"/>
                  <a:pt x="10260" y="11657"/>
                  <a:pt x="10260" y="10971"/>
                </a:cubicBezTo>
                <a:cubicBezTo>
                  <a:pt x="10260" y="10286"/>
                  <a:pt x="10260" y="9943"/>
                  <a:pt x="10800" y="9600"/>
                </a:cubicBezTo>
                <a:cubicBezTo>
                  <a:pt x="10260" y="9943"/>
                  <a:pt x="9720" y="9943"/>
                  <a:pt x="9180" y="9943"/>
                </a:cubicBezTo>
                <a:cubicBezTo>
                  <a:pt x="5400" y="9943"/>
                  <a:pt x="2160" y="7886"/>
                  <a:pt x="2160" y="5486"/>
                </a:cubicBezTo>
                <a:cubicBezTo>
                  <a:pt x="2160" y="3771"/>
                  <a:pt x="3240" y="2400"/>
                  <a:pt x="4860" y="1714"/>
                </a:cubicBezTo>
                <a:cubicBezTo>
                  <a:pt x="7020" y="343"/>
                  <a:pt x="10260" y="0"/>
                  <a:pt x="12960" y="0"/>
                </a:cubicBezTo>
                <a:lnTo>
                  <a:pt x="21600" y="0"/>
                </a:lnTo>
                <a:close/>
                <a:moveTo>
                  <a:pt x="12960" y="13714"/>
                </a:moveTo>
                <a:cubicBezTo>
                  <a:pt x="12960" y="13714"/>
                  <a:pt x="12420" y="13714"/>
                  <a:pt x="11880" y="13714"/>
                </a:cubicBezTo>
                <a:cubicBezTo>
                  <a:pt x="8640" y="13714"/>
                  <a:pt x="3780" y="14400"/>
                  <a:pt x="3780" y="16800"/>
                </a:cubicBezTo>
                <a:cubicBezTo>
                  <a:pt x="3780" y="19543"/>
                  <a:pt x="8100" y="20229"/>
                  <a:pt x="11340" y="20229"/>
                </a:cubicBezTo>
                <a:cubicBezTo>
                  <a:pt x="14580" y="20229"/>
                  <a:pt x="17820" y="19543"/>
                  <a:pt x="17820" y="17486"/>
                </a:cubicBezTo>
                <a:cubicBezTo>
                  <a:pt x="17820" y="15429"/>
                  <a:pt x="15120" y="14400"/>
                  <a:pt x="12960" y="13714"/>
                </a:cubicBezTo>
                <a:close/>
                <a:moveTo>
                  <a:pt x="9720" y="1029"/>
                </a:moveTo>
                <a:cubicBezTo>
                  <a:pt x="8640" y="1029"/>
                  <a:pt x="7560" y="1371"/>
                  <a:pt x="7020" y="2057"/>
                </a:cubicBezTo>
                <a:cubicBezTo>
                  <a:pt x="5940" y="2400"/>
                  <a:pt x="5940" y="3086"/>
                  <a:pt x="5940" y="4114"/>
                </a:cubicBezTo>
                <a:cubicBezTo>
                  <a:pt x="5940" y="5829"/>
                  <a:pt x="7560" y="8914"/>
                  <a:pt x="11340" y="8914"/>
                </a:cubicBezTo>
                <a:cubicBezTo>
                  <a:pt x="12420" y="8914"/>
                  <a:pt x="13500" y="8571"/>
                  <a:pt x="14580" y="8229"/>
                </a:cubicBezTo>
                <a:cubicBezTo>
                  <a:pt x="15120" y="7543"/>
                  <a:pt x="15660" y="6857"/>
                  <a:pt x="15660" y="6171"/>
                </a:cubicBezTo>
                <a:cubicBezTo>
                  <a:pt x="15660" y="4114"/>
                  <a:pt x="13500" y="1029"/>
                  <a:pt x="9720" y="1029"/>
                </a:cubicBezTo>
                <a:close/>
              </a:path>
            </a:pathLst>
          </a:custGeom>
          <a:solidFill>
            <a:srgbClr val="A6A7AC"/>
          </a:solidFill>
          <a:ln>
            <a:noFill/>
          </a:ln>
        </p:spPr>
        <p:txBody>
          <a:bodyPr spcFirstLastPara="1" wrap="square" lIns="14550" tIns="45700" rIns="14550" bIns="45700" anchor="t" anchorCtr="0">
            <a:noAutofit/>
          </a:bodyPr>
          <a:lstStyle/>
          <a:p>
            <a:pPr marL="0" marR="0" lvl="0" indent="0" algn="l" rtl="0">
              <a:lnSpc>
                <a:spcPct val="100000"/>
              </a:lnSpc>
              <a:spcBef>
                <a:spcPts val="0"/>
              </a:spcBef>
              <a:spcAft>
                <a:spcPts val="0"/>
              </a:spcAft>
              <a:buClr>
                <a:schemeClr val="lt1"/>
              </a:buClr>
              <a:buSzPts val="765"/>
              <a:buFont typeface="Calibri"/>
              <a:buNone/>
            </a:pPr>
            <a:endParaRPr sz="765" b="0" i="0" u="none" strike="noStrike" cap="none" dirty="0">
              <a:solidFill>
                <a:srgbClr val="A6A7AC"/>
              </a:solidFill>
              <a:latin typeface="Calibri"/>
              <a:ea typeface="Calibri"/>
              <a:cs typeface="Calibri"/>
              <a:sym typeface="Calibri"/>
            </a:endParaRPr>
          </a:p>
        </p:txBody>
      </p:sp>
      <p:sp>
        <p:nvSpPr>
          <p:cNvPr id="13" name="Google Shape;13;p11"/>
          <p:cNvSpPr/>
          <p:nvPr/>
        </p:nvSpPr>
        <p:spPr>
          <a:xfrm>
            <a:off x="7083420" y="622728"/>
            <a:ext cx="91964" cy="152567"/>
          </a:xfrm>
          <a:custGeom>
            <a:avLst/>
            <a:gdLst/>
            <a:ahLst/>
            <a:cxnLst/>
            <a:rect l="l" t="t" r="r" b="b"/>
            <a:pathLst>
              <a:path w="21600" h="21600" extrusionOk="0">
                <a:moveTo>
                  <a:pt x="21282" y="18073"/>
                </a:moveTo>
                <a:cubicBezTo>
                  <a:pt x="20965" y="19837"/>
                  <a:pt x="20012" y="21159"/>
                  <a:pt x="18741" y="21159"/>
                </a:cubicBezTo>
                <a:cubicBezTo>
                  <a:pt x="16200" y="21600"/>
                  <a:pt x="13341" y="21600"/>
                  <a:pt x="10800" y="21600"/>
                </a:cubicBezTo>
                <a:cubicBezTo>
                  <a:pt x="7941" y="21600"/>
                  <a:pt x="5400" y="21600"/>
                  <a:pt x="2541" y="21159"/>
                </a:cubicBezTo>
                <a:cubicBezTo>
                  <a:pt x="1588" y="21159"/>
                  <a:pt x="635" y="19837"/>
                  <a:pt x="318" y="18073"/>
                </a:cubicBezTo>
                <a:cubicBezTo>
                  <a:pt x="0" y="15869"/>
                  <a:pt x="0" y="13224"/>
                  <a:pt x="0" y="11020"/>
                </a:cubicBezTo>
                <a:cubicBezTo>
                  <a:pt x="0" y="8376"/>
                  <a:pt x="0" y="6171"/>
                  <a:pt x="318" y="3527"/>
                </a:cubicBezTo>
                <a:cubicBezTo>
                  <a:pt x="635" y="2204"/>
                  <a:pt x="1588" y="882"/>
                  <a:pt x="2541" y="441"/>
                </a:cubicBezTo>
                <a:cubicBezTo>
                  <a:pt x="5400" y="0"/>
                  <a:pt x="7941" y="0"/>
                  <a:pt x="10800" y="0"/>
                </a:cubicBezTo>
                <a:cubicBezTo>
                  <a:pt x="13341" y="0"/>
                  <a:pt x="16200" y="0"/>
                  <a:pt x="18741" y="441"/>
                </a:cubicBezTo>
                <a:cubicBezTo>
                  <a:pt x="20012" y="882"/>
                  <a:pt x="20965" y="2204"/>
                  <a:pt x="21282" y="3527"/>
                </a:cubicBezTo>
                <a:cubicBezTo>
                  <a:pt x="21600" y="6171"/>
                  <a:pt x="21600" y="8376"/>
                  <a:pt x="21600" y="11020"/>
                </a:cubicBezTo>
                <a:cubicBezTo>
                  <a:pt x="21600" y="13224"/>
                  <a:pt x="21600" y="15869"/>
                  <a:pt x="21282" y="18073"/>
                </a:cubicBezTo>
                <a:close/>
                <a:moveTo>
                  <a:pt x="14929" y="10139"/>
                </a:moveTo>
                <a:cubicBezTo>
                  <a:pt x="8894" y="4849"/>
                  <a:pt x="8894" y="4849"/>
                  <a:pt x="8894" y="4849"/>
                </a:cubicBezTo>
                <a:cubicBezTo>
                  <a:pt x="8576" y="4408"/>
                  <a:pt x="8259" y="4408"/>
                  <a:pt x="7941" y="4408"/>
                </a:cubicBezTo>
                <a:cubicBezTo>
                  <a:pt x="7941" y="4849"/>
                  <a:pt x="7624" y="5290"/>
                  <a:pt x="7624" y="5731"/>
                </a:cubicBezTo>
                <a:cubicBezTo>
                  <a:pt x="7624" y="16310"/>
                  <a:pt x="7624" y="16310"/>
                  <a:pt x="7624" y="16310"/>
                </a:cubicBezTo>
                <a:cubicBezTo>
                  <a:pt x="7624" y="16751"/>
                  <a:pt x="7941" y="17192"/>
                  <a:pt x="7941" y="17192"/>
                </a:cubicBezTo>
                <a:cubicBezTo>
                  <a:pt x="8259" y="17192"/>
                  <a:pt x="8259" y="17192"/>
                  <a:pt x="8259" y="17192"/>
                </a:cubicBezTo>
                <a:cubicBezTo>
                  <a:pt x="8576" y="17192"/>
                  <a:pt x="8576" y="17192"/>
                  <a:pt x="8894" y="17192"/>
                </a:cubicBezTo>
                <a:cubicBezTo>
                  <a:pt x="14929" y="11902"/>
                  <a:pt x="14929" y="11902"/>
                  <a:pt x="14929" y="11902"/>
                </a:cubicBezTo>
                <a:cubicBezTo>
                  <a:pt x="15247" y="11461"/>
                  <a:pt x="15247" y="11461"/>
                  <a:pt x="15247" y="11020"/>
                </a:cubicBezTo>
                <a:cubicBezTo>
                  <a:pt x="15247" y="10580"/>
                  <a:pt x="15247" y="10139"/>
                  <a:pt x="14929" y="10139"/>
                </a:cubicBezTo>
                <a:close/>
              </a:path>
            </a:pathLst>
          </a:custGeom>
          <a:solidFill>
            <a:srgbClr val="A6A7AC"/>
          </a:solidFill>
          <a:ln>
            <a:noFill/>
          </a:ln>
        </p:spPr>
        <p:txBody>
          <a:bodyPr spcFirstLastPara="1" wrap="square" lIns="14550" tIns="45700" rIns="14550" bIns="45700" anchor="t" anchorCtr="0">
            <a:noAutofit/>
          </a:bodyPr>
          <a:lstStyle/>
          <a:p>
            <a:pPr marL="0" marR="0" lvl="0" indent="0" algn="l" rtl="0">
              <a:lnSpc>
                <a:spcPct val="100000"/>
              </a:lnSpc>
              <a:spcBef>
                <a:spcPts val="0"/>
              </a:spcBef>
              <a:spcAft>
                <a:spcPts val="0"/>
              </a:spcAft>
              <a:buClr>
                <a:schemeClr val="lt1"/>
              </a:buClr>
              <a:buSzPts val="765"/>
              <a:buFont typeface="Calibri"/>
              <a:buNone/>
            </a:pPr>
            <a:endParaRPr sz="765" b="0" i="0" u="none" strike="noStrike" cap="none" dirty="0">
              <a:solidFill>
                <a:srgbClr val="A6A7AC"/>
              </a:solidFill>
              <a:latin typeface="Calibri"/>
              <a:ea typeface="Calibri"/>
              <a:cs typeface="Calibri"/>
              <a:sym typeface="Calibri"/>
            </a:endParaRPr>
          </a:p>
        </p:txBody>
      </p:sp>
      <p:sp>
        <p:nvSpPr>
          <p:cNvPr id="14" name="Google Shape;14;p11"/>
          <p:cNvSpPr txBox="1">
            <a:spLocks noGrp="1"/>
          </p:cNvSpPr>
          <p:nvPr>
            <p:ph type="sldNum" idx="12"/>
          </p:nvPr>
        </p:nvSpPr>
        <p:spPr>
          <a:xfrm>
            <a:off x="7342873" y="559311"/>
            <a:ext cx="193771" cy="273280"/>
          </a:xfrm>
          <a:prstGeom prst="rect">
            <a:avLst/>
          </a:prstGeom>
          <a:noFill/>
          <a:ln>
            <a:noFill/>
          </a:ln>
        </p:spPr>
        <p:txBody>
          <a:bodyPr spcFirstLastPara="1" wrap="square" lIns="38100" tIns="38100" rIns="38100" bIns="38100" anchor="t" anchorCtr="0">
            <a:spAutoFit/>
          </a:bodyPr>
          <a:lstStyle>
            <a:lvl1pPr marL="0" marR="0" lvl="0" indent="0" algn="l" rtl="0">
              <a:spcBef>
                <a:spcPts val="0"/>
              </a:spcBef>
              <a:buNone/>
              <a:defRPr sz="638" b="0" i="0" u="none" strike="noStrike" cap="none">
                <a:solidFill>
                  <a:srgbClr val="393941"/>
                </a:solidFill>
                <a:latin typeface="Gill Sans"/>
                <a:ea typeface="Gill Sans"/>
                <a:cs typeface="Gill Sans"/>
                <a:sym typeface="Gill Sans"/>
              </a:defRPr>
            </a:lvl1pPr>
            <a:lvl2pPr marL="0" marR="0" lvl="1" indent="0" algn="l" rtl="0">
              <a:spcBef>
                <a:spcPts val="0"/>
              </a:spcBef>
              <a:buNone/>
              <a:defRPr sz="638" b="0" i="0" u="none" strike="noStrike" cap="none">
                <a:solidFill>
                  <a:srgbClr val="393941"/>
                </a:solidFill>
                <a:latin typeface="Gill Sans"/>
                <a:ea typeface="Gill Sans"/>
                <a:cs typeface="Gill Sans"/>
                <a:sym typeface="Gill Sans"/>
              </a:defRPr>
            </a:lvl2pPr>
            <a:lvl3pPr marL="0" marR="0" lvl="2" indent="0" algn="l" rtl="0">
              <a:spcBef>
                <a:spcPts val="0"/>
              </a:spcBef>
              <a:buNone/>
              <a:defRPr sz="638" b="0" i="0" u="none" strike="noStrike" cap="none">
                <a:solidFill>
                  <a:srgbClr val="393941"/>
                </a:solidFill>
                <a:latin typeface="Gill Sans"/>
                <a:ea typeface="Gill Sans"/>
                <a:cs typeface="Gill Sans"/>
                <a:sym typeface="Gill Sans"/>
              </a:defRPr>
            </a:lvl3pPr>
            <a:lvl4pPr marL="0" marR="0" lvl="3" indent="0" algn="l" rtl="0">
              <a:spcBef>
                <a:spcPts val="0"/>
              </a:spcBef>
              <a:buNone/>
              <a:defRPr sz="638" b="0" i="0" u="none" strike="noStrike" cap="none">
                <a:solidFill>
                  <a:srgbClr val="393941"/>
                </a:solidFill>
                <a:latin typeface="Gill Sans"/>
                <a:ea typeface="Gill Sans"/>
                <a:cs typeface="Gill Sans"/>
                <a:sym typeface="Gill Sans"/>
              </a:defRPr>
            </a:lvl4pPr>
            <a:lvl5pPr marL="0" marR="0" lvl="4" indent="0" algn="l" rtl="0">
              <a:spcBef>
                <a:spcPts val="0"/>
              </a:spcBef>
              <a:buNone/>
              <a:defRPr sz="638" b="0" i="0" u="none" strike="noStrike" cap="none">
                <a:solidFill>
                  <a:srgbClr val="393941"/>
                </a:solidFill>
                <a:latin typeface="Gill Sans"/>
                <a:ea typeface="Gill Sans"/>
                <a:cs typeface="Gill Sans"/>
                <a:sym typeface="Gill Sans"/>
              </a:defRPr>
            </a:lvl5pPr>
            <a:lvl6pPr marL="0" marR="0" lvl="5" indent="0" algn="l" rtl="0">
              <a:spcBef>
                <a:spcPts val="0"/>
              </a:spcBef>
              <a:buNone/>
              <a:defRPr sz="638" b="0" i="0" u="none" strike="noStrike" cap="none">
                <a:solidFill>
                  <a:srgbClr val="393941"/>
                </a:solidFill>
                <a:latin typeface="Gill Sans"/>
                <a:ea typeface="Gill Sans"/>
                <a:cs typeface="Gill Sans"/>
                <a:sym typeface="Gill Sans"/>
              </a:defRPr>
            </a:lvl6pPr>
            <a:lvl7pPr marL="0" marR="0" lvl="6" indent="0" algn="l" rtl="0">
              <a:spcBef>
                <a:spcPts val="0"/>
              </a:spcBef>
              <a:buNone/>
              <a:defRPr sz="638" b="0" i="0" u="none" strike="noStrike" cap="none">
                <a:solidFill>
                  <a:srgbClr val="393941"/>
                </a:solidFill>
                <a:latin typeface="Gill Sans"/>
                <a:ea typeface="Gill Sans"/>
                <a:cs typeface="Gill Sans"/>
                <a:sym typeface="Gill Sans"/>
              </a:defRPr>
            </a:lvl7pPr>
            <a:lvl8pPr marL="0" marR="0" lvl="7" indent="0" algn="l" rtl="0">
              <a:spcBef>
                <a:spcPts val="0"/>
              </a:spcBef>
              <a:buNone/>
              <a:defRPr sz="638" b="0" i="0" u="none" strike="noStrike" cap="none">
                <a:solidFill>
                  <a:srgbClr val="393941"/>
                </a:solidFill>
                <a:latin typeface="Gill Sans"/>
                <a:ea typeface="Gill Sans"/>
                <a:cs typeface="Gill Sans"/>
                <a:sym typeface="Gill Sans"/>
              </a:defRPr>
            </a:lvl8pPr>
            <a:lvl9pPr marL="0" marR="0" lvl="8" indent="0" algn="l" rtl="0">
              <a:spcBef>
                <a:spcPts val="0"/>
              </a:spcBef>
              <a:buNone/>
              <a:defRPr sz="638" b="0" i="0" u="none" strike="noStrike" cap="none">
                <a:solidFill>
                  <a:srgbClr val="393941"/>
                </a:solidFill>
                <a:latin typeface="Gill Sans"/>
                <a:ea typeface="Gill Sans"/>
                <a:cs typeface="Gill Sans"/>
                <a:sym typeface="Gill Sans"/>
              </a:defRPr>
            </a:lvl9pPr>
          </a:lstStyle>
          <a:p>
            <a:pPr marL="0" lvl="0" indent="0" algn="l" rtl="0">
              <a:spcBef>
                <a:spcPts val="0"/>
              </a:spcBef>
              <a:spcAft>
                <a:spcPts val="0"/>
              </a:spcAft>
              <a:buNone/>
            </a:pPr>
            <a:fld id="{00000000-1234-1234-1234-123412341234}" type="slidenum">
              <a:rPr lang="en-US"/>
              <a:t>‹#›</a:t>
            </a:fld>
            <a:endParaRPr dirty="0"/>
          </a:p>
        </p:txBody>
      </p:sp>
      <p:cxnSp>
        <p:nvCxnSpPr>
          <p:cNvPr id="15" name="Google Shape;15;p11"/>
          <p:cNvCxnSpPr/>
          <p:nvPr/>
        </p:nvCxnSpPr>
        <p:spPr>
          <a:xfrm>
            <a:off x="7355923" y="1005583"/>
            <a:ext cx="521639" cy="1"/>
          </a:xfrm>
          <a:prstGeom prst="straightConnector1">
            <a:avLst/>
          </a:prstGeom>
          <a:noFill/>
          <a:ln w="76200" cap="flat" cmpd="sng">
            <a:solidFill>
              <a:srgbClr val="2CB772"/>
            </a:solidFill>
            <a:prstDash val="solid"/>
            <a:miter lim="400000"/>
            <a:headEnd type="none" w="sm" len="sm"/>
            <a:tailEnd type="none" w="sm" len="sm"/>
          </a:ln>
        </p:spPr>
      </p:cxnSp>
    </p:spTree>
  </p:cSld>
  <p:clrMap bg1="lt1" tx1="dk1" bg2="dk2" tx2="lt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 id="2147483663" r:id="rId14"/>
    <p:sldLayoutId id="2147483664" r:id="rId15"/>
    <p:sldLayoutId id="2147483665" r:id="rId16"/>
    <p:sldLayoutId id="2147483666" r:id="rId17"/>
    <p:sldLayoutId id="2147483667" r:id="rId18"/>
    <p:sldLayoutId id="2147483668" r:id="rId19"/>
    <p:sldLayoutId id="2147483669" r:id="rId20"/>
    <p:sldLayoutId id="2147483670" r:id="rId21"/>
    <p:sldLayoutId id="2147483671" r:id="rId22"/>
    <p:sldLayoutId id="2147483672" r:id="rId23"/>
    <p:sldLayoutId id="2147483673" r:id="rId24"/>
    <p:sldLayoutId id="2147483674" r:id="rId25"/>
    <p:sldLayoutId id="2147483675" r:id="rId26"/>
    <p:sldLayoutId id="2147483676" r:id="rId27"/>
    <p:sldLayoutId id="2147483677" r:id="rId28"/>
    <p:sldLayoutId id="2147483678" r:id="rId29"/>
    <p:sldLayoutId id="2147483679" r:id="rId30"/>
    <p:sldLayoutId id="2147483680" r:id="rId3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alignplatform.org/resources/learning-collaborative-top-20-resources" TargetMode="External"/><Relationship Id="rId7" Type="http://schemas.openxmlformats.org/officeDocument/2006/relationships/hyperlink" Target="https://odi.org/en/publications/theories-of-change-time-for-a-radical-approach-to-learning-in-development/" TargetMode="External"/><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hyperlink" Target="https://sbccimplementationkits.org/urban-youth/urban-youth/part-1-context-and-justification/social-and-behavior-change-communication-and-theory/" TargetMode="External"/><Relationship Id="rId5" Type="http://schemas.openxmlformats.org/officeDocument/2006/relationships/hyperlink" Target="https://www.alignplatform.org/resources/social-norms-atlas-understanding-global-social-norms-and-related-concepts" TargetMode="External"/><Relationship Id="rId4" Type="http://schemas.openxmlformats.org/officeDocument/2006/relationships/hyperlink" Target="https://www.alignplatform.org/resources/social-norms-and-aysrh-building-bridge-theory-program-design"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hyperlink" Target="https://www.alignplatform.org/resources/flower-sustained-health-integrated-socio-ecological-framework-normative-influence-and"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sp>
        <p:nvSpPr>
          <p:cNvPr id="290" name="Google Shape;290;p1"/>
          <p:cNvSpPr txBox="1">
            <a:spLocks noGrp="1"/>
          </p:cNvSpPr>
          <p:nvPr>
            <p:ph type="body" idx="1"/>
          </p:nvPr>
        </p:nvSpPr>
        <p:spPr>
          <a:xfrm>
            <a:off x="381000" y="131934"/>
            <a:ext cx="4267200" cy="430742"/>
          </a:xfrm>
          <a:prstGeom prst="rect">
            <a:avLst/>
          </a:prstGeom>
          <a:noFill/>
          <a:ln>
            <a:noFill/>
          </a:ln>
        </p:spPr>
        <p:txBody>
          <a:bodyPr spcFirstLastPara="1" wrap="square" lIns="91425" tIns="45700" rIns="91425" bIns="45700" anchor="t" anchorCtr="0">
            <a:noAutofit/>
          </a:bodyPr>
          <a:lstStyle/>
          <a:p>
            <a:pPr marL="0" lvl="0" indent="0" algn="just" rtl="0">
              <a:lnSpc>
                <a:spcPct val="100000"/>
              </a:lnSpc>
              <a:spcBef>
                <a:spcPts val="0"/>
              </a:spcBef>
              <a:spcAft>
                <a:spcPts val="0"/>
              </a:spcAft>
              <a:buClr>
                <a:srgbClr val="7A7C83"/>
              </a:buClr>
              <a:buSzPts val="1000"/>
              <a:buFont typeface="Gill Sans"/>
              <a:buNone/>
            </a:pPr>
            <a:r>
              <a:rPr lang="en-US" sz="1150" dirty="0"/>
              <a:t> MODULE 1 | POURQUOI LES NORMES SOCIALES SONT IMPORTANTES</a:t>
            </a:r>
            <a:endParaRPr dirty="0"/>
          </a:p>
          <a:p>
            <a:pPr marL="0" lvl="0" indent="0" algn="just" rtl="0">
              <a:lnSpc>
                <a:spcPct val="100000"/>
              </a:lnSpc>
              <a:spcBef>
                <a:spcPts val="0"/>
              </a:spcBef>
              <a:spcAft>
                <a:spcPts val="0"/>
              </a:spcAft>
              <a:buClr>
                <a:srgbClr val="7A7C83"/>
              </a:buClr>
              <a:buSzPts val="1200"/>
              <a:buFont typeface="Gill Sans"/>
              <a:buNone/>
            </a:pPr>
            <a:endParaRPr dirty="0"/>
          </a:p>
        </p:txBody>
      </p:sp>
      <p:sp>
        <p:nvSpPr>
          <p:cNvPr id="291" name="Google Shape;291;p1"/>
          <p:cNvSpPr/>
          <p:nvPr/>
        </p:nvSpPr>
        <p:spPr>
          <a:xfrm>
            <a:off x="274320" y="562676"/>
            <a:ext cx="5102352" cy="2743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000" b="1" i="0" u="none" strike="noStrike" cap="none" dirty="0">
                <a:solidFill>
                  <a:schemeClr val="accent1"/>
                </a:solidFill>
                <a:latin typeface="Gill Sans"/>
                <a:ea typeface="Gill Sans"/>
                <a:cs typeface="Gill Sans"/>
                <a:sym typeface="Gill Sans"/>
              </a:rPr>
              <a:t>Objectifs généraux du cours</a:t>
            </a:r>
            <a:endParaRPr sz="3000" dirty="0">
              <a:solidFill>
                <a:schemeClr val="accent1"/>
              </a:solidFill>
              <a:latin typeface="Gill Sans"/>
              <a:ea typeface="Gill Sans"/>
              <a:cs typeface="Gill Sans"/>
              <a:sym typeface="Gill Sans"/>
            </a:endParaRPr>
          </a:p>
        </p:txBody>
      </p:sp>
      <p:sp>
        <p:nvSpPr>
          <p:cNvPr id="292" name="Google Shape;292;p1"/>
          <p:cNvSpPr/>
          <p:nvPr/>
        </p:nvSpPr>
        <p:spPr>
          <a:xfrm>
            <a:off x="274320" y="1699863"/>
            <a:ext cx="6986016" cy="3416279"/>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r>
              <a:rPr lang="en-US" sz="1600" dirty="0">
                <a:solidFill>
                  <a:srgbClr val="000000"/>
                </a:solidFill>
                <a:latin typeface="Gill Sans"/>
                <a:ea typeface="Gill Sans"/>
                <a:cs typeface="Gill Sans"/>
                <a:sym typeface="Gill Sans"/>
              </a:rPr>
              <a:t>1. </a:t>
            </a:r>
            <a:r>
              <a:rPr lang="fr-FR" sz="1600" dirty="0">
                <a:solidFill>
                  <a:srgbClr val="000000"/>
                </a:solidFill>
                <a:latin typeface="Gill Sans"/>
                <a:ea typeface="Gill Sans"/>
                <a:cs typeface="Gill Sans"/>
                <a:sym typeface="Gill Sans"/>
              </a:rPr>
              <a:t>Discuter et explorer les avancées dans la programmation des normes sociales, la relation entre les </a:t>
            </a:r>
            <a:r>
              <a:rPr lang="fr-FR" sz="1600" dirty="0">
                <a:latin typeface="Gill Sans"/>
                <a:cs typeface="Gill Sans"/>
                <a:sym typeface="Gill Sans"/>
              </a:rPr>
              <a:t>interventions de changement </a:t>
            </a:r>
            <a:r>
              <a:rPr lang="fr-FR" sz="1600" dirty="0">
                <a:solidFill>
                  <a:srgbClr val="000000"/>
                </a:solidFill>
                <a:latin typeface="Gill Sans"/>
                <a:ea typeface="Gill Sans"/>
                <a:cs typeface="Gill Sans"/>
                <a:sym typeface="Gill Sans"/>
              </a:rPr>
              <a:t>de normes et les efforts </a:t>
            </a:r>
            <a:r>
              <a:rPr lang="fr-FR" sz="1600" dirty="0">
                <a:latin typeface="Gill Sans"/>
                <a:cs typeface="Gill Sans"/>
                <a:sym typeface="Gill Sans"/>
              </a:rPr>
              <a:t>fournis en matière de changement de comportement, ainsi que et le rôle des normes sociales dans la programmation</a:t>
            </a:r>
            <a:r>
              <a:rPr lang="fr-FR" sz="1600" dirty="0">
                <a:latin typeface="Gill Sans"/>
                <a:cs typeface="Gill Sans"/>
              </a:rPr>
              <a:t> des projets ou programmes dans le domaine</a:t>
            </a:r>
            <a:r>
              <a:rPr lang="fr-FR" sz="1600" dirty="0">
                <a:latin typeface="Gill Sans"/>
                <a:cs typeface="Gill Sans"/>
                <a:sym typeface="Gill Sans"/>
              </a:rPr>
              <a:t> de la santé et dans d'autres secteurs. </a:t>
            </a:r>
          </a:p>
          <a:p>
            <a:pPr marL="0" marR="0" lvl="0" indent="0" algn="l" rtl="0">
              <a:spcBef>
                <a:spcPts val="2400"/>
              </a:spcBef>
              <a:spcAft>
                <a:spcPts val="0"/>
              </a:spcAft>
              <a:buNone/>
            </a:pPr>
            <a:r>
              <a:rPr lang="fr-FR" sz="1600" dirty="0">
                <a:latin typeface="Gill Sans"/>
                <a:cs typeface="Gill Sans"/>
                <a:sym typeface="Gill Sans"/>
              </a:rPr>
              <a:t>2. Partager les défis et les solutions en matière de conception, de mise en œuvre et d'évaluation pour les projets communautaires de changement social et de comportement (CSC) qui s'engagent dans des efforts de changement normatif, et les étendent, ou qui prévoient de les étendre.</a:t>
            </a:r>
          </a:p>
          <a:p>
            <a:pPr marL="0" marR="0" lvl="0" indent="0" algn="l" rtl="0">
              <a:spcBef>
                <a:spcPts val="2400"/>
              </a:spcBef>
              <a:spcAft>
                <a:spcPts val="0"/>
              </a:spcAft>
              <a:buNone/>
            </a:pPr>
            <a:r>
              <a:rPr lang="fr-FR" sz="1600" dirty="0">
                <a:latin typeface="Gill Sans"/>
                <a:cs typeface="Gill Sans"/>
                <a:sym typeface="Gill Sans"/>
              </a:rPr>
              <a:t>3. Explorer les prochaines étapes pour approfondir l'apprentissage </a:t>
            </a:r>
            <a:r>
              <a:rPr lang="fr-FR" sz="1600" dirty="0">
                <a:solidFill>
                  <a:srgbClr val="000000"/>
                </a:solidFill>
                <a:latin typeface="Gill Sans"/>
                <a:ea typeface="Gill Sans"/>
                <a:cs typeface="Gill Sans"/>
                <a:sym typeface="Gill Sans"/>
              </a:rPr>
              <a:t>collectif de ces interventions prometteuses au niveau mondial.</a:t>
            </a:r>
            <a:endParaRPr lang="fr-FR" sz="1600" dirty="0">
              <a:solidFill>
                <a:schemeClr val="lt1"/>
              </a:solidFill>
              <a:latin typeface="Gill Sans"/>
              <a:ea typeface="Gill Sans"/>
              <a:cs typeface="Gill Sans"/>
              <a:sym typeface="Gill Sans"/>
            </a:endParaRPr>
          </a:p>
        </p:txBody>
      </p:sp>
      <p:sp>
        <p:nvSpPr>
          <p:cNvPr id="293" name="Google Shape;293;p1"/>
          <p:cNvSpPr txBox="1"/>
          <p:nvPr/>
        </p:nvSpPr>
        <p:spPr>
          <a:xfrm>
            <a:off x="274320" y="5414208"/>
            <a:ext cx="7016338" cy="641859"/>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accent1"/>
              </a:buClr>
              <a:buSzPts val="3000"/>
              <a:buFont typeface="Gill Sans"/>
              <a:buNone/>
            </a:pPr>
            <a:r>
              <a:rPr lang="fr-FR" sz="3000" b="1" i="0" u="none" strike="noStrike" cap="none" dirty="0">
                <a:solidFill>
                  <a:schemeClr val="accent1"/>
                </a:solidFill>
                <a:latin typeface="Gill Sans"/>
                <a:ea typeface="Gill Sans"/>
                <a:cs typeface="Gill Sans"/>
                <a:sym typeface="Gill Sans"/>
              </a:rPr>
              <a:t>L'évolution des normes sociales dans le cadre du CSC</a:t>
            </a:r>
          </a:p>
        </p:txBody>
      </p:sp>
      <p:pic>
        <p:nvPicPr>
          <p:cNvPr id="2" name="Image 1">
            <a:extLst>
              <a:ext uri="{FF2B5EF4-FFF2-40B4-BE49-F238E27FC236}">
                <a16:creationId xmlns:a16="http://schemas.microsoft.com/office/drawing/2014/main" id="{2A714DD4-E4A6-9DA8-ADA6-6DB69B58CD1F}"/>
              </a:ext>
            </a:extLst>
          </p:cNvPr>
          <p:cNvPicPr>
            <a:picLocks noChangeAspect="1"/>
          </p:cNvPicPr>
          <p:nvPr/>
        </p:nvPicPr>
        <p:blipFill>
          <a:blip r:embed="rId3"/>
          <a:stretch>
            <a:fillRect/>
          </a:stretch>
        </p:blipFill>
        <p:spPr>
          <a:xfrm>
            <a:off x="542336" y="6263335"/>
            <a:ext cx="6449984" cy="3663131"/>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02"/>
        <p:cNvGrpSpPr/>
        <p:nvPr/>
      </p:nvGrpSpPr>
      <p:grpSpPr>
        <a:xfrm>
          <a:off x="0" y="0"/>
          <a:ext cx="0" cy="0"/>
          <a:chOff x="0" y="0"/>
          <a:chExt cx="0" cy="0"/>
        </a:xfrm>
      </p:grpSpPr>
      <p:sp>
        <p:nvSpPr>
          <p:cNvPr id="403" name="Google Shape;403;p10"/>
          <p:cNvSpPr/>
          <p:nvPr/>
        </p:nvSpPr>
        <p:spPr>
          <a:xfrm>
            <a:off x="369570" y="930124"/>
            <a:ext cx="7581900" cy="553998"/>
          </a:xfrm>
          <a:prstGeom prst="rect">
            <a:avLst/>
          </a:prstGeom>
          <a:noFill/>
          <a:ln>
            <a:noFill/>
          </a:ln>
        </p:spPr>
        <p:txBody>
          <a:bodyPr spcFirstLastPara="1" wrap="square" lIns="274300" tIns="45700" rIns="914400" bIns="45700" anchor="t" anchorCtr="0">
            <a:spAutoFit/>
          </a:bodyPr>
          <a:lstStyle/>
          <a:p>
            <a:pPr marL="0" marR="0" lvl="0" indent="0" algn="l" rtl="0">
              <a:spcBef>
                <a:spcPts val="0"/>
              </a:spcBef>
              <a:spcAft>
                <a:spcPts val="0"/>
              </a:spcAft>
              <a:buNone/>
            </a:pPr>
            <a:r>
              <a:rPr lang="en-US" sz="3000" b="1" dirty="0">
                <a:solidFill>
                  <a:schemeClr val="accent1"/>
                </a:solidFill>
                <a:latin typeface="Gill Sans"/>
                <a:ea typeface="Gill Sans"/>
                <a:cs typeface="Gill Sans"/>
                <a:sym typeface="Gill Sans"/>
              </a:rPr>
              <a:t>Ressources</a:t>
            </a:r>
            <a:endParaRPr dirty="0"/>
          </a:p>
        </p:txBody>
      </p:sp>
      <p:sp>
        <p:nvSpPr>
          <p:cNvPr id="404" name="Google Shape;404;p10"/>
          <p:cNvSpPr/>
          <p:nvPr/>
        </p:nvSpPr>
        <p:spPr>
          <a:xfrm>
            <a:off x="274320" y="224960"/>
            <a:ext cx="3886200" cy="26930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150" dirty="0">
                <a:solidFill>
                  <a:schemeClr val="dk2"/>
                </a:solidFill>
                <a:latin typeface="Gill Sans"/>
                <a:ea typeface="Gill Sans"/>
                <a:cs typeface="Gill Sans"/>
                <a:sym typeface="Gill Sans"/>
              </a:rPr>
              <a:t>MODULE 1 | POURQUOI LES NORMES SOCIALES SONT IMPORTANTES</a:t>
            </a:r>
            <a:endParaRPr dirty="0"/>
          </a:p>
        </p:txBody>
      </p:sp>
      <p:sp>
        <p:nvSpPr>
          <p:cNvPr id="405" name="Google Shape;405;p10"/>
          <p:cNvSpPr/>
          <p:nvPr/>
        </p:nvSpPr>
        <p:spPr>
          <a:xfrm>
            <a:off x="482600" y="1431544"/>
            <a:ext cx="6743700" cy="7663596"/>
          </a:xfrm>
          <a:prstGeom prst="rect">
            <a:avLst/>
          </a:prstGeom>
          <a:noFill/>
          <a:ln>
            <a:noFill/>
          </a:ln>
        </p:spPr>
        <p:txBody>
          <a:bodyPr spcFirstLastPara="1" wrap="square" lIns="457200" tIns="45700" rIns="91425" bIns="45700" anchor="t" anchorCtr="0">
            <a:spAutoFit/>
          </a:bodyPr>
          <a:lstStyle/>
          <a:p>
            <a:r>
              <a:rPr lang="en-US" sz="1200" b="1" dirty="0">
                <a:latin typeface="Gill Sans MT" panose="020B0502020104020203" pitchFamily="34" charset="0"/>
              </a:rPr>
              <a:t>Ressources collaboratives d'apprentissage des normes sociales - Concepts de normes sociales (suite)</a:t>
            </a:r>
          </a:p>
          <a:p>
            <a:pPr marL="285750" lvl="0" indent="-285750">
              <a:buFont typeface="Arial" panose="020B0604020202020204" pitchFamily="34" charset="0"/>
              <a:buChar char="•"/>
            </a:pPr>
            <a:r>
              <a:rPr lang="en-US" sz="1200" dirty="0">
                <a:latin typeface="Gill Sans MT" panose="020B0502020104020203" pitchFamily="34" charset="0"/>
              </a:rPr>
              <a:t>La collaboration d'apprentissage des normes sociales. </a:t>
            </a:r>
            <a:r>
              <a:rPr lang="en-US" sz="1200" i="1" dirty="0">
                <a:latin typeface="Gill Sans MT" panose="020B0502020104020203" pitchFamily="34" charset="0"/>
              </a:rPr>
              <a:t>Les 20 meilleures ressources sur les normes sociales</a:t>
            </a:r>
            <a:r>
              <a:rPr lang="en-US" sz="1200" dirty="0">
                <a:latin typeface="Gill Sans MT" panose="020B0502020104020203" pitchFamily="34" charset="0"/>
              </a:rPr>
              <a:t>. Washington, DC : IRH, Georgetown University, 2019. </a:t>
            </a:r>
            <a:r>
              <a:rPr lang="en-US" sz="1200" u="sng" dirty="0">
                <a:latin typeface="Gill Sans MT" panose="020B0502020104020203" pitchFamily="34" charset="0"/>
                <a:hlinkClick r:id="rId3"/>
              </a:rPr>
              <a:t>https://www.</a:t>
            </a:r>
            <a:r>
              <a:rPr lang="en-US" sz="1200" dirty="0">
                <a:latin typeface="Gill Sans MT" panose="020B0502020104020203" pitchFamily="34" charset="0"/>
              </a:rPr>
              <a:t>alignplatform.org/resources/learning-collaborative-top-20-resources </a:t>
            </a:r>
            <a:endParaRPr lang="en-US" sz="1200" b="1" dirty="0">
              <a:latin typeface="Gill Sans MT" panose="020B0502020104020203" pitchFamily="34" charset="0"/>
            </a:endParaRPr>
          </a:p>
          <a:p>
            <a:pPr marL="285750" lvl="0" indent="-285750">
              <a:buFont typeface="Arial" panose="020B0604020202020204" pitchFamily="34" charset="0"/>
              <a:buChar char="•"/>
            </a:pPr>
            <a:r>
              <a:rPr lang="en-US" sz="1200" dirty="0">
                <a:latin typeface="Gill Sans MT" panose="020B0502020104020203" pitchFamily="34" charset="0"/>
              </a:rPr>
              <a:t>La collaboration d'apprentissage des normes sociales. Les </a:t>
            </a:r>
            <a:r>
              <a:rPr lang="en-US" sz="1200" i="1" dirty="0">
                <a:latin typeface="Gill Sans MT" panose="020B0502020104020203" pitchFamily="34" charset="0"/>
              </a:rPr>
              <a:t>normes sociales et l'AYSRH : construire un pont entre la théorie et la conception de programmes</a:t>
            </a:r>
            <a:r>
              <a:rPr lang="en-US" sz="1200" dirty="0">
                <a:latin typeface="Gill Sans MT" panose="020B0502020104020203" pitchFamily="34" charset="0"/>
              </a:rPr>
              <a:t>. Washington, D.C. : IRH, Université de Georgetown, 2019. </a:t>
            </a:r>
            <a:r>
              <a:rPr lang="en-US" sz="1200" u="sng" dirty="0">
                <a:latin typeface="Gill Sans MT" panose="020B0502020104020203" pitchFamily="34" charset="0"/>
                <a:hlinkClick r:id="rId4"/>
              </a:rPr>
              <a:t>https://www.</a:t>
            </a:r>
            <a:r>
              <a:rPr lang="en-US" sz="1200" dirty="0">
                <a:latin typeface="Gill Sans MT" panose="020B0502020104020203" pitchFamily="34" charset="0"/>
              </a:rPr>
              <a:t>alignplatform.org/resources/social-norms-and-aysrh-building-bridge-theory-program-design </a:t>
            </a:r>
            <a:endParaRPr lang="en-US" sz="1200" b="1" dirty="0">
              <a:latin typeface="Gill Sans MT" panose="020B0502020104020203" pitchFamily="34" charset="0"/>
            </a:endParaRPr>
          </a:p>
          <a:p>
            <a:pPr marL="285750" lvl="0" indent="-285750">
              <a:buFont typeface="Arial" panose="020B0604020202020204" pitchFamily="34" charset="0"/>
              <a:buChar char="•"/>
            </a:pPr>
            <a:r>
              <a:rPr lang="en-US" sz="1200" dirty="0">
                <a:latin typeface="Gill Sans MT" panose="020B0502020104020203" pitchFamily="34" charset="0"/>
              </a:rPr>
              <a:t>Cislaghi, Beniamino. "Que sont les normes sociales et pourquoi sont-elles importantes pour les adolescents ?". </a:t>
            </a:r>
            <a:r>
              <a:rPr lang="en-US" sz="1200" i="1" dirty="0">
                <a:latin typeface="Gill Sans MT" panose="020B0502020104020203" pitchFamily="34" charset="0"/>
              </a:rPr>
              <a:t>Série de blogs d'apprentissage collaboratif</a:t>
            </a:r>
            <a:r>
              <a:rPr lang="en-US" sz="1200" dirty="0">
                <a:latin typeface="Gill Sans MT" panose="020B0502020104020203" pitchFamily="34" charset="0"/>
              </a:rPr>
              <a:t>, 26 nov. 2018. https://irh.org/measurement_1/. </a:t>
            </a:r>
            <a:endParaRPr lang="en-US" sz="1200" b="1" dirty="0">
              <a:latin typeface="Gill Sans MT" panose="020B0502020104020203" pitchFamily="34" charset="0"/>
            </a:endParaRPr>
          </a:p>
          <a:p>
            <a:pPr marL="285750" lvl="0" indent="-285750">
              <a:buFont typeface="Arial" panose="020B0604020202020204" pitchFamily="34" charset="0"/>
              <a:buChar char="•"/>
            </a:pPr>
            <a:r>
              <a:rPr lang="en-US" sz="1200" dirty="0">
                <a:latin typeface="Gill Sans MT" panose="020B0502020104020203" pitchFamily="34" charset="0"/>
              </a:rPr>
              <a:t>Le Collectif d'apprentissage des normes sociales. </a:t>
            </a:r>
            <a:r>
              <a:rPr lang="en-US" sz="1200" i="1" dirty="0">
                <a:latin typeface="Gill Sans MT" panose="020B0502020104020203" pitchFamily="34" charset="0"/>
              </a:rPr>
              <a:t>Atlas des normes sociales : Comprendre les normes sociales mondiales et les concepts connexes. </a:t>
            </a:r>
            <a:r>
              <a:rPr lang="en-US" sz="1200" dirty="0">
                <a:latin typeface="Gill Sans MT" panose="020B0502020104020203" pitchFamily="34" charset="0"/>
              </a:rPr>
              <a:t>Washington, DC : Institute for Reproductive Health, Georgetown University, 2021. </a:t>
            </a:r>
            <a:r>
              <a:rPr lang="en-US" sz="1200" u="sng" dirty="0">
                <a:latin typeface="Gill Sans MT" panose="020B0502020104020203" pitchFamily="34" charset="0"/>
                <a:hlinkClick r:id="rId5"/>
              </a:rPr>
              <a:t>https://www.</a:t>
            </a:r>
            <a:r>
              <a:rPr lang="en-US" sz="1200" dirty="0">
                <a:latin typeface="Gill Sans MT" panose="020B0502020104020203" pitchFamily="34" charset="0"/>
              </a:rPr>
              <a:t>alignplatform.org/resources/social-norms-atlas-understanding-global-social-norms-and-related-concepts </a:t>
            </a:r>
            <a:endParaRPr lang="en-US" sz="1200" b="1" dirty="0">
              <a:latin typeface="Gill Sans MT" panose="020B0502020104020203" pitchFamily="34" charset="0"/>
            </a:endParaRPr>
          </a:p>
          <a:p>
            <a:endParaRPr lang="en-US" sz="1200" b="1" dirty="0">
              <a:latin typeface="Gill Sans MT" panose="020B0502020104020203" pitchFamily="34" charset="0"/>
            </a:endParaRPr>
          </a:p>
          <a:p>
            <a:r>
              <a:rPr lang="en-US" sz="1200" b="1" dirty="0">
                <a:latin typeface="Gill Sans MT" panose="020B0502020104020203" pitchFamily="34" charset="0"/>
              </a:rPr>
              <a:t>Théories du changement de comportement et normes sociales</a:t>
            </a:r>
          </a:p>
          <a:p>
            <a:pPr marL="171450" lvl="0" indent="-171450">
              <a:buFont typeface="Arial" panose="020B0604020202020204" pitchFamily="34" charset="0"/>
              <a:buChar char="•"/>
            </a:pPr>
            <a:r>
              <a:rPr lang="en-US" sz="1200" dirty="0">
                <a:latin typeface="Gill Sans MT" panose="020B0502020104020203" pitchFamily="34" charset="0"/>
              </a:rPr>
              <a:t>Davis, Rachel, Rona Campbell, Zoe Hildon, Lorna Hobbs et Susan Michie. "Théories du comportement et du changement de comportement dans les sciences sociales et comportementales : A Scoping Review". </a:t>
            </a:r>
            <a:r>
              <a:rPr lang="en-US" sz="1200" i="1" dirty="0">
                <a:latin typeface="Gill Sans MT" panose="020B0502020104020203" pitchFamily="34" charset="0"/>
              </a:rPr>
              <a:t>Revue de psychologie de la santé 9</a:t>
            </a:r>
            <a:r>
              <a:rPr lang="en-US" sz="1200" dirty="0">
                <a:latin typeface="Gill Sans MT" panose="020B0502020104020203" pitchFamily="34" charset="0"/>
              </a:rPr>
              <a:t>, no. 3 (2015) : 323-44. </a:t>
            </a:r>
            <a:endParaRPr lang="en-US" sz="1200" b="1" dirty="0">
              <a:latin typeface="Gill Sans MT" panose="020B0502020104020203" pitchFamily="34" charset="0"/>
            </a:endParaRPr>
          </a:p>
          <a:p>
            <a:pPr marL="171450" lvl="0" indent="-171450">
              <a:buFont typeface="Arial" panose="020B0604020202020204" pitchFamily="34" charset="0"/>
              <a:buChar char="•"/>
            </a:pPr>
            <a:r>
              <a:rPr lang="en-US" sz="1200" dirty="0">
                <a:latin typeface="Gill Sans MT" panose="020B0502020104020203" pitchFamily="34" charset="0"/>
              </a:rPr>
              <a:t>Collaborateur pour la capacité de communication en santé. "Communication pour le changement social et comportemental". </a:t>
            </a:r>
            <a:r>
              <a:rPr lang="en-US" sz="1200" i="1" dirty="0">
                <a:latin typeface="Gill Sans MT" panose="020B0502020104020203" pitchFamily="34" charset="0"/>
              </a:rPr>
              <a:t>Kit de mise en œuvre de la communication pour le changement social et comportemental en matière de santé sexuelle et reproductive des adolescents en milieu urbain</a:t>
            </a:r>
            <a:r>
              <a:rPr lang="en-US" sz="1200" dirty="0">
                <a:latin typeface="Gill Sans MT" panose="020B0502020104020203" pitchFamily="34" charset="0"/>
              </a:rPr>
              <a:t>. Dernière modification en 2016. </a:t>
            </a:r>
            <a:r>
              <a:rPr lang="en-US" sz="1200" u="sng" dirty="0">
                <a:latin typeface="Gill Sans MT" panose="020B0502020104020203" pitchFamily="34" charset="0"/>
                <a:hlinkClick r:id="rId6"/>
              </a:rPr>
              <a:t>https://sbccimplementationkits.</a:t>
            </a:r>
            <a:r>
              <a:rPr lang="en-US" sz="1200" dirty="0">
                <a:latin typeface="Gill Sans MT" panose="020B0502020104020203" pitchFamily="34" charset="0"/>
              </a:rPr>
              <a:t>org/urban-youth/urban-youth/part-1-context-and-justification/social-and-behavior-change-communication-and-theory/ </a:t>
            </a:r>
            <a:endParaRPr lang="en-US" sz="1200" b="1" dirty="0">
              <a:latin typeface="Gill Sans MT" panose="020B0502020104020203" pitchFamily="34" charset="0"/>
            </a:endParaRPr>
          </a:p>
          <a:p>
            <a:pPr marL="171450" lvl="0" indent="-171450">
              <a:buFont typeface="Arial" panose="020B0604020202020204" pitchFamily="34" charset="0"/>
              <a:buChar char="•"/>
            </a:pPr>
            <a:r>
              <a:rPr lang="en-US" sz="1200" dirty="0">
                <a:latin typeface="Gill Sans MT" panose="020B0502020104020203" pitchFamily="34" charset="0"/>
              </a:rPr>
              <a:t>Valters, Craig. </a:t>
            </a:r>
            <a:r>
              <a:rPr lang="en-US" sz="1200" i="1" dirty="0">
                <a:latin typeface="Gill Sans MT" panose="020B0502020104020203" pitchFamily="34" charset="0"/>
              </a:rPr>
              <a:t>Théories du changement : Time for a Radical Approach to Learning in Development.</a:t>
            </a:r>
            <a:r>
              <a:rPr lang="en-US" sz="1200" dirty="0">
                <a:latin typeface="Gill Sans MT" panose="020B0502020104020203" pitchFamily="34" charset="0"/>
              </a:rPr>
              <a:t> Londres : Overseas Development Institute, 2015. </a:t>
            </a:r>
            <a:r>
              <a:rPr lang="en-US" sz="1200" u="sng" dirty="0">
                <a:latin typeface="Gill Sans MT" panose="020B0502020104020203" pitchFamily="34" charset="0"/>
                <a:hlinkClick r:id="rId7"/>
              </a:rPr>
              <a:t>https://odi.</a:t>
            </a:r>
            <a:r>
              <a:rPr lang="en-US" sz="1200" dirty="0">
                <a:latin typeface="Gill Sans MT" panose="020B0502020104020203" pitchFamily="34" charset="0"/>
              </a:rPr>
              <a:t>org/en/publications/theories-of-change-time-for-a-radical-approach-to-learning-in-development/ </a:t>
            </a:r>
            <a:endParaRPr lang="en-US" sz="1200" b="1" dirty="0">
              <a:latin typeface="Gill Sans MT" panose="020B0502020104020203" pitchFamily="34" charset="0"/>
            </a:endParaRPr>
          </a:p>
          <a:p>
            <a:pPr marL="171450" lvl="0" indent="-171450">
              <a:buFont typeface="Arial" panose="020B0604020202020204" pitchFamily="34" charset="0"/>
              <a:buChar char="•"/>
            </a:pPr>
            <a:r>
              <a:rPr lang="en-US" sz="1200" dirty="0">
                <a:latin typeface="Gill Sans MT" panose="020B0502020104020203" pitchFamily="34" charset="0"/>
              </a:rPr>
              <a:t>Fishbein, Martin et Icek Ajzen. </a:t>
            </a:r>
            <a:r>
              <a:rPr lang="en-US" sz="1200" i="1" dirty="0">
                <a:latin typeface="Gill Sans MT" panose="020B0502020104020203" pitchFamily="34" charset="0"/>
              </a:rPr>
              <a:t>Prédire et modifier le comportement : The Reasoned Action Approach.</a:t>
            </a:r>
            <a:r>
              <a:rPr lang="en-US" sz="1200" dirty="0">
                <a:latin typeface="Gill Sans MT" panose="020B0502020104020203" pitchFamily="34" charset="0"/>
              </a:rPr>
              <a:t> New York, New York : Routledge, 2009. </a:t>
            </a:r>
            <a:endParaRPr lang="en-US" sz="1200" b="1" dirty="0">
              <a:latin typeface="Gill Sans MT" panose="020B0502020104020203" pitchFamily="34" charset="0"/>
            </a:endParaRPr>
          </a:p>
          <a:p>
            <a:pPr marL="171450" lvl="0" indent="-171450">
              <a:buFont typeface="Arial" panose="020B0604020202020204" pitchFamily="34" charset="0"/>
              <a:buChar char="•"/>
            </a:pPr>
            <a:r>
              <a:rPr lang="en-US" sz="1200" dirty="0">
                <a:latin typeface="Gill Sans MT" panose="020B0502020104020203" pitchFamily="34" charset="0"/>
              </a:rPr>
              <a:t>Rimal, Rajiv N. et Kevin Real. "Comment les comportements sont influencés par les normes perçues : A Test of the Theory of Normative Social Behavior". </a:t>
            </a:r>
            <a:r>
              <a:rPr lang="en-US" sz="1200" i="1" dirty="0">
                <a:latin typeface="Gill Sans MT" panose="020B0502020104020203" pitchFamily="34" charset="0"/>
              </a:rPr>
              <a:t>Communication Research 32, </a:t>
            </a:r>
            <a:r>
              <a:rPr lang="en-US" sz="1200" dirty="0">
                <a:latin typeface="Gill Sans MT" panose="020B0502020104020203" pitchFamily="34" charset="0"/>
              </a:rPr>
              <a:t>no. 3 (2005) : 389-414.</a:t>
            </a:r>
            <a:endParaRPr lang="en-US" sz="1200" b="1" dirty="0">
              <a:latin typeface="Gill Sans MT" panose="020B0502020104020203" pitchFamily="34" charset="0"/>
            </a:endParaRPr>
          </a:p>
          <a:p>
            <a:pPr marL="171450" lvl="0" indent="-171450">
              <a:buFont typeface="Arial" panose="020B0604020202020204" pitchFamily="34" charset="0"/>
              <a:buChar char="•"/>
            </a:pPr>
            <a:r>
              <a:rPr lang="en-US" sz="1200" dirty="0">
                <a:latin typeface="Gill Sans MT" panose="020B0502020104020203" pitchFamily="34" charset="0"/>
              </a:rPr>
              <a:t>Kincaid, D. Lawrence, Maria Elena Figueroa, Douglas Storey et Carol R. Underwood. "Communication, Ideation, and Contraceptive Use : The Relationships Observed in Five Countries". Document présenté au Congrès mondial sur la communication pour le développement. Rome, Italie : 2006.</a:t>
            </a:r>
            <a:endParaRPr lang="en-US" sz="1200" b="1" dirty="0">
              <a:latin typeface="Gill Sans MT" panose="020B0502020104020203" pitchFamily="34" charset="0"/>
            </a:endParaRPr>
          </a:p>
          <a:p>
            <a:pPr marL="171450" lvl="0" indent="-171450">
              <a:buFont typeface="Arial" panose="020B0604020202020204" pitchFamily="34" charset="0"/>
              <a:buChar char="•"/>
            </a:pPr>
            <a:r>
              <a:rPr lang="en-US" sz="1200" dirty="0">
                <a:latin typeface="Gill Sans MT" panose="020B0502020104020203" pitchFamily="34" charset="0"/>
              </a:rPr>
              <a:t>Kincaid, D. Lawrence. " De l'innovation à la norme sociale : l'influence normative limitée ". </a:t>
            </a:r>
            <a:r>
              <a:rPr lang="en-US" sz="1200" i="1" dirty="0">
                <a:latin typeface="Gill Sans MT" panose="020B0502020104020203" pitchFamily="34" charset="0"/>
              </a:rPr>
              <a:t>Journal of Health Communication 9</a:t>
            </a:r>
            <a:r>
              <a:rPr lang="en-US" sz="1200" dirty="0">
                <a:latin typeface="Gill Sans MT" panose="020B0502020104020203" pitchFamily="34" charset="0"/>
              </a:rPr>
              <a:t>, sup. 1 (2004) : 37-57. DOI: 10.1080/10810730490271511.</a:t>
            </a:r>
            <a:endParaRPr lang="en-US" sz="1200" b="1" dirty="0">
              <a:latin typeface="Gill Sans MT" panose="020B0502020104020203" pitchFamily="34" charset="0"/>
            </a:endParaRPr>
          </a:p>
          <a:p>
            <a:pPr lvl="0"/>
            <a:endParaRPr lang="en-US" sz="1200" b="1" dirty="0">
              <a:latin typeface="Gill Sans MT" panose="020B0502020104020203" pitchFamily="34" charset="0"/>
            </a:endParaRPr>
          </a:p>
          <a:p>
            <a:pPr lvl="0"/>
            <a:r>
              <a:rPr lang="en-US" sz="1200" b="1" dirty="0">
                <a:latin typeface="Gill Sans MT" panose="020B0502020104020203" pitchFamily="34" charset="0"/>
              </a:rPr>
              <a:t>Diffusion de l'innovation</a:t>
            </a:r>
          </a:p>
          <a:p>
            <a:pPr marL="171450" lvl="0" indent="-171450">
              <a:buFont typeface="Arial" panose="020B0604020202020204" pitchFamily="34" charset="0"/>
              <a:buChar char="•"/>
            </a:pPr>
            <a:r>
              <a:rPr lang="en-US" sz="1200" dirty="0">
                <a:latin typeface="Gill Sans MT" panose="020B0502020104020203" pitchFamily="34" charset="0"/>
              </a:rPr>
              <a:t>Rogers, Everett M. </a:t>
            </a:r>
            <a:r>
              <a:rPr lang="en-US" sz="1200" i="1" dirty="0">
                <a:latin typeface="Gill Sans MT" panose="020B0502020104020203" pitchFamily="34" charset="0"/>
              </a:rPr>
              <a:t>Diffusion de l'innovation, 4e édition.</a:t>
            </a:r>
            <a:r>
              <a:rPr lang="en-US" sz="1200" dirty="0">
                <a:latin typeface="Gill Sans MT" panose="020B0502020104020203" pitchFamily="34" charset="0"/>
              </a:rPr>
              <a:t> New York : Simon and Schuster, 1995.</a:t>
            </a:r>
            <a:endParaRPr lang="en-US" sz="1200" b="1" dirty="0">
              <a:latin typeface="Gill Sans MT" panose="020B0502020104020203" pitchFamily="34" charset="0"/>
            </a:endParaRPr>
          </a:p>
          <a:p>
            <a:pPr marL="171450" lvl="0" indent="-171450">
              <a:buFont typeface="Arial" panose="020B0604020202020204" pitchFamily="34" charset="0"/>
              <a:buChar char="•"/>
            </a:pPr>
            <a:r>
              <a:rPr lang="en-US" sz="1200" dirty="0">
                <a:latin typeface="Gill Sans MT" panose="020B0502020104020203" pitchFamily="34" charset="0"/>
              </a:rPr>
              <a:t>Rogers, Everett M. et D. Lawrence Kincaid. </a:t>
            </a:r>
            <a:r>
              <a:rPr lang="en-US" sz="1200" i="1" dirty="0">
                <a:latin typeface="Gill Sans MT" panose="020B0502020104020203" pitchFamily="34" charset="0"/>
              </a:rPr>
              <a:t>Communication Networks : Toward a New Paradigm for Research</a:t>
            </a:r>
            <a:r>
              <a:rPr lang="en-US" sz="1200" dirty="0">
                <a:latin typeface="Gill Sans MT" panose="020B0502020104020203" pitchFamily="34" charset="0"/>
              </a:rPr>
              <a:t>. New York : Free Press, 1981.</a:t>
            </a:r>
            <a:endParaRPr lang="en-US" sz="1200" b="1" dirty="0">
              <a:latin typeface="Gill Sans MT" panose="020B0502020104020203"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02"/>
        <p:cNvGrpSpPr/>
        <p:nvPr/>
      </p:nvGrpSpPr>
      <p:grpSpPr>
        <a:xfrm>
          <a:off x="0" y="0"/>
          <a:ext cx="0" cy="0"/>
          <a:chOff x="0" y="0"/>
          <a:chExt cx="0" cy="0"/>
        </a:xfrm>
      </p:grpSpPr>
      <p:sp>
        <p:nvSpPr>
          <p:cNvPr id="404" name="Google Shape;404;p10"/>
          <p:cNvSpPr/>
          <p:nvPr/>
        </p:nvSpPr>
        <p:spPr>
          <a:xfrm>
            <a:off x="274320" y="224960"/>
            <a:ext cx="3886200" cy="26930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150" dirty="0">
                <a:solidFill>
                  <a:schemeClr val="dk2"/>
                </a:solidFill>
                <a:latin typeface="Gill Sans"/>
                <a:ea typeface="Gill Sans"/>
                <a:cs typeface="Gill Sans"/>
                <a:sym typeface="Gill Sans"/>
              </a:rPr>
              <a:t>MODULE 1 | POURQUOI LES NORMES SOCIALES SONT IMPORTANTES</a:t>
            </a:r>
            <a:endParaRPr dirty="0"/>
          </a:p>
        </p:txBody>
      </p:sp>
      <p:sp>
        <p:nvSpPr>
          <p:cNvPr id="2" name="TextBox 1">
            <a:extLst>
              <a:ext uri="{FF2B5EF4-FFF2-40B4-BE49-F238E27FC236}">
                <a16:creationId xmlns:a16="http://schemas.microsoft.com/office/drawing/2014/main" id="{408FC491-4F57-0DF9-8CF7-317C13B402CC}"/>
              </a:ext>
            </a:extLst>
          </p:cNvPr>
          <p:cNvSpPr txBox="1"/>
          <p:nvPr/>
        </p:nvSpPr>
        <p:spPr>
          <a:xfrm>
            <a:off x="1811867" y="1981200"/>
            <a:ext cx="184731" cy="307777"/>
          </a:xfrm>
          <a:prstGeom prst="rect">
            <a:avLst/>
          </a:prstGeom>
          <a:noFill/>
        </p:spPr>
        <p:txBody>
          <a:bodyPr wrap="none" rtlCol="0">
            <a:spAutoFit/>
          </a:bodyPr>
          <a:lstStyle/>
          <a:p>
            <a:endParaRPr lang="fr-FR" dirty="0"/>
          </a:p>
        </p:txBody>
      </p:sp>
      <p:sp>
        <p:nvSpPr>
          <p:cNvPr id="3" name="TextBox 2">
            <a:extLst>
              <a:ext uri="{FF2B5EF4-FFF2-40B4-BE49-F238E27FC236}">
                <a16:creationId xmlns:a16="http://schemas.microsoft.com/office/drawing/2014/main" id="{E87C67AB-341F-71C6-A794-59094F94F356}"/>
              </a:ext>
            </a:extLst>
          </p:cNvPr>
          <p:cNvSpPr txBox="1"/>
          <p:nvPr/>
        </p:nvSpPr>
        <p:spPr>
          <a:xfrm>
            <a:off x="635000" y="1981200"/>
            <a:ext cx="6502400" cy="1754326"/>
          </a:xfrm>
          <a:prstGeom prst="rect">
            <a:avLst/>
          </a:prstGeom>
          <a:noFill/>
        </p:spPr>
        <p:txBody>
          <a:bodyPr wrap="square" rtlCol="0">
            <a:spAutoFit/>
          </a:bodyPr>
          <a:lstStyle/>
          <a:p>
            <a:r>
              <a:rPr lang="fr-FR" sz="1200" i="1" dirty="0">
                <a:solidFill>
                  <a:srgbClr val="000000"/>
                </a:solidFill>
                <a:effectLst/>
                <a:latin typeface="Calibri" panose="020F0502020204030204" pitchFamily="34" charset="0"/>
                <a:ea typeface="Times New Roman" panose="02020603050405020304" pitchFamily="18" charset="0"/>
              </a:rPr>
              <a:t>Le programme de formation aux normes sociales du projet Passages a été préparé par l'Institute for Reproductive Health, Université de Georgetown (IRH) et le Centre pour l'égalité des sexes et la santé de l'Université de Californie à San Diego (GEH, UCSD) dans le cadre du projet Passages. Ce lexique et le projet Passages ont été rendus possibles grâce au soutien généreux du peuple américain par l'intermédiaire de l'Agence des États-Unis pour le développement international (USAID) dans le cadre de l'accord de coopération n° AID-OAA-A-15-00042. Le programme de formation a été traduit en français par le projet Breakthrough ACTION dans le cadre de l'accord de coopération n° AID-OAA-A-17-00017. Le contenu est la responsabilité de l'IRH et du GEH et ne reflète pas nécessairement les opinions de l'Université de Georgetown, de l'UCSD, de l'USAID ou du gouvernement des États-Unis.</a:t>
            </a:r>
            <a:endParaRPr lang="fr-FR" sz="1200" dirty="0"/>
          </a:p>
        </p:txBody>
      </p:sp>
      <p:sp>
        <p:nvSpPr>
          <p:cNvPr id="4" name="Google Shape;403;p10">
            <a:extLst>
              <a:ext uri="{FF2B5EF4-FFF2-40B4-BE49-F238E27FC236}">
                <a16:creationId xmlns:a16="http://schemas.microsoft.com/office/drawing/2014/main" id="{7D16BBE1-937D-7484-8757-23049C08317B}"/>
              </a:ext>
            </a:extLst>
          </p:cNvPr>
          <p:cNvSpPr/>
          <p:nvPr/>
        </p:nvSpPr>
        <p:spPr>
          <a:xfrm>
            <a:off x="369570" y="930124"/>
            <a:ext cx="7581900" cy="553998"/>
          </a:xfrm>
          <a:prstGeom prst="rect">
            <a:avLst/>
          </a:prstGeom>
          <a:noFill/>
          <a:ln>
            <a:noFill/>
          </a:ln>
        </p:spPr>
        <p:txBody>
          <a:bodyPr spcFirstLastPara="1" wrap="square" lIns="274300" tIns="45700" rIns="914400" bIns="45700" anchor="t" anchorCtr="0">
            <a:spAutoFit/>
          </a:bodyPr>
          <a:lstStyle/>
          <a:p>
            <a:pPr marL="0" marR="0" lvl="0" indent="0" algn="l" rtl="0">
              <a:spcBef>
                <a:spcPts val="0"/>
              </a:spcBef>
              <a:spcAft>
                <a:spcPts val="0"/>
              </a:spcAft>
              <a:buNone/>
            </a:pPr>
            <a:r>
              <a:rPr lang="fr-FR" sz="3000" b="1" dirty="0">
                <a:solidFill>
                  <a:schemeClr val="accent1"/>
                </a:solidFill>
                <a:latin typeface="Gill Sans"/>
                <a:ea typeface="Gill Sans"/>
                <a:cs typeface="Gill Sans"/>
                <a:sym typeface="Gill Sans"/>
              </a:rPr>
              <a:t>Remerciements</a:t>
            </a:r>
            <a:endParaRPr lang="fr-FR" dirty="0"/>
          </a:p>
        </p:txBody>
      </p:sp>
    </p:spTree>
    <p:extLst>
      <p:ext uri="{BB962C8B-B14F-4D97-AF65-F5344CB8AC3E}">
        <p14:creationId xmlns:p14="http://schemas.microsoft.com/office/powerpoint/2010/main" val="3947901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sp>
        <p:nvSpPr>
          <p:cNvPr id="299" name="Google Shape;299;p2"/>
          <p:cNvSpPr/>
          <p:nvPr/>
        </p:nvSpPr>
        <p:spPr>
          <a:xfrm>
            <a:off x="274320" y="914400"/>
            <a:ext cx="2880360" cy="193899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000" b="1" dirty="0">
                <a:solidFill>
                  <a:schemeClr val="accent1"/>
                </a:solidFill>
                <a:latin typeface="Gill Sans"/>
                <a:ea typeface="Gill Sans"/>
                <a:cs typeface="Gill Sans"/>
                <a:sym typeface="Gill Sans"/>
              </a:rPr>
              <a:t>Vue d'ensemble :</a:t>
            </a:r>
            <a:endParaRPr dirty="0"/>
          </a:p>
          <a:p>
            <a:pPr marL="0" marR="0" lvl="0" indent="0" algn="l" rtl="0">
              <a:spcBef>
                <a:spcPts val="0"/>
              </a:spcBef>
              <a:spcAft>
                <a:spcPts val="0"/>
              </a:spcAft>
              <a:buNone/>
            </a:pPr>
            <a:r>
              <a:rPr lang="en-US" sz="3000" dirty="0">
                <a:solidFill>
                  <a:schemeClr val="accent1"/>
                </a:solidFill>
                <a:latin typeface="Gill Sans"/>
                <a:ea typeface="Gill Sans"/>
                <a:cs typeface="Gill Sans"/>
                <a:sym typeface="Gill Sans"/>
              </a:rPr>
              <a:t>Les normes sociales et leur relation avec le comportement </a:t>
            </a:r>
            <a:endParaRPr dirty="0"/>
          </a:p>
        </p:txBody>
      </p:sp>
      <p:pic>
        <p:nvPicPr>
          <p:cNvPr id="301" name="Google Shape;301;p2"/>
          <p:cNvPicPr preferRelativeResize="0"/>
          <p:nvPr/>
        </p:nvPicPr>
        <p:blipFill rotWithShape="1">
          <a:blip r:embed="rId3">
            <a:alphaModFix/>
          </a:blip>
          <a:srcRect/>
          <a:stretch/>
        </p:blipFill>
        <p:spPr>
          <a:xfrm>
            <a:off x="311334" y="4315722"/>
            <a:ext cx="6927667" cy="900776"/>
          </a:xfrm>
          <a:prstGeom prst="rect">
            <a:avLst/>
          </a:prstGeom>
          <a:noFill/>
          <a:ln>
            <a:noFill/>
          </a:ln>
        </p:spPr>
      </p:pic>
      <p:sp>
        <p:nvSpPr>
          <p:cNvPr id="302" name="Google Shape;302;p2"/>
          <p:cNvSpPr/>
          <p:nvPr/>
        </p:nvSpPr>
        <p:spPr>
          <a:xfrm>
            <a:off x="701580" y="4609382"/>
            <a:ext cx="6286500" cy="55399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FF"/>
              </a:buClr>
              <a:buSzPts val="3000"/>
              <a:buFont typeface="Gill Sans"/>
              <a:buNone/>
            </a:pPr>
            <a:r>
              <a:rPr lang="en-US" sz="3000" b="1" i="0" u="none" strike="noStrike" cap="none" dirty="0">
                <a:solidFill>
                  <a:srgbClr val="FFFFFF"/>
                </a:solidFill>
                <a:latin typeface="Gill Sans"/>
                <a:ea typeface="Gill Sans"/>
                <a:cs typeface="Gill Sans"/>
                <a:sym typeface="Gill Sans"/>
              </a:rPr>
              <a:t>Objectifs d'apprentissage</a:t>
            </a:r>
            <a:endParaRPr sz="3000" b="0" i="0" u="none" strike="noStrike" cap="none" dirty="0">
              <a:solidFill>
                <a:srgbClr val="000000"/>
              </a:solidFill>
              <a:latin typeface="Gill Sans"/>
              <a:ea typeface="Gill Sans"/>
              <a:cs typeface="Gill Sans"/>
              <a:sym typeface="Gill Sans"/>
            </a:endParaRPr>
          </a:p>
        </p:txBody>
      </p:sp>
      <p:sp>
        <p:nvSpPr>
          <p:cNvPr id="303" name="Google Shape;303;p2"/>
          <p:cNvSpPr/>
          <p:nvPr/>
        </p:nvSpPr>
        <p:spPr>
          <a:xfrm>
            <a:off x="1746066" y="4381241"/>
            <a:ext cx="3886200" cy="26161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100" dirty="0">
                <a:solidFill>
                  <a:srgbClr val="FFFFFF"/>
                </a:solidFill>
                <a:latin typeface="Gill Sans"/>
                <a:ea typeface="Gill Sans"/>
                <a:cs typeface="Gill Sans"/>
                <a:sym typeface="Gill Sans"/>
              </a:rPr>
              <a:t>POURQUOI LES NORMES SOCIALES SONT IMPORTANTES </a:t>
            </a:r>
            <a:endParaRPr dirty="0"/>
          </a:p>
        </p:txBody>
      </p:sp>
      <p:sp>
        <p:nvSpPr>
          <p:cNvPr id="304" name="Google Shape;304;p2"/>
          <p:cNvSpPr txBox="1"/>
          <p:nvPr/>
        </p:nvSpPr>
        <p:spPr>
          <a:xfrm>
            <a:off x="457200" y="5403921"/>
            <a:ext cx="6454680" cy="3068233"/>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4000"/>
              <a:buFont typeface="Gill Sans"/>
              <a:buNone/>
            </a:pPr>
            <a:r>
              <a:rPr lang="en-US" sz="1600" b="0" i="0" u="none" strike="noStrike" cap="none" dirty="0">
                <a:solidFill>
                  <a:srgbClr val="000000"/>
                </a:solidFill>
                <a:latin typeface="Gill Sans"/>
                <a:ea typeface="Gill Sans"/>
                <a:cs typeface="Gill Sans"/>
                <a:sym typeface="Gill Sans"/>
              </a:rPr>
              <a:t>Au </a:t>
            </a:r>
            <a:r>
              <a:rPr lang="fr-FR" sz="1600" b="0" i="0" u="none" strike="noStrike" cap="none" dirty="0">
                <a:solidFill>
                  <a:srgbClr val="000000"/>
                </a:solidFill>
                <a:latin typeface="Gill Sans"/>
                <a:ea typeface="Gill Sans"/>
                <a:cs typeface="Gill Sans"/>
                <a:sym typeface="Gill Sans"/>
              </a:rPr>
              <a:t>cours de cette session, les participants vont : </a:t>
            </a:r>
            <a:endParaRPr lang="fr-FR" dirty="0"/>
          </a:p>
          <a:p>
            <a:pPr marL="0" marR="0" lvl="0" indent="0" algn="l" rtl="0">
              <a:lnSpc>
                <a:spcPct val="100000"/>
              </a:lnSpc>
              <a:spcBef>
                <a:spcPts val="0"/>
              </a:spcBef>
              <a:spcAft>
                <a:spcPts val="0"/>
              </a:spcAft>
              <a:buClr>
                <a:srgbClr val="515257"/>
              </a:buClr>
              <a:buSzPts val="4000"/>
              <a:buFont typeface="Gill Sans"/>
              <a:buNone/>
            </a:pPr>
            <a:endParaRPr lang="fr-FR" sz="1600" b="0" i="0" u="none" strike="noStrike" cap="none" dirty="0">
              <a:solidFill>
                <a:srgbClr val="000000"/>
              </a:solidFill>
              <a:latin typeface="Gill Sans"/>
              <a:ea typeface="Gill Sans"/>
              <a:cs typeface="Gill Sans"/>
              <a:sym typeface="Gill Sans"/>
            </a:endParaRPr>
          </a:p>
          <a:p>
            <a:pPr marL="0" marR="0" lvl="0" indent="0" algn="l" rtl="0">
              <a:lnSpc>
                <a:spcPct val="100000"/>
              </a:lnSpc>
              <a:spcBef>
                <a:spcPts val="0"/>
              </a:spcBef>
              <a:spcAft>
                <a:spcPts val="0"/>
              </a:spcAft>
              <a:buClr>
                <a:srgbClr val="000000"/>
              </a:buClr>
              <a:buSzPts val="4000"/>
              <a:buFont typeface="Gill Sans"/>
              <a:buNone/>
            </a:pPr>
            <a:r>
              <a:rPr lang="fr-FR" sz="1600" b="0" i="0" u="none" strike="noStrike" cap="none" dirty="0">
                <a:solidFill>
                  <a:srgbClr val="000000"/>
                </a:solidFill>
                <a:latin typeface="Gill Sans"/>
                <a:ea typeface="Gill Sans"/>
                <a:cs typeface="Gill Sans"/>
                <a:sym typeface="Gill Sans"/>
              </a:rPr>
              <a:t>1. Définir les normes sociales et distinguer les normes des attitudes/croyances et des comportements.</a:t>
            </a:r>
            <a:endParaRPr lang="fr-FR" dirty="0"/>
          </a:p>
          <a:p>
            <a:pPr marL="0" marR="0" lvl="0" indent="0" algn="l" rtl="0">
              <a:lnSpc>
                <a:spcPct val="100000"/>
              </a:lnSpc>
              <a:spcBef>
                <a:spcPts val="0"/>
              </a:spcBef>
              <a:spcAft>
                <a:spcPts val="0"/>
              </a:spcAft>
              <a:buClr>
                <a:srgbClr val="515257"/>
              </a:buClr>
              <a:buSzPts val="4000"/>
              <a:buFont typeface="Gill Sans"/>
              <a:buNone/>
            </a:pPr>
            <a:endParaRPr lang="fr-FR" sz="1600" b="0" i="0" u="none" strike="noStrike" cap="none" dirty="0">
              <a:solidFill>
                <a:srgbClr val="000000"/>
              </a:solidFill>
              <a:latin typeface="Gill Sans"/>
              <a:ea typeface="Gill Sans"/>
              <a:cs typeface="Gill Sans"/>
              <a:sym typeface="Gill Sans"/>
            </a:endParaRPr>
          </a:p>
          <a:p>
            <a:pPr marL="0" marR="0" lvl="0" indent="0" algn="l" rtl="0">
              <a:lnSpc>
                <a:spcPct val="100000"/>
              </a:lnSpc>
              <a:spcBef>
                <a:spcPts val="0"/>
              </a:spcBef>
              <a:spcAft>
                <a:spcPts val="0"/>
              </a:spcAft>
              <a:buClr>
                <a:srgbClr val="000000"/>
              </a:buClr>
              <a:buSzPts val="4000"/>
              <a:buFont typeface="Gill Sans"/>
              <a:buNone/>
            </a:pPr>
            <a:r>
              <a:rPr lang="fr-FR" sz="1600" b="0" i="0" u="none" strike="noStrike" cap="none" dirty="0">
                <a:solidFill>
                  <a:srgbClr val="000000"/>
                </a:solidFill>
                <a:latin typeface="Gill Sans"/>
                <a:ea typeface="Gill Sans"/>
                <a:cs typeface="Gill Sans"/>
                <a:sym typeface="Gill Sans"/>
              </a:rPr>
              <a:t>2. Identifier l'importance de l'influence normative entre et dans les différentes couches du cadre socio-écologique de la santé et du bien-être. </a:t>
            </a:r>
            <a:endParaRPr lang="fr-FR" dirty="0"/>
          </a:p>
          <a:p>
            <a:pPr marL="0" marR="0" lvl="0" indent="0" algn="l" rtl="0">
              <a:lnSpc>
                <a:spcPct val="100000"/>
              </a:lnSpc>
              <a:spcBef>
                <a:spcPts val="0"/>
              </a:spcBef>
              <a:spcAft>
                <a:spcPts val="0"/>
              </a:spcAft>
              <a:buClr>
                <a:srgbClr val="515257"/>
              </a:buClr>
              <a:buSzPts val="4000"/>
              <a:buFont typeface="Gill Sans"/>
              <a:buNone/>
            </a:pPr>
            <a:endParaRPr lang="fr-FR" sz="1600" b="0" i="0" u="none" strike="noStrike" cap="none" dirty="0">
              <a:solidFill>
                <a:srgbClr val="000000"/>
              </a:solidFill>
              <a:latin typeface="Gill Sans"/>
              <a:ea typeface="Gill Sans"/>
              <a:cs typeface="Gill Sans"/>
              <a:sym typeface="Gill Sans"/>
            </a:endParaRPr>
          </a:p>
          <a:p>
            <a:pPr marL="0" marR="0" lvl="0" indent="0" algn="l" rtl="0">
              <a:lnSpc>
                <a:spcPct val="100000"/>
              </a:lnSpc>
              <a:spcBef>
                <a:spcPts val="0"/>
              </a:spcBef>
              <a:spcAft>
                <a:spcPts val="0"/>
              </a:spcAft>
              <a:buClr>
                <a:srgbClr val="000000"/>
              </a:buClr>
              <a:buSzPts val="4000"/>
              <a:buFont typeface="Gill Sans"/>
              <a:buNone/>
            </a:pPr>
            <a:r>
              <a:rPr lang="fr-FR" sz="1600" b="0" i="0" u="none" strike="noStrike" cap="none" dirty="0">
                <a:solidFill>
                  <a:srgbClr val="000000"/>
                </a:solidFill>
                <a:latin typeface="Gill Sans"/>
                <a:ea typeface="Gill Sans"/>
                <a:cs typeface="Gill Sans"/>
                <a:sym typeface="Gill Sans"/>
              </a:rPr>
              <a:t>3. Expliquer en termes pratiques comment les normes sociales influencent la santé et d'autres comportements. </a:t>
            </a:r>
            <a:endParaRPr lang="fr-FR" dirty="0"/>
          </a:p>
          <a:p>
            <a:pPr marL="0" marR="0" lvl="0" indent="0" algn="l" rtl="0">
              <a:lnSpc>
                <a:spcPct val="100000"/>
              </a:lnSpc>
              <a:spcBef>
                <a:spcPts val="0"/>
              </a:spcBef>
              <a:spcAft>
                <a:spcPts val="0"/>
              </a:spcAft>
              <a:buClr>
                <a:srgbClr val="515257"/>
              </a:buClr>
              <a:buSzPts val="4000"/>
              <a:buFont typeface="Gill Sans"/>
              <a:buNone/>
            </a:pPr>
            <a:endParaRPr lang="fr-FR" sz="1600" b="0" i="0" u="none" strike="noStrike" cap="none" dirty="0">
              <a:solidFill>
                <a:srgbClr val="000000"/>
              </a:solidFill>
              <a:latin typeface="Gill Sans"/>
              <a:ea typeface="Gill Sans"/>
              <a:cs typeface="Gill Sans"/>
              <a:sym typeface="Gill Sans"/>
            </a:endParaRPr>
          </a:p>
          <a:p>
            <a:pPr marL="0" marR="0" lvl="0" indent="0" algn="l" rtl="0">
              <a:lnSpc>
                <a:spcPct val="100000"/>
              </a:lnSpc>
              <a:spcBef>
                <a:spcPts val="0"/>
              </a:spcBef>
              <a:spcAft>
                <a:spcPts val="0"/>
              </a:spcAft>
              <a:buClr>
                <a:srgbClr val="000000"/>
              </a:buClr>
              <a:buSzPts val="4000"/>
              <a:buFont typeface="Gill Sans"/>
              <a:buNone/>
            </a:pPr>
            <a:r>
              <a:rPr lang="fr-FR" sz="1600" b="0" i="0" u="none" strike="noStrike" cap="none" dirty="0">
                <a:solidFill>
                  <a:srgbClr val="000000"/>
                </a:solidFill>
                <a:latin typeface="Gill Sans"/>
                <a:ea typeface="Gill Sans"/>
                <a:cs typeface="Gill Sans"/>
                <a:sym typeface="Gill Sans"/>
              </a:rPr>
              <a:t>4. Comprendre comment les théories du changement fondées sur la recherche et définies par le programme situent l'influence normative sur le comportement et constituent des outils importants pour concevoir et évaluer les interventions visant à modifier les normes.</a:t>
            </a:r>
            <a:endParaRPr lang="fr-FR" dirty="0"/>
          </a:p>
        </p:txBody>
      </p:sp>
      <p:pic>
        <p:nvPicPr>
          <p:cNvPr id="3" name="Image 2">
            <a:extLst>
              <a:ext uri="{FF2B5EF4-FFF2-40B4-BE49-F238E27FC236}">
                <a16:creationId xmlns:a16="http://schemas.microsoft.com/office/drawing/2014/main" id="{00FE25CA-61F9-70C3-31FC-2D3A2BED4290}"/>
              </a:ext>
            </a:extLst>
          </p:cNvPr>
          <p:cNvPicPr>
            <a:picLocks noChangeAspect="1"/>
          </p:cNvPicPr>
          <p:nvPr/>
        </p:nvPicPr>
        <p:blipFill>
          <a:blip r:embed="rId4"/>
          <a:stretch>
            <a:fillRect/>
          </a:stretch>
        </p:blipFill>
        <p:spPr>
          <a:xfrm>
            <a:off x="2802464" y="674595"/>
            <a:ext cx="3630515" cy="3453704"/>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08"/>
        <p:cNvGrpSpPr/>
        <p:nvPr/>
      </p:nvGrpSpPr>
      <p:grpSpPr>
        <a:xfrm>
          <a:off x="0" y="0"/>
          <a:ext cx="0" cy="0"/>
          <a:chOff x="0" y="0"/>
          <a:chExt cx="0" cy="0"/>
        </a:xfrm>
      </p:grpSpPr>
      <p:sp>
        <p:nvSpPr>
          <p:cNvPr id="309" name="Google Shape;309;p3"/>
          <p:cNvSpPr txBox="1">
            <a:spLocks noGrp="1"/>
          </p:cNvSpPr>
          <p:nvPr>
            <p:ph type="body" idx="1"/>
          </p:nvPr>
        </p:nvSpPr>
        <p:spPr>
          <a:xfrm>
            <a:off x="283029" y="110352"/>
            <a:ext cx="4724400" cy="465439"/>
          </a:xfrm>
          <a:prstGeom prst="rect">
            <a:avLst/>
          </a:prstGeom>
          <a:noFill/>
          <a:ln>
            <a:noFill/>
          </a:ln>
        </p:spPr>
        <p:txBody>
          <a:bodyPr spcFirstLastPara="1" wrap="square" lIns="91425" tIns="45700" rIns="91425" bIns="45700" anchor="t" anchorCtr="0">
            <a:noAutofit/>
          </a:bodyPr>
          <a:lstStyle/>
          <a:p>
            <a:pPr marL="0" lvl="0" indent="0" algn="just" rtl="0">
              <a:lnSpc>
                <a:spcPct val="100000"/>
              </a:lnSpc>
              <a:spcBef>
                <a:spcPts val="0"/>
              </a:spcBef>
              <a:spcAft>
                <a:spcPts val="0"/>
              </a:spcAft>
              <a:buClr>
                <a:srgbClr val="7A7C83"/>
              </a:buClr>
              <a:buSzPts val="1150"/>
              <a:buFont typeface="Gill Sans"/>
              <a:buNone/>
            </a:pPr>
            <a:r>
              <a:rPr lang="en-US" sz="1150" dirty="0"/>
              <a:t>MODULE 1 | POURQUOI LES NORMES SOCIALES SONT IMPORTANTES</a:t>
            </a:r>
            <a:endParaRPr dirty="0"/>
          </a:p>
        </p:txBody>
      </p:sp>
      <p:sp>
        <p:nvSpPr>
          <p:cNvPr id="310" name="Google Shape;310;p3"/>
          <p:cNvSpPr txBox="1">
            <a:spLocks noGrp="1"/>
          </p:cNvSpPr>
          <p:nvPr>
            <p:ph type="body" idx="2"/>
          </p:nvPr>
        </p:nvSpPr>
        <p:spPr>
          <a:xfrm>
            <a:off x="274320" y="914400"/>
            <a:ext cx="6477000" cy="5334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accent1"/>
              </a:buClr>
              <a:buSzPts val="3100"/>
              <a:buFont typeface="Gill Sans"/>
              <a:buNone/>
            </a:pPr>
            <a:r>
              <a:rPr lang="en-US" dirty="0">
                <a:solidFill>
                  <a:schemeClr val="accent1"/>
                </a:solidFill>
                <a:latin typeface="Gill Sans"/>
                <a:ea typeface="Gill Sans"/>
                <a:cs typeface="Gill Sans"/>
                <a:sym typeface="Gill Sans"/>
              </a:rPr>
              <a:t>Assemblage </a:t>
            </a:r>
            <a:endParaRPr dirty="0"/>
          </a:p>
        </p:txBody>
      </p:sp>
      <p:graphicFrame>
        <p:nvGraphicFramePr>
          <p:cNvPr id="311" name="Google Shape;311;p3"/>
          <p:cNvGraphicFramePr/>
          <p:nvPr/>
        </p:nvGraphicFramePr>
        <p:xfrm>
          <a:off x="414363" y="1638668"/>
          <a:ext cx="6477000" cy="3948570"/>
        </p:xfrm>
        <a:graphic>
          <a:graphicData uri="http://schemas.openxmlformats.org/drawingml/2006/table">
            <a:tbl>
              <a:tblPr>
                <a:noFill/>
                <a:tableStyleId>{FFB6E2A7-8028-45E0-AB6E-A9EBC6E02102}</a:tableStyleId>
              </a:tblPr>
              <a:tblGrid>
                <a:gridCol w="1173100">
                  <a:extLst>
                    <a:ext uri="{9D8B030D-6E8A-4147-A177-3AD203B41FA5}">
                      <a16:colId xmlns:a16="http://schemas.microsoft.com/office/drawing/2014/main" val="20000"/>
                    </a:ext>
                  </a:extLst>
                </a:gridCol>
                <a:gridCol w="1861200">
                  <a:extLst>
                    <a:ext uri="{9D8B030D-6E8A-4147-A177-3AD203B41FA5}">
                      <a16:colId xmlns:a16="http://schemas.microsoft.com/office/drawing/2014/main" val="20001"/>
                    </a:ext>
                  </a:extLst>
                </a:gridCol>
                <a:gridCol w="3442700">
                  <a:extLst>
                    <a:ext uri="{9D8B030D-6E8A-4147-A177-3AD203B41FA5}">
                      <a16:colId xmlns:a16="http://schemas.microsoft.com/office/drawing/2014/main" val="20002"/>
                    </a:ext>
                  </a:extLst>
                </a:gridCol>
              </a:tblGrid>
              <a:tr h="339925">
                <a:tc gridSpan="2">
                  <a:txBody>
                    <a:bodyPr/>
                    <a:lstStyle/>
                    <a:p>
                      <a:pPr marL="0" marR="0" lvl="0" indent="0" algn="ctr" rtl="0">
                        <a:lnSpc>
                          <a:spcPct val="100000"/>
                        </a:lnSpc>
                        <a:spcBef>
                          <a:spcPts val="0"/>
                        </a:spcBef>
                        <a:spcAft>
                          <a:spcPts val="0"/>
                        </a:spcAft>
                        <a:buClr>
                          <a:srgbClr val="FFFFFF"/>
                        </a:buClr>
                        <a:buSzPts val="4200"/>
                        <a:buFont typeface="Gill Sans"/>
                        <a:buNone/>
                      </a:pPr>
                      <a:r>
                        <a:rPr lang="en-US" sz="1400" b="1" i="0" u="none" strike="noStrike" cap="none" dirty="0">
                          <a:solidFill>
                            <a:srgbClr val="FFFFFF"/>
                          </a:solidFill>
                          <a:latin typeface="Gill Sans"/>
                          <a:ea typeface="Gill Sans"/>
                          <a:cs typeface="Gill Sans"/>
                          <a:sym typeface="Gill Sans"/>
                        </a:rPr>
                        <a:t>TERME</a:t>
                      </a:r>
                      <a:endParaRPr sz="1400" b="1" i="0" u="none" strike="noStrike" cap="none" dirty="0">
                        <a:latin typeface="Gill Sans"/>
                        <a:ea typeface="Gill Sans"/>
                        <a:cs typeface="Gill Sans"/>
                        <a:sym typeface="Gill Sans"/>
                      </a:endParaRPr>
                    </a:p>
                  </a:txBody>
                  <a:tcPr marL="102875" marR="102875" marT="51425" marB="51425" anchor="ctr">
                    <a:lnL w="38100" cap="flat" cmpd="sng">
                      <a:solidFill>
                        <a:schemeClr val="dk1"/>
                      </a:solidFill>
                      <a:prstDash val="solid"/>
                      <a:round/>
                      <a:headEnd type="none" w="sm" len="sm"/>
                      <a:tailEnd type="none" w="sm" len="sm"/>
                    </a:lnL>
                    <a:lnR w="38100" cap="flat" cmpd="sng">
                      <a:solidFill>
                        <a:schemeClr val="dk1"/>
                      </a:solidFill>
                      <a:prstDash val="solid"/>
                      <a:round/>
                      <a:headEnd type="none" w="sm" len="sm"/>
                      <a:tailEnd type="none" w="sm" len="sm"/>
                    </a:lnR>
                    <a:lnT w="38100" cap="flat" cmpd="sng">
                      <a:solidFill>
                        <a:schemeClr val="dk1"/>
                      </a:solidFill>
                      <a:prstDash val="solid"/>
                      <a:round/>
                      <a:headEnd type="none" w="sm" len="sm"/>
                      <a:tailEnd type="none" w="sm" len="sm"/>
                    </a:lnT>
                    <a:lnB w="12700" cap="flat" cmpd="sng">
                      <a:solidFill>
                        <a:srgbClr val="009457"/>
                      </a:solidFill>
                      <a:prstDash val="solid"/>
                      <a:round/>
                      <a:headEnd type="none" w="sm" len="sm"/>
                      <a:tailEnd type="none" w="sm" len="sm"/>
                    </a:lnB>
                    <a:solidFill>
                      <a:srgbClr val="009457"/>
                    </a:solidFill>
                  </a:tcPr>
                </a:tc>
                <a:tc hMerge="1">
                  <a:txBody>
                    <a:bodyPr/>
                    <a:lstStyle/>
                    <a:p>
                      <a:endParaRPr lang="en-US"/>
                    </a:p>
                  </a:txBody>
                  <a:tcPr/>
                </a:tc>
                <a:tc>
                  <a:txBody>
                    <a:bodyPr/>
                    <a:lstStyle/>
                    <a:p>
                      <a:pPr marL="0" marR="0" lvl="0" indent="0" algn="ctr" rtl="0">
                        <a:lnSpc>
                          <a:spcPct val="100000"/>
                        </a:lnSpc>
                        <a:spcBef>
                          <a:spcPts val="0"/>
                        </a:spcBef>
                        <a:spcAft>
                          <a:spcPts val="0"/>
                        </a:spcAft>
                        <a:buClr>
                          <a:srgbClr val="FFFFFF"/>
                        </a:buClr>
                        <a:buSzPts val="4200"/>
                        <a:buFont typeface="Gill Sans"/>
                        <a:buNone/>
                      </a:pPr>
                      <a:r>
                        <a:rPr lang="en-US" sz="1400" b="1" i="0" u="none" strike="noStrike" cap="none" dirty="0">
                          <a:solidFill>
                            <a:srgbClr val="FFFFFF"/>
                          </a:solidFill>
                          <a:latin typeface="Gill Sans"/>
                          <a:ea typeface="Gill Sans"/>
                          <a:cs typeface="Gill Sans"/>
                          <a:sym typeface="Gill Sans"/>
                        </a:rPr>
                        <a:t>DÉFINITION</a:t>
                      </a:r>
                      <a:endParaRPr sz="1400" b="1" i="0" u="none" strike="noStrike" cap="none" dirty="0">
                        <a:latin typeface="Gill Sans"/>
                        <a:ea typeface="Gill Sans"/>
                        <a:cs typeface="Gill Sans"/>
                        <a:sym typeface="Gill Sans"/>
                      </a:endParaRPr>
                    </a:p>
                  </a:txBody>
                  <a:tcPr marL="102875" marR="102875" marT="51425" marB="51425" anchor="ctr">
                    <a:lnL w="38100" cap="flat" cmpd="sng">
                      <a:solidFill>
                        <a:schemeClr val="dk1"/>
                      </a:solidFill>
                      <a:prstDash val="solid"/>
                      <a:round/>
                      <a:headEnd type="none" w="sm" len="sm"/>
                      <a:tailEnd type="none" w="sm" len="sm"/>
                    </a:lnL>
                    <a:lnR w="38100" cap="flat" cmpd="sng">
                      <a:solidFill>
                        <a:schemeClr val="dk1"/>
                      </a:solidFill>
                      <a:prstDash val="solid"/>
                      <a:round/>
                      <a:headEnd type="none" w="sm" len="sm"/>
                      <a:tailEnd type="none" w="sm" len="sm"/>
                    </a:lnR>
                    <a:lnT w="38100" cap="flat" cmpd="sng">
                      <a:solidFill>
                        <a:schemeClr val="dk1"/>
                      </a:solidFill>
                      <a:prstDash val="solid"/>
                      <a:round/>
                      <a:headEnd type="none" w="sm" len="sm"/>
                      <a:tailEnd type="none" w="sm" len="sm"/>
                    </a:lnT>
                    <a:lnB w="12700" cap="flat" cmpd="sng">
                      <a:solidFill>
                        <a:srgbClr val="009457"/>
                      </a:solidFill>
                      <a:prstDash val="solid"/>
                      <a:round/>
                      <a:headEnd type="none" w="sm" len="sm"/>
                      <a:tailEnd type="none" w="sm" len="sm"/>
                    </a:lnB>
                    <a:solidFill>
                      <a:srgbClr val="009457"/>
                    </a:solidFill>
                  </a:tcPr>
                </a:tc>
                <a:extLst>
                  <a:ext uri="{0D108BD9-81ED-4DB2-BD59-A6C34878D82A}">
                    <a16:rowId xmlns:a16="http://schemas.microsoft.com/office/drawing/2014/main" val="10000"/>
                  </a:ext>
                </a:extLst>
              </a:tr>
              <a:tr h="295375">
                <a:tc gridSpan="2">
                  <a:txBody>
                    <a:bodyPr/>
                    <a:lstStyle/>
                    <a:p>
                      <a:pPr marL="274320" marR="0" lvl="0" indent="0" algn="l" rtl="0">
                        <a:lnSpc>
                          <a:spcPct val="100000"/>
                        </a:lnSpc>
                        <a:spcBef>
                          <a:spcPts val="0"/>
                        </a:spcBef>
                        <a:spcAft>
                          <a:spcPts val="0"/>
                        </a:spcAft>
                        <a:buClr>
                          <a:srgbClr val="3E4247"/>
                        </a:buClr>
                        <a:buSzPts val="4000"/>
                        <a:buFont typeface="Gill Sans"/>
                        <a:buNone/>
                      </a:pPr>
                      <a:r>
                        <a:rPr lang="en-US" sz="1400" b="1" i="0" u="none" strike="noStrike" cap="none" dirty="0">
                          <a:solidFill>
                            <a:srgbClr val="3E4247"/>
                          </a:solidFill>
                          <a:latin typeface="Gill Sans"/>
                          <a:ea typeface="Gill Sans"/>
                          <a:cs typeface="Gill Sans"/>
                          <a:sym typeface="Gill Sans"/>
                        </a:rPr>
                        <a:t>Comportement</a:t>
                      </a:r>
                      <a:endParaRPr sz="1400" b="1" i="0" u="none" strike="noStrike" cap="none" dirty="0">
                        <a:solidFill>
                          <a:srgbClr val="3E4247"/>
                        </a:solidFill>
                        <a:latin typeface="Gill Sans"/>
                        <a:ea typeface="Gill Sans"/>
                        <a:cs typeface="Gill Sans"/>
                        <a:sym typeface="Gill Sans"/>
                      </a:endParaRPr>
                    </a:p>
                  </a:txBody>
                  <a:tcPr marL="102875" marR="102875" marT="51425" marB="51425" anchor="ctr">
                    <a:lnL w="38100" cap="flat" cmpd="sng">
                      <a:solidFill>
                        <a:schemeClr val="dk1"/>
                      </a:solidFill>
                      <a:prstDash val="solid"/>
                      <a:round/>
                      <a:headEnd type="none" w="sm" len="sm"/>
                      <a:tailEnd type="none" w="sm" len="sm"/>
                    </a:lnL>
                    <a:lnR w="38100" cap="flat" cmpd="sng">
                      <a:solidFill>
                        <a:schemeClr val="dk1"/>
                      </a:solidFill>
                      <a:prstDash val="solid"/>
                      <a:round/>
                      <a:headEnd type="none" w="sm" len="sm"/>
                      <a:tailEnd type="none" w="sm" len="sm"/>
                    </a:lnR>
                    <a:lnT w="12700" cap="flat" cmpd="sng">
                      <a:solidFill>
                        <a:srgbClr val="009457"/>
                      </a:solidFill>
                      <a:prstDash val="solid"/>
                      <a:round/>
                      <a:headEnd type="none" w="sm" len="sm"/>
                      <a:tailEnd type="none" w="sm" len="sm"/>
                    </a:lnT>
                    <a:lnB w="38100" cap="flat" cmpd="sng">
                      <a:solidFill>
                        <a:schemeClr val="dk1"/>
                      </a:solidFill>
                      <a:prstDash val="solid"/>
                      <a:round/>
                      <a:headEnd type="none" w="sm" len="sm"/>
                      <a:tailEnd type="none" w="sm" len="sm"/>
                    </a:lnB>
                    <a:solidFill>
                      <a:srgbClr val="FFFFFF"/>
                    </a:solidFill>
                  </a:tcPr>
                </a:tc>
                <a:tc hMerge="1">
                  <a:txBody>
                    <a:bodyPr/>
                    <a:lstStyle/>
                    <a:p>
                      <a:endParaRPr lang="en-US"/>
                    </a:p>
                  </a:txBody>
                  <a:tcPr/>
                </a:tc>
                <a:tc>
                  <a:txBody>
                    <a:bodyPr/>
                    <a:lstStyle/>
                    <a:p>
                      <a:pPr marL="457200" marR="0" lvl="0" indent="0" algn="l" rtl="0">
                        <a:lnSpc>
                          <a:spcPct val="100000"/>
                        </a:lnSpc>
                        <a:spcBef>
                          <a:spcPts val="0"/>
                        </a:spcBef>
                        <a:spcAft>
                          <a:spcPts val="0"/>
                        </a:spcAft>
                        <a:buClr>
                          <a:srgbClr val="3E4247"/>
                        </a:buClr>
                        <a:buSzPts val="4000"/>
                        <a:buFont typeface="Gill Sans"/>
                        <a:buNone/>
                      </a:pPr>
                      <a:r>
                        <a:rPr lang="en-US" sz="1400" b="0" i="0" u="none" strike="noStrike" cap="none" dirty="0">
                          <a:solidFill>
                            <a:srgbClr val="3E4247"/>
                          </a:solidFill>
                          <a:latin typeface="Gill Sans"/>
                          <a:ea typeface="Gill Sans"/>
                          <a:cs typeface="Gill Sans"/>
                          <a:sym typeface="Gill Sans"/>
                        </a:rPr>
                        <a:t>Ce que je fais.</a:t>
                      </a:r>
                      <a:endParaRPr sz="1400" b="0" i="0" u="none" strike="noStrike" cap="none" dirty="0">
                        <a:solidFill>
                          <a:srgbClr val="3E4247"/>
                        </a:solidFill>
                        <a:latin typeface="Gill Sans"/>
                        <a:ea typeface="Gill Sans"/>
                        <a:cs typeface="Gill Sans"/>
                        <a:sym typeface="Gill Sans"/>
                      </a:endParaRPr>
                    </a:p>
                  </a:txBody>
                  <a:tcPr marL="102875" marR="102875" marT="51425" marB="51425" anchor="ctr">
                    <a:lnL w="38100" cap="flat" cmpd="sng">
                      <a:solidFill>
                        <a:schemeClr val="dk1"/>
                      </a:solidFill>
                      <a:prstDash val="solid"/>
                      <a:round/>
                      <a:headEnd type="none" w="sm" len="sm"/>
                      <a:tailEnd type="none" w="sm" len="sm"/>
                    </a:lnL>
                    <a:lnR w="38100" cap="flat" cmpd="sng">
                      <a:solidFill>
                        <a:schemeClr val="dk1"/>
                      </a:solidFill>
                      <a:prstDash val="solid"/>
                      <a:round/>
                      <a:headEnd type="none" w="sm" len="sm"/>
                      <a:tailEnd type="none" w="sm" len="sm"/>
                    </a:lnR>
                    <a:lnT w="12700" cap="flat" cmpd="sng">
                      <a:solidFill>
                        <a:srgbClr val="009457"/>
                      </a:solidFill>
                      <a:prstDash val="solid"/>
                      <a:round/>
                      <a:headEnd type="none" w="sm" len="sm"/>
                      <a:tailEnd type="none" w="sm" len="sm"/>
                    </a:lnT>
                    <a:lnB w="38100" cap="flat" cmpd="sng">
                      <a:solidFill>
                        <a:schemeClr val="dk1"/>
                      </a:solidFill>
                      <a:prstDash val="solid"/>
                      <a:round/>
                      <a:headEnd type="none" w="sm" len="sm"/>
                      <a:tailEnd type="none" w="sm" len="sm"/>
                    </a:lnB>
                    <a:solidFill>
                      <a:srgbClr val="FFFFFF"/>
                    </a:solidFill>
                  </a:tcPr>
                </a:tc>
                <a:extLst>
                  <a:ext uri="{0D108BD9-81ED-4DB2-BD59-A6C34878D82A}">
                    <a16:rowId xmlns:a16="http://schemas.microsoft.com/office/drawing/2014/main" val="10001"/>
                  </a:ext>
                </a:extLst>
              </a:tr>
              <a:tr h="484525">
                <a:tc gridSpan="2">
                  <a:txBody>
                    <a:bodyPr/>
                    <a:lstStyle/>
                    <a:p>
                      <a:pPr marL="274320" marR="0" lvl="0" indent="0" algn="l" rtl="0">
                        <a:lnSpc>
                          <a:spcPct val="100000"/>
                        </a:lnSpc>
                        <a:spcBef>
                          <a:spcPts val="0"/>
                        </a:spcBef>
                        <a:spcAft>
                          <a:spcPts val="0"/>
                        </a:spcAft>
                        <a:buClr>
                          <a:srgbClr val="3E4247"/>
                        </a:buClr>
                        <a:buSzPts val="4000"/>
                        <a:buFont typeface="Gill Sans"/>
                        <a:buNone/>
                      </a:pPr>
                      <a:r>
                        <a:rPr lang="en-US" sz="1400" b="1" i="0" u="none" strike="noStrike" cap="none" dirty="0">
                          <a:solidFill>
                            <a:srgbClr val="3E4247"/>
                          </a:solidFill>
                          <a:latin typeface="Gill Sans"/>
                          <a:ea typeface="Gill Sans"/>
                          <a:cs typeface="Gill Sans"/>
                          <a:sym typeface="Gill Sans"/>
                        </a:rPr>
                        <a:t>Attitude ou croyance</a:t>
                      </a:r>
                      <a:endParaRPr sz="1400" b="1" i="0" u="none" strike="noStrike" cap="none" dirty="0">
                        <a:solidFill>
                          <a:srgbClr val="3E4247"/>
                        </a:solidFill>
                        <a:latin typeface="Gill Sans"/>
                        <a:ea typeface="Gill Sans"/>
                        <a:cs typeface="Gill Sans"/>
                        <a:sym typeface="Gill Sans"/>
                      </a:endParaRPr>
                    </a:p>
                  </a:txBody>
                  <a:tcPr marL="102875" marR="102875" marT="51425" marB="51425" anchor="ctr">
                    <a:lnL w="38100" cap="flat" cmpd="sng">
                      <a:solidFill>
                        <a:schemeClr val="dk1"/>
                      </a:solidFill>
                      <a:prstDash val="solid"/>
                      <a:round/>
                      <a:headEnd type="none" w="sm" len="sm"/>
                      <a:tailEnd type="none" w="sm" len="sm"/>
                    </a:lnL>
                    <a:lnR w="38100" cap="flat" cmpd="sng">
                      <a:solidFill>
                        <a:schemeClr val="dk1"/>
                      </a:solidFill>
                      <a:prstDash val="solid"/>
                      <a:round/>
                      <a:headEnd type="none" w="sm" len="sm"/>
                      <a:tailEnd type="none" w="sm" len="sm"/>
                    </a:lnR>
                    <a:lnT w="38100" cap="flat" cmpd="sng">
                      <a:solidFill>
                        <a:schemeClr val="dk1"/>
                      </a:solidFill>
                      <a:prstDash val="solid"/>
                      <a:round/>
                      <a:headEnd type="none" w="sm" len="sm"/>
                      <a:tailEnd type="none" w="sm" len="sm"/>
                    </a:lnT>
                    <a:lnB w="38100" cap="flat" cmpd="sng">
                      <a:solidFill>
                        <a:schemeClr val="dk1"/>
                      </a:solidFill>
                      <a:prstDash val="solid"/>
                      <a:round/>
                      <a:headEnd type="none" w="sm" len="sm"/>
                      <a:tailEnd type="none" w="sm" len="sm"/>
                    </a:lnB>
                    <a:solidFill>
                      <a:srgbClr val="FFFFFF"/>
                    </a:solidFill>
                  </a:tcPr>
                </a:tc>
                <a:tc hMerge="1">
                  <a:txBody>
                    <a:bodyPr/>
                    <a:lstStyle/>
                    <a:p>
                      <a:endParaRPr lang="en-US"/>
                    </a:p>
                  </a:txBody>
                  <a:tcPr/>
                </a:tc>
                <a:tc>
                  <a:txBody>
                    <a:bodyPr/>
                    <a:lstStyle/>
                    <a:p>
                      <a:pPr marL="457200" marR="0" lvl="0" indent="0" algn="l" rtl="0">
                        <a:lnSpc>
                          <a:spcPct val="100000"/>
                        </a:lnSpc>
                        <a:spcBef>
                          <a:spcPts val="0"/>
                        </a:spcBef>
                        <a:spcAft>
                          <a:spcPts val="0"/>
                        </a:spcAft>
                        <a:buClr>
                          <a:srgbClr val="3E4247"/>
                        </a:buClr>
                        <a:buSzPts val="4000"/>
                        <a:buFont typeface="Gill Sans"/>
                        <a:buNone/>
                      </a:pPr>
                      <a:r>
                        <a:rPr lang="en-US" sz="1400" b="0" i="0" u="none" strike="noStrike" cap="none" dirty="0">
                          <a:solidFill>
                            <a:srgbClr val="3E4247"/>
                          </a:solidFill>
                          <a:latin typeface="Gill Sans"/>
                          <a:ea typeface="Gill Sans"/>
                          <a:cs typeface="Gill Sans"/>
                          <a:sym typeface="Gill Sans"/>
                        </a:rPr>
                        <a:t>Ce que je préfère et ce que je sais.</a:t>
                      </a:r>
                      <a:endParaRPr sz="1400" b="0" i="0" u="none" strike="noStrike" cap="none" dirty="0">
                        <a:solidFill>
                          <a:srgbClr val="3E4247"/>
                        </a:solidFill>
                        <a:latin typeface="Gill Sans"/>
                        <a:ea typeface="Gill Sans"/>
                        <a:cs typeface="Gill Sans"/>
                        <a:sym typeface="Gill Sans"/>
                      </a:endParaRPr>
                    </a:p>
                  </a:txBody>
                  <a:tcPr marL="102875" marR="102875" marT="51425" marB="51425" anchor="ctr">
                    <a:lnL w="38100" cap="flat" cmpd="sng">
                      <a:solidFill>
                        <a:schemeClr val="dk1"/>
                      </a:solidFill>
                      <a:prstDash val="solid"/>
                      <a:round/>
                      <a:headEnd type="none" w="sm" len="sm"/>
                      <a:tailEnd type="none" w="sm" len="sm"/>
                    </a:lnL>
                    <a:lnR w="38100" cap="flat" cmpd="sng">
                      <a:solidFill>
                        <a:schemeClr val="dk1"/>
                      </a:solidFill>
                      <a:prstDash val="solid"/>
                      <a:round/>
                      <a:headEnd type="none" w="sm" len="sm"/>
                      <a:tailEnd type="none" w="sm" len="sm"/>
                    </a:lnR>
                    <a:lnT w="38100" cap="flat" cmpd="sng">
                      <a:solidFill>
                        <a:schemeClr val="dk1"/>
                      </a:solidFill>
                      <a:prstDash val="solid"/>
                      <a:round/>
                      <a:headEnd type="none" w="sm" len="sm"/>
                      <a:tailEnd type="none" w="sm" len="sm"/>
                    </a:lnT>
                    <a:lnB w="38100" cap="flat" cmpd="sng">
                      <a:solidFill>
                        <a:schemeClr val="dk1"/>
                      </a:solidFill>
                      <a:prstDash val="solid"/>
                      <a:round/>
                      <a:headEnd type="none" w="sm" len="sm"/>
                      <a:tailEnd type="none" w="sm" len="sm"/>
                    </a:lnB>
                    <a:solidFill>
                      <a:srgbClr val="FFFFFF"/>
                    </a:solidFill>
                  </a:tcPr>
                </a:tc>
                <a:extLst>
                  <a:ext uri="{0D108BD9-81ED-4DB2-BD59-A6C34878D82A}">
                    <a16:rowId xmlns:a16="http://schemas.microsoft.com/office/drawing/2014/main" val="10002"/>
                  </a:ext>
                </a:extLst>
              </a:tr>
              <a:tr h="494650">
                <a:tc rowSpan="2">
                  <a:txBody>
                    <a:bodyPr/>
                    <a:lstStyle/>
                    <a:p>
                      <a:pPr marL="274320" marR="0" lvl="0" indent="0" algn="l" rtl="0">
                        <a:lnSpc>
                          <a:spcPct val="100000"/>
                        </a:lnSpc>
                        <a:spcBef>
                          <a:spcPts val="0"/>
                        </a:spcBef>
                        <a:spcAft>
                          <a:spcPts val="0"/>
                        </a:spcAft>
                        <a:buClr>
                          <a:srgbClr val="3E4247"/>
                        </a:buClr>
                        <a:buSzPts val="4000"/>
                        <a:buFont typeface="Gill Sans"/>
                        <a:buNone/>
                      </a:pPr>
                      <a:r>
                        <a:rPr lang="en-US" sz="1400" b="1" i="0" u="none" strike="noStrike" cap="none" dirty="0">
                          <a:solidFill>
                            <a:srgbClr val="3E4247"/>
                          </a:solidFill>
                          <a:latin typeface="Gill Sans"/>
                          <a:ea typeface="Gill Sans"/>
                          <a:cs typeface="Gill Sans"/>
                          <a:sym typeface="Gill Sans"/>
                        </a:rPr>
                        <a:t>Normes sociales et de genre</a:t>
                      </a:r>
                      <a:endParaRPr sz="1400" b="1" i="0" u="none" strike="noStrike" cap="none" dirty="0">
                        <a:solidFill>
                          <a:srgbClr val="3E4247"/>
                        </a:solidFill>
                        <a:latin typeface="Gill Sans"/>
                        <a:ea typeface="Gill Sans"/>
                        <a:cs typeface="Gill Sans"/>
                        <a:sym typeface="Gill Sans"/>
                      </a:endParaRPr>
                    </a:p>
                  </a:txBody>
                  <a:tcPr marL="102875" marR="102875" marT="51425" marB="51425" anchor="ctr">
                    <a:lnL w="38100" cap="flat" cmpd="sng">
                      <a:solidFill>
                        <a:schemeClr val="dk1"/>
                      </a:solidFill>
                      <a:prstDash val="solid"/>
                      <a:round/>
                      <a:headEnd type="none" w="sm" len="sm"/>
                      <a:tailEnd type="none" w="sm" len="sm"/>
                    </a:lnL>
                    <a:lnR w="38100" cap="flat" cmpd="sng">
                      <a:solidFill>
                        <a:schemeClr val="dk1"/>
                      </a:solidFill>
                      <a:prstDash val="solid"/>
                      <a:round/>
                      <a:headEnd type="none" w="sm" len="sm"/>
                      <a:tailEnd type="none" w="sm" len="sm"/>
                    </a:lnR>
                    <a:lnT w="38100" cap="flat" cmpd="sng">
                      <a:solidFill>
                        <a:schemeClr val="dk1"/>
                      </a:solidFill>
                      <a:prstDash val="solid"/>
                      <a:round/>
                      <a:headEnd type="none" w="sm" len="sm"/>
                      <a:tailEnd type="none" w="sm" len="sm"/>
                    </a:lnT>
                    <a:lnB w="38100" cap="flat" cmpd="sng">
                      <a:solidFill>
                        <a:schemeClr val="dk1"/>
                      </a:solidFill>
                      <a:prstDash val="solid"/>
                      <a:round/>
                      <a:headEnd type="none" w="sm" len="sm"/>
                      <a:tailEnd type="none" w="sm" len="sm"/>
                    </a:lnB>
                    <a:solidFill>
                      <a:srgbClr val="FFFFFF"/>
                    </a:solidFill>
                  </a:tcPr>
                </a:tc>
                <a:tc>
                  <a:txBody>
                    <a:bodyPr/>
                    <a:lstStyle/>
                    <a:p>
                      <a:pPr marL="274320" marR="0" lvl="0" indent="0" algn="l" rtl="0">
                        <a:lnSpc>
                          <a:spcPct val="100000"/>
                        </a:lnSpc>
                        <a:spcBef>
                          <a:spcPts val="0"/>
                        </a:spcBef>
                        <a:spcAft>
                          <a:spcPts val="0"/>
                        </a:spcAft>
                        <a:buClr>
                          <a:srgbClr val="3E4247"/>
                        </a:buClr>
                        <a:buSzPts val="4000"/>
                        <a:buFont typeface="Gill Sans"/>
                        <a:buNone/>
                      </a:pPr>
                      <a:r>
                        <a:rPr lang="en-US" sz="1400" b="1" i="0" u="none" strike="noStrike" cap="none" dirty="0">
                          <a:solidFill>
                            <a:srgbClr val="3E4247"/>
                          </a:solidFill>
                          <a:latin typeface="Gill Sans"/>
                          <a:ea typeface="Gill Sans"/>
                          <a:cs typeface="Gill Sans"/>
                          <a:sym typeface="Gill Sans"/>
                        </a:rPr>
                        <a:t>Norme descriptive</a:t>
                      </a:r>
                      <a:endParaRPr sz="1400" b="1" i="0" u="none" strike="noStrike" cap="none" dirty="0">
                        <a:solidFill>
                          <a:srgbClr val="3E4247"/>
                        </a:solidFill>
                        <a:latin typeface="Gill Sans"/>
                        <a:ea typeface="Gill Sans"/>
                        <a:cs typeface="Gill Sans"/>
                        <a:sym typeface="Gill Sans"/>
                      </a:endParaRPr>
                    </a:p>
                  </a:txBody>
                  <a:tcPr marL="102875" marR="102875" marT="51425" marB="51425" anchor="ctr">
                    <a:lnL w="38100" cap="flat" cmpd="sng">
                      <a:solidFill>
                        <a:schemeClr val="dk1"/>
                      </a:solidFill>
                      <a:prstDash val="solid"/>
                      <a:round/>
                      <a:headEnd type="none" w="sm" len="sm"/>
                      <a:tailEnd type="none" w="sm" len="sm"/>
                    </a:lnL>
                    <a:lnR w="38100" cap="flat" cmpd="sng">
                      <a:solidFill>
                        <a:schemeClr val="dk1"/>
                      </a:solidFill>
                      <a:prstDash val="solid"/>
                      <a:round/>
                      <a:headEnd type="none" w="sm" len="sm"/>
                      <a:tailEnd type="none" w="sm" len="sm"/>
                    </a:lnR>
                    <a:lnT w="38100" cap="flat" cmpd="sng">
                      <a:solidFill>
                        <a:schemeClr val="dk1"/>
                      </a:solidFill>
                      <a:prstDash val="solid"/>
                      <a:round/>
                      <a:headEnd type="none" w="sm" len="sm"/>
                      <a:tailEnd type="none" w="sm" len="sm"/>
                    </a:lnT>
                    <a:lnB w="38100" cap="flat" cmpd="sng">
                      <a:solidFill>
                        <a:schemeClr val="dk1"/>
                      </a:solidFill>
                      <a:prstDash val="solid"/>
                      <a:round/>
                      <a:headEnd type="none" w="sm" len="sm"/>
                      <a:tailEnd type="none" w="sm" len="sm"/>
                    </a:lnB>
                    <a:solidFill>
                      <a:srgbClr val="FFFFFF"/>
                    </a:solidFill>
                  </a:tcPr>
                </a:tc>
                <a:tc>
                  <a:txBody>
                    <a:bodyPr/>
                    <a:lstStyle/>
                    <a:p>
                      <a:pPr marL="457200" marR="0" lvl="0" indent="0" algn="l" rtl="0">
                        <a:lnSpc>
                          <a:spcPct val="100000"/>
                        </a:lnSpc>
                        <a:spcBef>
                          <a:spcPts val="0"/>
                        </a:spcBef>
                        <a:spcAft>
                          <a:spcPts val="0"/>
                        </a:spcAft>
                        <a:buClr>
                          <a:srgbClr val="3E4247"/>
                        </a:buClr>
                        <a:buSzPts val="4000"/>
                        <a:buFont typeface="Gill Sans"/>
                        <a:buNone/>
                      </a:pPr>
                      <a:r>
                        <a:rPr lang="en-US" sz="1400" b="0" i="0" u="none" strike="noStrike" cap="none" dirty="0">
                          <a:solidFill>
                            <a:srgbClr val="3E4247"/>
                          </a:solidFill>
                          <a:latin typeface="Gill Sans"/>
                          <a:ea typeface="Gill Sans"/>
                          <a:cs typeface="Gill Sans"/>
                          <a:sym typeface="Gill Sans"/>
                        </a:rPr>
                        <a:t>Ce que je pense que les autres font.</a:t>
                      </a:r>
                      <a:endParaRPr sz="1400" b="0" i="0" u="none" strike="noStrike" cap="none" dirty="0">
                        <a:solidFill>
                          <a:srgbClr val="3E4247"/>
                        </a:solidFill>
                        <a:latin typeface="Gill Sans"/>
                        <a:ea typeface="Gill Sans"/>
                        <a:cs typeface="Gill Sans"/>
                        <a:sym typeface="Gill Sans"/>
                      </a:endParaRPr>
                    </a:p>
                  </a:txBody>
                  <a:tcPr marL="102875" marR="102875" marT="51425" marB="51425" anchor="ctr">
                    <a:lnL w="38100" cap="flat" cmpd="sng">
                      <a:solidFill>
                        <a:schemeClr val="dk1"/>
                      </a:solidFill>
                      <a:prstDash val="solid"/>
                      <a:round/>
                      <a:headEnd type="none" w="sm" len="sm"/>
                      <a:tailEnd type="none" w="sm" len="sm"/>
                    </a:lnL>
                    <a:lnR w="38100" cap="flat" cmpd="sng">
                      <a:solidFill>
                        <a:schemeClr val="dk1"/>
                      </a:solidFill>
                      <a:prstDash val="solid"/>
                      <a:round/>
                      <a:headEnd type="none" w="sm" len="sm"/>
                      <a:tailEnd type="none" w="sm" len="sm"/>
                    </a:lnR>
                    <a:lnT w="38100" cap="flat" cmpd="sng">
                      <a:solidFill>
                        <a:schemeClr val="dk1"/>
                      </a:solidFill>
                      <a:prstDash val="solid"/>
                      <a:round/>
                      <a:headEnd type="none" w="sm" len="sm"/>
                      <a:tailEnd type="none" w="sm" len="sm"/>
                    </a:lnT>
                    <a:lnB w="38100" cap="flat" cmpd="sng">
                      <a:solidFill>
                        <a:schemeClr val="dk1"/>
                      </a:solidFill>
                      <a:prstDash val="solid"/>
                      <a:round/>
                      <a:headEnd type="none" w="sm" len="sm"/>
                      <a:tailEnd type="none" w="sm" len="sm"/>
                    </a:lnB>
                    <a:solidFill>
                      <a:srgbClr val="FFFFFF"/>
                    </a:solidFill>
                  </a:tcPr>
                </a:tc>
                <a:extLst>
                  <a:ext uri="{0D108BD9-81ED-4DB2-BD59-A6C34878D82A}">
                    <a16:rowId xmlns:a16="http://schemas.microsoft.com/office/drawing/2014/main" val="10003"/>
                  </a:ext>
                </a:extLst>
              </a:tr>
              <a:tr h="693950">
                <a:tc vMerge="1">
                  <a:txBody>
                    <a:bodyPr/>
                    <a:lstStyle/>
                    <a:p>
                      <a:endParaRPr lang="en-US"/>
                    </a:p>
                  </a:txBody>
                  <a:tcPr/>
                </a:tc>
                <a:tc>
                  <a:txBody>
                    <a:bodyPr/>
                    <a:lstStyle/>
                    <a:p>
                      <a:pPr marL="274320" marR="0" lvl="0" indent="0" algn="l" rtl="0">
                        <a:lnSpc>
                          <a:spcPct val="100000"/>
                        </a:lnSpc>
                        <a:spcBef>
                          <a:spcPts val="0"/>
                        </a:spcBef>
                        <a:spcAft>
                          <a:spcPts val="0"/>
                        </a:spcAft>
                        <a:buClr>
                          <a:srgbClr val="3E4247"/>
                        </a:buClr>
                        <a:buSzPts val="4000"/>
                        <a:buFont typeface="Gill Sans"/>
                        <a:buNone/>
                      </a:pPr>
                      <a:r>
                        <a:rPr lang="en-US" sz="1400" b="1" i="0" u="none" strike="noStrike" cap="none" dirty="0">
                          <a:solidFill>
                            <a:srgbClr val="3E4247"/>
                          </a:solidFill>
                          <a:latin typeface="Gill Sans"/>
                          <a:ea typeface="Gill Sans"/>
                          <a:cs typeface="Gill Sans"/>
                          <a:sym typeface="Gill Sans"/>
                        </a:rPr>
                        <a:t>Norme injonctive</a:t>
                      </a:r>
                      <a:endParaRPr sz="1400" b="1" i="0" u="none" strike="noStrike" cap="none" dirty="0">
                        <a:solidFill>
                          <a:srgbClr val="3E4247"/>
                        </a:solidFill>
                        <a:latin typeface="Gill Sans"/>
                        <a:ea typeface="Gill Sans"/>
                        <a:cs typeface="Gill Sans"/>
                        <a:sym typeface="Gill Sans"/>
                      </a:endParaRPr>
                    </a:p>
                  </a:txBody>
                  <a:tcPr marL="102875" marR="102875" marT="51425" marB="51425" anchor="ctr">
                    <a:lnL w="38100" cap="flat" cmpd="sng">
                      <a:solidFill>
                        <a:schemeClr val="dk1"/>
                      </a:solidFill>
                      <a:prstDash val="solid"/>
                      <a:round/>
                      <a:headEnd type="none" w="sm" len="sm"/>
                      <a:tailEnd type="none" w="sm" len="sm"/>
                    </a:lnL>
                    <a:lnR w="38100" cap="flat" cmpd="sng">
                      <a:solidFill>
                        <a:schemeClr val="dk1"/>
                      </a:solidFill>
                      <a:prstDash val="solid"/>
                      <a:round/>
                      <a:headEnd type="none" w="sm" len="sm"/>
                      <a:tailEnd type="none" w="sm" len="sm"/>
                    </a:lnR>
                    <a:lnT w="38100" cap="flat" cmpd="sng">
                      <a:solidFill>
                        <a:schemeClr val="dk1"/>
                      </a:solidFill>
                      <a:prstDash val="solid"/>
                      <a:round/>
                      <a:headEnd type="none" w="sm" len="sm"/>
                      <a:tailEnd type="none" w="sm" len="sm"/>
                    </a:lnT>
                    <a:lnB w="38100" cap="flat" cmpd="sng">
                      <a:solidFill>
                        <a:schemeClr val="dk1"/>
                      </a:solidFill>
                      <a:prstDash val="solid"/>
                      <a:round/>
                      <a:headEnd type="none" w="sm" len="sm"/>
                      <a:tailEnd type="none" w="sm" len="sm"/>
                    </a:lnB>
                    <a:solidFill>
                      <a:srgbClr val="FFFFFF"/>
                    </a:solidFill>
                  </a:tcPr>
                </a:tc>
                <a:tc>
                  <a:txBody>
                    <a:bodyPr/>
                    <a:lstStyle/>
                    <a:p>
                      <a:pPr marL="457200" marR="0" lvl="0" indent="0" algn="l" rtl="0">
                        <a:lnSpc>
                          <a:spcPct val="100000"/>
                        </a:lnSpc>
                        <a:spcBef>
                          <a:spcPts val="0"/>
                        </a:spcBef>
                        <a:spcAft>
                          <a:spcPts val="0"/>
                        </a:spcAft>
                        <a:buClr>
                          <a:srgbClr val="3E4247"/>
                        </a:buClr>
                        <a:buSzPts val="4000"/>
                        <a:buFont typeface="Gill Sans"/>
                        <a:buNone/>
                      </a:pPr>
                      <a:r>
                        <a:rPr lang="en-US" sz="1400" b="0" i="0" u="none" strike="noStrike" cap="none" dirty="0">
                          <a:solidFill>
                            <a:srgbClr val="3E4247"/>
                          </a:solidFill>
                          <a:latin typeface="Gill Sans"/>
                          <a:ea typeface="Gill Sans"/>
                          <a:cs typeface="Gill Sans"/>
                          <a:sym typeface="Gill Sans"/>
                        </a:rPr>
                        <a:t>Ce que je pense que les autres approuveront/désapprouveront que je fasse.</a:t>
                      </a:r>
                      <a:endParaRPr sz="1400" b="0" i="0" u="none" strike="noStrike" cap="none" dirty="0">
                        <a:solidFill>
                          <a:srgbClr val="3E4247"/>
                        </a:solidFill>
                        <a:latin typeface="Gill Sans"/>
                        <a:ea typeface="Gill Sans"/>
                        <a:cs typeface="Gill Sans"/>
                        <a:sym typeface="Gill Sans"/>
                      </a:endParaRPr>
                    </a:p>
                  </a:txBody>
                  <a:tcPr marL="102875" marR="102875" marT="51425" marB="51425" anchor="ctr">
                    <a:lnL w="38100" cap="flat" cmpd="sng">
                      <a:solidFill>
                        <a:schemeClr val="dk1"/>
                      </a:solidFill>
                      <a:prstDash val="solid"/>
                      <a:round/>
                      <a:headEnd type="none" w="sm" len="sm"/>
                      <a:tailEnd type="none" w="sm" len="sm"/>
                    </a:lnL>
                    <a:lnR w="38100" cap="flat" cmpd="sng">
                      <a:solidFill>
                        <a:schemeClr val="dk1"/>
                      </a:solidFill>
                      <a:prstDash val="solid"/>
                      <a:round/>
                      <a:headEnd type="none" w="sm" len="sm"/>
                      <a:tailEnd type="none" w="sm" len="sm"/>
                    </a:lnR>
                    <a:lnT w="38100" cap="flat" cmpd="sng">
                      <a:solidFill>
                        <a:schemeClr val="dk1"/>
                      </a:solidFill>
                      <a:prstDash val="solid"/>
                      <a:round/>
                      <a:headEnd type="none" w="sm" len="sm"/>
                      <a:tailEnd type="none" w="sm" len="sm"/>
                    </a:lnT>
                    <a:lnB w="38100" cap="flat" cmpd="sng">
                      <a:solidFill>
                        <a:schemeClr val="dk1"/>
                      </a:solidFill>
                      <a:prstDash val="solid"/>
                      <a:round/>
                      <a:headEnd type="none" w="sm" len="sm"/>
                      <a:tailEnd type="none" w="sm" len="sm"/>
                    </a:lnB>
                    <a:solidFill>
                      <a:srgbClr val="FFFFFF"/>
                    </a:solidFill>
                  </a:tcPr>
                </a:tc>
                <a:extLst>
                  <a:ext uri="{0D108BD9-81ED-4DB2-BD59-A6C34878D82A}">
                    <a16:rowId xmlns:a16="http://schemas.microsoft.com/office/drawing/2014/main" val="10004"/>
                  </a:ext>
                </a:extLst>
              </a:tr>
              <a:tr h="1081100">
                <a:tc gridSpan="2">
                  <a:txBody>
                    <a:bodyPr/>
                    <a:lstStyle/>
                    <a:p>
                      <a:pPr marL="274320" marR="0" lvl="0" indent="0" algn="l" rtl="0">
                        <a:lnSpc>
                          <a:spcPct val="100000"/>
                        </a:lnSpc>
                        <a:spcBef>
                          <a:spcPts val="0"/>
                        </a:spcBef>
                        <a:spcAft>
                          <a:spcPts val="0"/>
                        </a:spcAft>
                        <a:buClr>
                          <a:srgbClr val="3E4247"/>
                        </a:buClr>
                        <a:buSzPts val="4000"/>
                        <a:buFont typeface="Gill Sans"/>
                        <a:buNone/>
                      </a:pPr>
                      <a:r>
                        <a:rPr lang="en-US" sz="1400" b="1" i="0" u="none" strike="noStrike" cap="none" dirty="0">
                          <a:solidFill>
                            <a:srgbClr val="3E4247"/>
                          </a:solidFill>
                          <a:latin typeface="Gill Sans"/>
                          <a:ea typeface="Gill Sans"/>
                          <a:cs typeface="Gill Sans"/>
                          <a:sym typeface="Gill Sans"/>
                        </a:rPr>
                        <a:t>Groupe de référence</a:t>
                      </a:r>
                      <a:endParaRPr sz="1400" b="1" i="0" u="none" strike="noStrike" cap="none" dirty="0">
                        <a:solidFill>
                          <a:srgbClr val="3E4247"/>
                        </a:solidFill>
                        <a:latin typeface="Gill Sans"/>
                        <a:ea typeface="Gill Sans"/>
                        <a:cs typeface="Gill Sans"/>
                        <a:sym typeface="Gill Sans"/>
                      </a:endParaRPr>
                    </a:p>
                  </a:txBody>
                  <a:tcPr marL="102875" marR="102875" marT="51425" marB="51425" anchor="ctr">
                    <a:lnL w="38100" cap="flat" cmpd="sng">
                      <a:solidFill>
                        <a:schemeClr val="dk1"/>
                      </a:solidFill>
                      <a:prstDash val="solid"/>
                      <a:round/>
                      <a:headEnd type="none" w="sm" len="sm"/>
                      <a:tailEnd type="none" w="sm" len="sm"/>
                    </a:lnL>
                    <a:lnR w="38100" cap="flat" cmpd="sng">
                      <a:solidFill>
                        <a:schemeClr val="dk1"/>
                      </a:solidFill>
                      <a:prstDash val="solid"/>
                      <a:round/>
                      <a:headEnd type="none" w="sm" len="sm"/>
                      <a:tailEnd type="none" w="sm" len="sm"/>
                    </a:lnR>
                    <a:lnT w="38100" cap="flat" cmpd="sng">
                      <a:solidFill>
                        <a:schemeClr val="dk1"/>
                      </a:solidFill>
                      <a:prstDash val="solid"/>
                      <a:round/>
                      <a:headEnd type="none" w="sm" len="sm"/>
                      <a:tailEnd type="none" w="sm" len="sm"/>
                    </a:lnT>
                    <a:lnB w="38100" cap="flat" cmpd="sng">
                      <a:solidFill>
                        <a:schemeClr val="dk1"/>
                      </a:solidFill>
                      <a:prstDash val="solid"/>
                      <a:round/>
                      <a:headEnd type="none" w="sm" len="sm"/>
                      <a:tailEnd type="none" w="sm" len="sm"/>
                    </a:lnB>
                    <a:solidFill>
                      <a:srgbClr val="FFFFFF"/>
                    </a:solidFill>
                  </a:tcPr>
                </a:tc>
                <a:tc hMerge="1">
                  <a:txBody>
                    <a:bodyPr/>
                    <a:lstStyle/>
                    <a:p>
                      <a:endParaRPr lang="en-US"/>
                    </a:p>
                  </a:txBody>
                  <a:tcPr/>
                </a:tc>
                <a:tc>
                  <a:txBody>
                    <a:bodyPr/>
                    <a:lstStyle/>
                    <a:p>
                      <a:pPr marL="457200" marR="0" lvl="0" indent="0" algn="l" rtl="0">
                        <a:lnSpc>
                          <a:spcPct val="100000"/>
                        </a:lnSpc>
                        <a:spcBef>
                          <a:spcPts val="0"/>
                        </a:spcBef>
                        <a:spcAft>
                          <a:spcPts val="0"/>
                        </a:spcAft>
                        <a:buClr>
                          <a:srgbClr val="3E4247"/>
                        </a:buClr>
                        <a:buSzPts val="4000"/>
                        <a:buFont typeface="Gill Sans"/>
                        <a:buNone/>
                      </a:pPr>
                      <a:r>
                        <a:rPr lang="en-US" sz="1400" b="0" i="0" u="none" strike="noStrike" cap="none" dirty="0">
                          <a:solidFill>
                            <a:srgbClr val="3E4247"/>
                          </a:solidFill>
                          <a:latin typeface="Gill Sans"/>
                          <a:ea typeface="Gill Sans"/>
                          <a:cs typeface="Gill Sans"/>
                          <a:sym typeface="Gill Sans"/>
                        </a:rPr>
                        <a:t>Les personnes dont l'opinion compte pour moi (pour un comportement ou un contexte particulier). </a:t>
                      </a:r>
                      <a:endParaRPr sz="1400" b="0" i="0" u="none" strike="noStrike" cap="none" dirty="0">
                        <a:solidFill>
                          <a:srgbClr val="3E4247"/>
                        </a:solidFill>
                        <a:latin typeface="Gill Sans"/>
                        <a:ea typeface="Gill Sans"/>
                        <a:cs typeface="Gill Sans"/>
                        <a:sym typeface="Gill Sans"/>
                      </a:endParaRPr>
                    </a:p>
                    <a:p>
                      <a:pPr marL="457200" marR="0" lvl="0" indent="0" algn="l" rtl="0">
                        <a:lnSpc>
                          <a:spcPct val="100000"/>
                        </a:lnSpc>
                        <a:spcBef>
                          <a:spcPts val="1200"/>
                        </a:spcBef>
                        <a:spcAft>
                          <a:spcPts val="0"/>
                        </a:spcAft>
                        <a:buClr>
                          <a:srgbClr val="3E4247"/>
                        </a:buClr>
                        <a:buSzPts val="4000"/>
                        <a:buFont typeface="Gill Sans"/>
                        <a:buNone/>
                      </a:pPr>
                      <a:r>
                        <a:rPr lang="en-US" sz="1400" b="0" i="0" u="none" strike="noStrike" cap="none" dirty="0">
                          <a:solidFill>
                            <a:srgbClr val="3E4247"/>
                          </a:solidFill>
                          <a:latin typeface="Gill Sans"/>
                          <a:ea typeface="Gill Sans"/>
                          <a:cs typeface="Gill Sans"/>
                          <a:sym typeface="Gill Sans"/>
                        </a:rPr>
                        <a:t>Les personnes qui me récompensent ou me sanctionnent pour mon comportement.</a:t>
                      </a:r>
                      <a:endParaRPr sz="1400" b="0" i="0" u="none" strike="noStrike" cap="none" dirty="0">
                        <a:solidFill>
                          <a:srgbClr val="3E4247"/>
                        </a:solidFill>
                        <a:latin typeface="Gill Sans"/>
                        <a:ea typeface="Gill Sans"/>
                        <a:cs typeface="Gill Sans"/>
                        <a:sym typeface="Gill Sans"/>
                      </a:endParaRPr>
                    </a:p>
                  </a:txBody>
                  <a:tcPr marL="102875" marR="102875" marT="51425" marB="51425" anchor="ctr">
                    <a:lnL w="38100" cap="flat" cmpd="sng">
                      <a:solidFill>
                        <a:schemeClr val="dk1"/>
                      </a:solidFill>
                      <a:prstDash val="solid"/>
                      <a:round/>
                      <a:headEnd type="none" w="sm" len="sm"/>
                      <a:tailEnd type="none" w="sm" len="sm"/>
                    </a:lnL>
                    <a:lnR w="38100" cap="flat" cmpd="sng">
                      <a:solidFill>
                        <a:schemeClr val="dk1"/>
                      </a:solidFill>
                      <a:prstDash val="solid"/>
                      <a:round/>
                      <a:headEnd type="none" w="sm" len="sm"/>
                      <a:tailEnd type="none" w="sm" len="sm"/>
                    </a:lnR>
                    <a:lnT w="38100" cap="flat" cmpd="sng">
                      <a:solidFill>
                        <a:schemeClr val="dk1"/>
                      </a:solidFill>
                      <a:prstDash val="solid"/>
                      <a:round/>
                      <a:headEnd type="none" w="sm" len="sm"/>
                      <a:tailEnd type="none" w="sm" len="sm"/>
                    </a:lnT>
                    <a:lnB w="38100" cap="flat" cmpd="sng">
                      <a:solidFill>
                        <a:schemeClr val="dk1"/>
                      </a:solidFill>
                      <a:prstDash val="solid"/>
                      <a:round/>
                      <a:headEnd type="none" w="sm" len="sm"/>
                      <a:tailEnd type="none" w="sm" len="sm"/>
                    </a:lnB>
                    <a:solidFill>
                      <a:srgbClr val="FFFFFF"/>
                    </a:solidFill>
                  </a:tcPr>
                </a:tc>
                <a:extLst>
                  <a:ext uri="{0D108BD9-81ED-4DB2-BD59-A6C34878D82A}">
                    <a16:rowId xmlns:a16="http://schemas.microsoft.com/office/drawing/2014/main" val="10005"/>
                  </a:ext>
                </a:extLst>
              </a:tr>
            </a:tbl>
          </a:graphicData>
        </a:graphic>
      </p:graphicFrame>
      <p:sp>
        <p:nvSpPr>
          <p:cNvPr id="312" name="Google Shape;312;p3"/>
          <p:cNvSpPr/>
          <p:nvPr/>
        </p:nvSpPr>
        <p:spPr>
          <a:xfrm>
            <a:off x="283029" y="5860894"/>
            <a:ext cx="1578637"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dirty="0">
                <a:solidFill>
                  <a:schemeClr val="lt1"/>
                </a:solidFill>
                <a:latin typeface="Gill Sans"/>
                <a:ea typeface="Gill Sans"/>
                <a:cs typeface="Gill Sans"/>
                <a:sym typeface="Gill Sans"/>
              </a:rPr>
              <a:t>ACTIVITÉ DE GROUPE</a:t>
            </a:r>
            <a:endParaRPr dirty="0"/>
          </a:p>
        </p:txBody>
      </p:sp>
      <p:sp>
        <p:nvSpPr>
          <p:cNvPr id="313" name="Google Shape;313;p3"/>
          <p:cNvSpPr/>
          <p:nvPr/>
        </p:nvSpPr>
        <p:spPr>
          <a:xfrm>
            <a:off x="1459137" y="5772619"/>
            <a:ext cx="3886200" cy="55399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accent1"/>
              </a:buClr>
              <a:buSzPts val="3000"/>
              <a:buFont typeface="Gill Sans"/>
              <a:buNone/>
            </a:pPr>
            <a:r>
              <a:rPr lang="en-US" sz="3000" b="1" i="0" u="none" strike="noStrike" cap="none" dirty="0">
                <a:solidFill>
                  <a:schemeClr val="accent1"/>
                </a:solidFill>
                <a:latin typeface="Gill Sans"/>
                <a:ea typeface="Gill Sans"/>
                <a:cs typeface="Gill Sans"/>
                <a:sym typeface="Gill Sans"/>
              </a:rPr>
              <a:t>Groupes de référence</a:t>
            </a:r>
            <a:endParaRPr sz="3000" b="0" i="0" u="none" strike="noStrike" cap="none" dirty="0">
              <a:solidFill>
                <a:schemeClr val="accent1"/>
              </a:solidFill>
              <a:latin typeface="Gill Sans"/>
              <a:ea typeface="Gill Sans"/>
              <a:cs typeface="Gill Sans"/>
              <a:sym typeface="Gill Sans"/>
            </a:endParaRPr>
          </a:p>
        </p:txBody>
      </p:sp>
      <p:sp>
        <p:nvSpPr>
          <p:cNvPr id="314" name="Google Shape;314;p3"/>
          <p:cNvSpPr txBox="1"/>
          <p:nvPr/>
        </p:nvSpPr>
        <p:spPr>
          <a:xfrm>
            <a:off x="449642" y="6767782"/>
            <a:ext cx="6008308" cy="239597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515257"/>
              </a:buClr>
              <a:buSzPts val="4000"/>
              <a:buFont typeface="Arial"/>
              <a:buNone/>
            </a:pPr>
            <a:r>
              <a:rPr lang="en-US" sz="1600" b="0" i="0" u="none" strike="noStrike" cap="none" dirty="0">
                <a:solidFill>
                  <a:srgbClr val="000000"/>
                </a:solidFill>
                <a:latin typeface="Gill Sans"/>
                <a:ea typeface="Gill Sans"/>
                <a:cs typeface="Gill Sans"/>
                <a:sym typeface="Gill Sans"/>
              </a:rPr>
              <a:t>1. </a:t>
            </a:r>
            <a:r>
              <a:rPr lang="fr-FR" sz="1600" b="0" i="0" u="none" strike="noStrike" cap="none" dirty="0">
                <a:solidFill>
                  <a:srgbClr val="000000"/>
                </a:solidFill>
                <a:latin typeface="Gill Sans"/>
                <a:ea typeface="Gill Sans"/>
                <a:cs typeface="Gill Sans"/>
                <a:sym typeface="Gill Sans"/>
              </a:rPr>
              <a:t>Quelles sont les personnes vers lesquelles vous vous êtes tourné pour obtenir des conseils et des informations sur ce comportement ?</a:t>
            </a:r>
            <a:endParaRPr lang="fr-FR" dirty="0"/>
          </a:p>
          <a:p>
            <a:pPr marL="0" marR="0" lvl="0" indent="0" algn="l" rtl="0">
              <a:lnSpc>
                <a:spcPct val="100000"/>
              </a:lnSpc>
              <a:spcBef>
                <a:spcPts val="2400"/>
              </a:spcBef>
              <a:spcAft>
                <a:spcPts val="0"/>
              </a:spcAft>
              <a:buClr>
                <a:srgbClr val="515257"/>
              </a:buClr>
              <a:buSzPts val="4000"/>
              <a:buFont typeface="Arial"/>
              <a:buNone/>
            </a:pPr>
            <a:r>
              <a:rPr lang="fr-FR" sz="1600" b="0" i="0" u="none" strike="noStrike" cap="none" dirty="0">
                <a:solidFill>
                  <a:srgbClr val="000000"/>
                </a:solidFill>
                <a:latin typeface="Gill Sans"/>
                <a:ea typeface="Gill Sans"/>
                <a:cs typeface="Gill Sans"/>
                <a:sym typeface="Gill Sans"/>
              </a:rPr>
              <a:t>2. Quelles sont les personnes qui ont le plus influencé vos croyances/attitudes ou comportements ? </a:t>
            </a:r>
            <a:endParaRPr lang="fr-FR" dirty="0"/>
          </a:p>
          <a:p>
            <a:pPr marL="0" marR="0" lvl="0" indent="0" algn="l" rtl="0">
              <a:lnSpc>
                <a:spcPct val="100000"/>
              </a:lnSpc>
              <a:spcBef>
                <a:spcPts val="2400"/>
              </a:spcBef>
              <a:spcAft>
                <a:spcPts val="0"/>
              </a:spcAft>
              <a:buClr>
                <a:srgbClr val="515257"/>
              </a:buClr>
              <a:buSzPts val="4000"/>
              <a:buFont typeface="Arial"/>
              <a:buNone/>
            </a:pPr>
            <a:r>
              <a:rPr lang="fr-FR" sz="1600" b="0" i="0" u="none" strike="noStrike" cap="none" dirty="0">
                <a:solidFill>
                  <a:srgbClr val="000000"/>
                </a:solidFill>
                <a:latin typeface="Gill Sans"/>
                <a:ea typeface="Gill Sans"/>
                <a:cs typeface="Gill Sans"/>
                <a:sym typeface="Gill Sans"/>
              </a:rPr>
              <a:t>3. Comment ces personnes pourraient-elles ou ont-elles réagi si vous av</a:t>
            </a:r>
            <a:r>
              <a:rPr lang="fr-FR" sz="1600" dirty="0">
                <a:latin typeface="Gill Sans"/>
                <a:sym typeface="Gill Sans"/>
              </a:rPr>
              <a:t>iez </a:t>
            </a:r>
            <a:r>
              <a:rPr lang="fr-FR" sz="1600" b="0" i="0" u="none" strike="noStrike" cap="none" dirty="0">
                <a:solidFill>
                  <a:srgbClr val="000000"/>
                </a:solidFill>
                <a:latin typeface="Gill Sans"/>
                <a:ea typeface="Gill Sans"/>
                <a:cs typeface="Gill Sans"/>
                <a:sym typeface="Gill Sans"/>
              </a:rPr>
              <a:t>suivi ou non leurs conseils ?</a:t>
            </a:r>
            <a:endParaRPr lang="fr-FR" dirty="0"/>
          </a:p>
          <a:p>
            <a:pPr marL="0" marR="0" lvl="0" indent="0" algn="l" rtl="0">
              <a:lnSpc>
                <a:spcPct val="100000"/>
              </a:lnSpc>
              <a:spcBef>
                <a:spcPts val="2400"/>
              </a:spcBef>
              <a:spcAft>
                <a:spcPts val="2400"/>
              </a:spcAft>
              <a:buClr>
                <a:srgbClr val="515257"/>
              </a:buClr>
              <a:buSzPts val="4000"/>
              <a:buFont typeface="Arial"/>
              <a:buNone/>
            </a:pPr>
            <a:r>
              <a:rPr lang="fr-FR" sz="1600" b="0" i="0" u="none" strike="noStrike" cap="none" dirty="0">
                <a:solidFill>
                  <a:srgbClr val="000000"/>
                </a:solidFill>
                <a:latin typeface="Gill Sans"/>
                <a:ea typeface="Gill Sans"/>
                <a:cs typeface="Gill Sans"/>
                <a:sym typeface="Gill Sans"/>
              </a:rPr>
              <a:t>4. Comment ces personnes pourraient-elles réagir si vous changiez de comportement ?</a:t>
            </a:r>
            <a:endParaRPr lang="fr-FR" dirty="0"/>
          </a:p>
        </p:txBody>
      </p:sp>
      <p:grpSp>
        <p:nvGrpSpPr>
          <p:cNvPr id="315" name="Google Shape;315;p3"/>
          <p:cNvGrpSpPr/>
          <p:nvPr/>
        </p:nvGrpSpPr>
        <p:grpSpPr>
          <a:xfrm>
            <a:off x="6042598" y="5772619"/>
            <a:ext cx="1280160" cy="1280160"/>
            <a:chOff x="1368325" y="1090737"/>
            <a:chExt cx="3532094" cy="3532094"/>
          </a:xfrm>
        </p:grpSpPr>
        <p:sp>
          <p:nvSpPr>
            <p:cNvPr id="316" name="Google Shape;316;p3"/>
            <p:cNvSpPr/>
            <p:nvPr/>
          </p:nvSpPr>
          <p:spPr>
            <a:xfrm>
              <a:off x="1368325" y="1090737"/>
              <a:ext cx="3532094" cy="3532094"/>
            </a:xfrm>
            <a:prstGeom prst="ellipse">
              <a:avLst/>
            </a:prstGeom>
            <a:solidFill>
              <a:srgbClr val="009457"/>
            </a:solidFill>
            <a:ln w="6667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700"/>
                <a:buFont typeface="Gill Sans"/>
                <a:buNone/>
              </a:pPr>
              <a:endParaRPr sz="700" b="0" i="0" u="none" strike="noStrike" cap="none" dirty="0">
                <a:solidFill>
                  <a:srgbClr val="2EC3C5"/>
                </a:solidFill>
                <a:latin typeface="Gill Sans"/>
                <a:ea typeface="Gill Sans"/>
                <a:cs typeface="Gill Sans"/>
                <a:sym typeface="Gill Sans"/>
              </a:endParaRPr>
            </a:p>
          </p:txBody>
        </p:sp>
        <p:pic>
          <p:nvPicPr>
            <p:cNvPr id="317" name="Google Shape;317;p3" descr="Cheers outline"/>
            <p:cNvPicPr preferRelativeResize="0"/>
            <p:nvPr/>
          </p:nvPicPr>
          <p:blipFill rotWithShape="1">
            <a:blip r:embed="rId3">
              <a:alphaModFix/>
            </a:blip>
            <a:srcRect/>
            <a:stretch/>
          </p:blipFill>
          <p:spPr>
            <a:xfrm>
              <a:off x="1557715" y="1379662"/>
              <a:ext cx="3153314" cy="3153314"/>
            </a:xfrm>
            <a:prstGeom prst="rect">
              <a:avLst/>
            </a:prstGeom>
            <a:noFill/>
            <a:ln>
              <a:noFill/>
            </a:ln>
          </p:spPr>
        </p:pic>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21"/>
        <p:cNvGrpSpPr/>
        <p:nvPr/>
      </p:nvGrpSpPr>
      <p:grpSpPr>
        <a:xfrm>
          <a:off x="0" y="0"/>
          <a:ext cx="0" cy="0"/>
          <a:chOff x="0" y="0"/>
          <a:chExt cx="0" cy="0"/>
        </a:xfrm>
      </p:grpSpPr>
      <p:sp>
        <p:nvSpPr>
          <p:cNvPr id="322" name="Google Shape;322;p4"/>
          <p:cNvSpPr txBox="1">
            <a:spLocks noGrp="1"/>
          </p:cNvSpPr>
          <p:nvPr>
            <p:ph type="body" idx="1"/>
          </p:nvPr>
        </p:nvSpPr>
        <p:spPr>
          <a:xfrm>
            <a:off x="325587" y="140533"/>
            <a:ext cx="5486400" cy="430742"/>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7A7C83"/>
              </a:buClr>
              <a:buSzPts val="1150"/>
              <a:buFont typeface="Gill Sans"/>
              <a:buNone/>
            </a:pPr>
            <a:r>
              <a:rPr lang="en-US" sz="1150" dirty="0"/>
              <a:t> MODULE 1 | POURQUOI LES NORMES SOCIALES SONT IMPORTANTES</a:t>
            </a:r>
            <a:endParaRPr dirty="0"/>
          </a:p>
        </p:txBody>
      </p:sp>
      <p:sp>
        <p:nvSpPr>
          <p:cNvPr id="323" name="Google Shape;323;p4"/>
          <p:cNvSpPr txBox="1">
            <a:spLocks noGrp="1"/>
          </p:cNvSpPr>
          <p:nvPr>
            <p:ph type="body" idx="2"/>
          </p:nvPr>
        </p:nvSpPr>
        <p:spPr>
          <a:xfrm>
            <a:off x="274320" y="914400"/>
            <a:ext cx="6477000" cy="5334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accent1"/>
              </a:buClr>
              <a:buSzPts val="3200"/>
              <a:buFont typeface="Gill Sans"/>
              <a:buNone/>
            </a:pPr>
            <a:r>
              <a:rPr lang="en-US" sz="3200" dirty="0">
                <a:solidFill>
                  <a:schemeClr val="accent1"/>
                </a:solidFill>
              </a:rPr>
              <a:t>Distinguer les attitudes, les comportements et les normes</a:t>
            </a:r>
            <a:endParaRPr dirty="0">
              <a:solidFill>
                <a:schemeClr val="accent1"/>
              </a:solidFill>
            </a:endParaRPr>
          </a:p>
        </p:txBody>
      </p:sp>
      <p:sp>
        <p:nvSpPr>
          <p:cNvPr id="324" name="Google Shape;324;p4"/>
          <p:cNvSpPr/>
          <p:nvPr/>
        </p:nvSpPr>
        <p:spPr>
          <a:xfrm>
            <a:off x="325587" y="5800300"/>
            <a:ext cx="2706084" cy="307777"/>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1400" dirty="0">
                <a:solidFill>
                  <a:schemeClr val="lt1"/>
                </a:solidFill>
                <a:latin typeface="Gill Sans"/>
                <a:ea typeface="Gill Sans"/>
                <a:cs typeface="Gill Sans"/>
                <a:sym typeface="Gill Sans"/>
              </a:rPr>
              <a:t>ACTIVITÉ DE GROUPE</a:t>
            </a:r>
            <a:endParaRPr sz="1400" dirty="0">
              <a:solidFill>
                <a:schemeClr val="lt1"/>
              </a:solidFill>
              <a:latin typeface="Gill Sans"/>
              <a:ea typeface="Gill Sans"/>
              <a:cs typeface="Gill Sans"/>
              <a:sym typeface="Gill Sans"/>
            </a:endParaRPr>
          </a:p>
        </p:txBody>
      </p:sp>
      <p:sp>
        <p:nvSpPr>
          <p:cNvPr id="325" name="Google Shape;325;p4"/>
          <p:cNvSpPr/>
          <p:nvPr/>
        </p:nvSpPr>
        <p:spPr>
          <a:xfrm>
            <a:off x="336473" y="577064"/>
            <a:ext cx="3025852" cy="307736"/>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1400" dirty="0">
                <a:solidFill>
                  <a:schemeClr val="lt1"/>
                </a:solidFill>
                <a:latin typeface="Gill Sans"/>
                <a:ea typeface="Gill Sans"/>
                <a:cs typeface="Gill Sans"/>
                <a:sym typeface="Gill Sans"/>
              </a:rPr>
              <a:t>ACTIVITÉ DE GROUPE</a:t>
            </a:r>
            <a:endParaRPr sz="1400" dirty="0">
              <a:solidFill>
                <a:schemeClr val="lt1"/>
              </a:solidFill>
              <a:latin typeface="Gill Sans"/>
              <a:ea typeface="Gill Sans"/>
              <a:cs typeface="Gill Sans"/>
              <a:sym typeface="Gill Sans"/>
            </a:endParaRPr>
          </a:p>
        </p:txBody>
      </p:sp>
      <p:sp>
        <p:nvSpPr>
          <p:cNvPr id="326" name="Google Shape;326;p4"/>
          <p:cNvSpPr/>
          <p:nvPr/>
        </p:nvSpPr>
        <p:spPr>
          <a:xfrm>
            <a:off x="274320" y="6038414"/>
            <a:ext cx="4336444" cy="55399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000" b="1" dirty="0">
                <a:solidFill>
                  <a:schemeClr val="accent1"/>
                </a:solidFill>
                <a:latin typeface="Gill Sans"/>
                <a:ea typeface="Gill Sans"/>
                <a:cs typeface="Gill Sans"/>
                <a:sym typeface="Gill Sans"/>
              </a:rPr>
              <a:t>Mise en pratique</a:t>
            </a:r>
            <a:endParaRPr sz="3000" dirty="0">
              <a:solidFill>
                <a:schemeClr val="accent1"/>
              </a:solidFill>
              <a:latin typeface="Gill Sans"/>
              <a:ea typeface="Gill Sans"/>
              <a:cs typeface="Gill Sans"/>
              <a:sym typeface="Gill Sans"/>
            </a:endParaRPr>
          </a:p>
        </p:txBody>
      </p:sp>
      <p:sp>
        <p:nvSpPr>
          <p:cNvPr id="327" name="Google Shape;327;p4"/>
          <p:cNvSpPr/>
          <p:nvPr/>
        </p:nvSpPr>
        <p:spPr>
          <a:xfrm>
            <a:off x="325587" y="6691619"/>
            <a:ext cx="7161608" cy="329316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dirty="0">
                <a:solidFill>
                  <a:srgbClr val="141617"/>
                </a:solidFill>
                <a:latin typeface="Gill Sans"/>
                <a:ea typeface="Gill Sans"/>
                <a:cs typeface="Gill Sans"/>
                <a:sym typeface="Gill Sans"/>
              </a:rPr>
              <a:t>Les </a:t>
            </a:r>
            <a:r>
              <a:rPr lang="fr-FR" sz="1600" dirty="0">
                <a:solidFill>
                  <a:srgbClr val="141617"/>
                </a:solidFill>
                <a:latin typeface="Gill Sans"/>
                <a:ea typeface="Gill Sans"/>
                <a:cs typeface="Gill Sans"/>
                <a:sym typeface="Gill Sans"/>
              </a:rPr>
              <a:t>tâches de votre groupe :</a:t>
            </a:r>
            <a:endParaRPr lang="fr-FR" dirty="0"/>
          </a:p>
          <a:p>
            <a:pPr marL="0" marR="0" lvl="0" indent="0" algn="l" rtl="0">
              <a:spcBef>
                <a:spcPts val="0"/>
              </a:spcBef>
              <a:spcAft>
                <a:spcPts val="0"/>
              </a:spcAft>
              <a:buNone/>
            </a:pPr>
            <a:endParaRPr lang="fr-FR" sz="1600" dirty="0">
              <a:solidFill>
                <a:srgbClr val="141617"/>
              </a:solidFill>
              <a:latin typeface="Gill Sans"/>
              <a:ea typeface="Gill Sans"/>
              <a:cs typeface="Gill Sans"/>
              <a:sym typeface="Gill Sans"/>
            </a:endParaRPr>
          </a:p>
          <a:p>
            <a:pPr marL="285750" marR="0" lvl="0" indent="-285750" algn="l" rtl="0">
              <a:spcBef>
                <a:spcPts val="0"/>
              </a:spcBef>
              <a:spcAft>
                <a:spcPts val="0"/>
              </a:spcAft>
              <a:buClr>
                <a:srgbClr val="141617"/>
              </a:buClr>
              <a:buSzPts val="1600"/>
              <a:buFont typeface="Arial"/>
              <a:buChar char="•"/>
            </a:pPr>
            <a:r>
              <a:rPr lang="fr-FR" sz="1600" dirty="0">
                <a:solidFill>
                  <a:srgbClr val="141617"/>
                </a:solidFill>
                <a:latin typeface="Gill Sans"/>
                <a:ea typeface="Gill Sans"/>
                <a:cs typeface="Gill Sans"/>
                <a:sym typeface="Gill Sans"/>
              </a:rPr>
              <a:t>Sélectionnez un comportement spécifique que votre programme cherche à aborder.</a:t>
            </a:r>
            <a:endParaRPr lang="fr-FR" dirty="0"/>
          </a:p>
          <a:p>
            <a:pPr marL="0" marR="0" lvl="0" indent="0" algn="l" rtl="0">
              <a:spcBef>
                <a:spcPts val="0"/>
              </a:spcBef>
              <a:spcAft>
                <a:spcPts val="0"/>
              </a:spcAft>
              <a:buNone/>
            </a:pPr>
            <a:endParaRPr lang="fr-FR" sz="1600" dirty="0">
              <a:solidFill>
                <a:srgbClr val="141617"/>
              </a:solidFill>
              <a:latin typeface="Gill Sans"/>
              <a:ea typeface="Gill Sans"/>
              <a:cs typeface="Gill Sans"/>
              <a:sym typeface="Gill Sans"/>
            </a:endParaRPr>
          </a:p>
          <a:p>
            <a:pPr marL="285750" marR="0" lvl="0" indent="-285750" algn="l" rtl="0">
              <a:spcBef>
                <a:spcPts val="0"/>
              </a:spcBef>
              <a:spcAft>
                <a:spcPts val="0"/>
              </a:spcAft>
              <a:buClr>
                <a:srgbClr val="141617"/>
              </a:buClr>
              <a:buSzPts val="1600"/>
              <a:buFont typeface="Arial"/>
              <a:buChar char="•"/>
            </a:pPr>
            <a:r>
              <a:rPr lang="fr-FR" sz="1600" dirty="0">
                <a:solidFill>
                  <a:srgbClr val="141617"/>
                </a:solidFill>
                <a:latin typeface="Gill Sans"/>
                <a:ea typeface="Gill Sans"/>
                <a:cs typeface="Gill Sans"/>
                <a:sym typeface="Gill Sans"/>
              </a:rPr>
              <a:t>Décrivez brièvement le contexte (par exemple, la ville de Kinshasa).</a:t>
            </a:r>
            <a:endParaRPr lang="fr-FR" dirty="0"/>
          </a:p>
          <a:p>
            <a:pPr marL="285750" marR="0" lvl="0" indent="-184150" algn="l" rtl="0">
              <a:spcBef>
                <a:spcPts val="0"/>
              </a:spcBef>
              <a:spcAft>
                <a:spcPts val="0"/>
              </a:spcAft>
              <a:buClr>
                <a:schemeClr val="lt1"/>
              </a:buClr>
              <a:buSzPts val="1600"/>
              <a:buFont typeface="Arial"/>
              <a:buNone/>
            </a:pPr>
            <a:endParaRPr lang="fr-FR" sz="1600" dirty="0">
              <a:solidFill>
                <a:srgbClr val="141617"/>
              </a:solidFill>
              <a:latin typeface="Gill Sans"/>
              <a:ea typeface="Gill Sans"/>
              <a:cs typeface="Gill Sans"/>
              <a:sym typeface="Gill Sans"/>
            </a:endParaRPr>
          </a:p>
          <a:p>
            <a:pPr marL="285750" marR="0" lvl="0" indent="-285750" algn="l" rtl="0">
              <a:spcBef>
                <a:spcPts val="0"/>
              </a:spcBef>
              <a:spcAft>
                <a:spcPts val="0"/>
              </a:spcAft>
              <a:buClr>
                <a:srgbClr val="141617"/>
              </a:buClr>
              <a:buSzPts val="1600"/>
              <a:buFont typeface="Arial"/>
              <a:buChar char="•"/>
            </a:pPr>
            <a:r>
              <a:rPr lang="fr-FR" sz="1600" dirty="0">
                <a:solidFill>
                  <a:srgbClr val="141617"/>
                </a:solidFill>
                <a:latin typeface="Gill Sans"/>
                <a:ea typeface="Gill Sans"/>
                <a:cs typeface="Gill Sans"/>
                <a:sym typeface="Gill Sans"/>
              </a:rPr>
              <a:t>Articulez une attitude et/ou une croyance, une norme injonctive et une norme descriptive liées à ce comportement.</a:t>
            </a:r>
            <a:endParaRPr lang="fr-FR" dirty="0"/>
          </a:p>
          <a:p>
            <a:pPr marL="0" marR="0" lvl="0" indent="0" algn="l" rtl="0">
              <a:spcBef>
                <a:spcPts val="0"/>
              </a:spcBef>
              <a:spcAft>
                <a:spcPts val="0"/>
              </a:spcAft>
              <a:buNone/>
            </a:pPr>
            <a:endParaRPr lang="fr-FR" sz="1600" dirty="0">
              <a:solidFill>
                <a:srgbClr val="141617"/>
              </a:solidFill>
              <a:latin typeface="Gill Sans"/>
              <a:ea typeface="Gill Sans"/>
              <a:cs typeface="Gill Sans"/>
              <a:sym typeface="Gill Sans"/>
            </a:endParaRPr>
          </a:p>
          <a:p>
            <a:pPr marL="285750" marR="0" lvl="0" indent="-285750" algn="l" rtl="0">
              <a:spcBef>
                <a:spcPts val="0"/>
              </a:spcBef>
              <a:spcAft>
                <a:spcPts val="0"/>
              </a:spcAft>
              <a:buClr>
                <a:srgbClr val="141617"/>
              </a:buClr>
              <a:buSzPts val="1600"/>
              <a:buFont typeface="Arial"/>
              <a:buChar char="•"/>
            </a:pPr>
            <a:r>
              <a:rPr lang="fr-FR" sz="1600" dirty="0">
                <a:solidFill>
                  <a:srgbClr val="141617"/>
                </a:solidFill>
                <a:latin typeface="Gill Sans"/>
                <a:ea typeface="Gill Sans"/>
                <a:cs typeface="Gill Sans"/>
                <a:sym typeface="Gill Sans"/>
              </a:rPr>
              <a:t>Identifiez qui pourrait être le groupe de référence pour ce comportement.</a:t>
            </a:r>
            <a:endParaRPr lang="fr-FR" dirty="0"/>
          </a:p>
          <a:p>
            <a:pPr marL="0" marR="0" lvl="0" indent="0" algn="l" rtl="0">
              <a:spcBef>
                <a:spcPts val="0"/>
              </a:spcBef>
              <a:spcAft>
                <a:spcPts val="0"/>
              </a:spcAft>
              <a:buNone/>
            </a:pPr>
            <a:endParaRPr lang="fr-FR" sz="1600" dirty="0">
              <a:solidFill>
                <a:srgbClr val="141617"/>
              </a:solidFill>
              <a:latin typeface="Gill Sans"/>
              <a:ea typeface="Gill Sans"/>
              <a:cs typeface="Gill Sans"/>
              <a:sym typeface="Gill Sans"/>
            </a:endParaRPr>
          </a:p>
          <a:p>
            <a:pPr marL="285750" marR="0" lvl="0" indent="-285750" algn="l" rtl="0">
              <a:spcBef>
                <a:spcPts val="0"/>
              </a:spcBef>
              <a:spcAft>
                <a:spcPts val="0"/>
              </a:spcAft>
              <a:buClr>
                <a:srgbClr val="141617"/>
              </a:buClr>
              <a:buSzPts val="1600"/>
              <a:buFont typeface="Arial"/>
              <a:buChar char="•"/>
            </a:pPr>
            <a:r>
              <a:rPr lang="fr-FR" sz="1600" dirty="0">
                <a:solidFill>
                  <a:srgbClr val="141617"/>
                </a:solidFill>
                <a:latin typeface="Gill Sans"/>
                <a:ea typeface="Gill Sans"/>
                <a:cs typeface="Gill Sans"/>
                <a:sym typeface="Gill Sans"/>
              </a:rPr>
              <a:t>Citez une ou deux sanctions susceptibles de faire respecter cette norme</a:t>
            </a:r>
            <a:r>
              <a:rPr lang="fr-FR" sz="1600" dirty="0">
                <a:solidFill>
                  <a:schemeClr val="lt1"/>
                </a:solidFill>
                <a:latin typeface="Gill Sans"/>
                <a:ea typeface="Gill Sans"/>
                <a:cs typeface="Gill Sans"/>
                <a:sym typeface="Gill Sans"/>
              </a:rPr>
              <a:t>.</a:t>
            </a:r>
            <a:endParaRPr lang="fr-FR" dirty="0"/>
          </a:p>
        </p:txBody>
      </p:sp>
      <p:grpSp>
        <p:nvGrpSpPr>
          <p:cNvPr id="328" name="Google Shape;328;p4"/>
          <p:cNvGrpSpPr/>
          <p:nvPr/>
        </p:nvGrpSpPr>
        <p:grpSpPr>
          <a:xfrm>
            <a:off x="6497787" y="5800300"/>
            <a:ext cx="1274613" cy="1320936"/>
            <a:chOff x="1368325" y="1090737"/>
            <a:chExt cx="3532094" cy="3532094"/>
          </a:xfrm>
        </p:grpSpPr>
        <p:sp>
          <p:nvSpPr>
            <p:cNvPr id="329" name="Google Shape;329;p4"/>
            <p:cNvSpPr/>
            <p:nvPr/>
          </p:nvSpPr>
          <p:spPr>
            <a:xfrm>
              <a:off x="1368325" y="1090737"/>
              <a:ext cx="3532094" cy="3532094"/>
            </a:xfrm>
            <a:prstGeom prst="ellipse">
              <a:avLst/>
            </a:prstGeom>
            <a:solidFill>
              <a:srgbClr val="009457"/>
            </a:solidFill>
            <a:ln w="6667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700"/>
                <a:buFont typeface="Gill Sans"/>
                <a:buNone/>
              </a:pPr>
              <a:endParaRPr sz="700" b="0" i="0" u="none" strike="noStrike" cap="none" dirty="0">
                <a:solidFill>
                  <a:srgbClr val="2EC3C5"/>
                </a:solidFill>
                <a:latin typeface="Gill Sans"/>
                <a:ea typeface="Gill Sans"/>
                <a:cs typeface="Gill Sans"/>
                <a:sym typeface="Gill Sans"/>
              </a:endParaRPr>
            </a:p>
          </p:txBody>
        </p:sp>
        <p:pic>
          <p:nvPicPr>
            <p:cNvPr id="330" name="Google Shape;330;p4" descr="Cheers outline"/>
            <p:cNvPicPr preferRelativeResize="0"/>
            <p:nvPr/>
          </p:nvPicPr>
          <p:blipFill rotWithShape="1">
            <a:blip r:embed="rId3">
              <a:alphaModFix/>
            </a:blip>
            <a:srcRect/>
            <a:stretch/>
          </p:blipFill>
          <p:spPr>
            <a:xfrm>
              <a:off x="1557715" y="1379662"/>
              <a:ext cx="3153314" cy="3153314"/>
            </a:xfrm>
            <a:prstGeom prst="rect">
              <a:avLst/>
            </a:prstGeom>
            <a:noFill/>
            <a:ln>
              <a:noFill/>
            </a:ln>
          </p:spPr>
        </p:pic>
      </p:grpSp>
      <p:grpSp>
        <p:nvGrpSpPr>
          <p:cNvPr id="331" name="Google Shape;331;p4"/>
          <p:cNvGrpSpPr/>
          <p:nvPr/>
        </p:nvGrpSpPr>
        <p:grpSpPr>
          <a:xfrm>
            <a:off x="5811987" y="294561"/>
            <a:ext cx="1371600" cy="1371600"/>
            <a:chOff x="1368325" y="1090737"/>
            <a:chExt cx="3532094" cy="3532094"/>
          </a:xfrm>
        </p:grpSpPr>
        <p:sp>
          <p:nvSpPr>
            <p:cNvPr id="332" name="Google Shape;332;p4"/>
            <p:cNvSpPr/>
            <p:nvPr/>
          </p:nvSpPr>
          <p:spPr>
            <a:xfrm>
              <a:off x="1368325" y="1090737"/>
              <a:ext cx="3532094" cy="3532094"/>
            </a:xfrm>
            <a:prstGeom prst="ellipse">
              <a:avLst/>
            </a:prstGeom>
            <a:solidFill>
              <a:srgbClr val="009457"/>
            </a:solidFill>
            <a:ln w="6667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700"/>
                <a:buFont typeface="Gill Sans"/>
                <a:buNone/>
              </a:pPr>
              <a:endParaRPr sz="700" b="0" i="0" u="none" strike="noStrike" cap="none" dirty="0">
                <a:solidFill>
                  <a:srgbClr val="2EC3C5"/>
                </a:solidFill>
                <a:latin typeface="Gill Sans"/>
                <a:ea typeface="Gill Sans"/>
                <a:cs typeface="Gill Sans"/>
                <a:sym typeface="Gill Sans"/>
              </a:endParaRPr>
            </a:p>
          </p:txBody>
        </p:sp>
        <p:pic>
          <p:nvPicPr>
            <p:cNvPr id="333" name="Google Shape;333;p4" descr="Cheers outline"/>
            <p:cNvPicPr preferRelativeResize="0"/>
            <p:nvPr/>
          </p:nvPicPr>
          <p:blipFill rotWithShape="1">
            <a:blip r:embed="rId3">
              <a:alphaModFix/>
            </a:blip>
            <a:srcRect/>
            <a:stretch/>
          </p:blipFill>
          <p:spPr>
            <a:xfrm>
              <a:off x="1557715" y="1379662"/>
              <a:ext cx="3153314" cy="3153314"/>
            </a:xfrm>
            <a:prstGeom prst="rect">
              <a:avLst/>
            </a:prstGeom>
            <a:noFill/>
            <a:ln>
              <a:noFill/>
            </a:ln>
          </p:spPr>
        </p:pic>
      </p:grpSp>
      <p:graphicFrame>
        <p:nvGraphicFramePr>
          <p:cNvPr id="334" name="Google Shape;334;p4"/>
          <p:cNvGraphicFramePr/>
          <p:nvPr>
            <p:extLst>
              <p:ext uri="{D42A27DB-BD31-4B8C-83A1-F6EECF244321}">
                <p14:modId xmlns:p14="http://schemas.microsoft.com/office/powerpoint/2010/main" val="647589093"/>
              </p:ext>
            </p:extLst>
          </p:nvPr>
        </p:nvGraphicFramePr>
        <p:xfrm>
          <a:off x="336473" y="1904275"/>
          <a:ext cx="6978725" cy="3896025"/>
        </p:xfrm>
        <a:graphic>
          <a:graphicData uri="http://schemas.openxmlformats.org/drawingml/2006/table">
            <a:tbl>
              <a:tblPr>
                <a:noFill/>
                <a:tableStyleId>{FFB6E2A7-8028-45E0-AB6E-A9EBC6E02102}</a:tableStyleId>
              </a:tblPr>
              <a:tblGrid>
                <a:gridCol w="2796025">
                  <a:extLst>
                    <a:ext uri="{9D8B030D-6E8A-4147-A177-3AD203B41FA5}">
                      <a16:colId xmlns:a16="http://schemas.microsoft.com/office/drawing/2014/main" val="20000"/>
                    </a:ext>
                  </a:extLst>
                </a:gridCol>
                <a:gridCol w="4182700">
                  <a:extLst>
                    <a:ext uri="{9D8B030D-6E8A-4147-A177-3AD203B41FA5}">
                      <a16:colId xmlns:a16="http://schemas.microsoft.com/office/drawing/2014/main" val="20001"/>
                    </a:ext>
                  </a:extLst>
                </a:gridCol>
              </a:tblGrid>
              <a:tr h="377975">
                <a:tc>
                  <a:txBody>
                    <a:bodyPr/>
                    <a:lstStyle/>
                    <a:p>
                      <a:pPr marL="0" marR="0" lvl="0" indent="0" algn="l" rtl="0">
                        <a:lnSpc>
                          <a:spcPct val="100000"/>
                        </a:lnSpc>
                        <a:spcBef>
                          <a:spcPts val="0"/>
                        </a:spcBef>
                        <a:spcAft>
                          <a:spcPts val="0"/>
                        </a:spcAft>
                        <a:buClr>
                          <a:srgbClr val="FFFEFF"/>
                        </a:buClr>
                        <a:buSzPts val="4000"/>
                        <a:buFont typeface="Gill Sans"/>
                        <a:buNone/>
                      </a:pPr>
                      <a:r>
                        <a:rPr lang="en-US" sz="1100" b="1" i="0" u="none" strike="noStrike" cap="none" dirty="0">
                          <a:solidFill>
                            <a:srgbClr val="FFFEFF"/>
                          </a:solidFill>
                          <a:latin typeface="Gill Sans"/>
                          <a:ea typeface="Gill Sans"/>
                          <a:cs typeface="Gill Sans"/>
                          <a:sym typeface="Gill Sans"/>
                        </a:rPr>
                        <a:t>LES TÂCHES DE VOTRE GROUPE</a:t>
                      </a:r>
                      <a:endParaRPr sz="1100" b="1" i="0" u="none" strike="noStrike" cap="none" dirty="0">
                        <a:latin typeface="Gill Sans"/>
                        <a:ea typeface="Gill Sans"/>
                        <a:cs typeface="Gill Sans"/>
                        <a:sym typeface="Gill Sans"/>
                      </a:endParaRPr>
                    </a:p>
                  </a:txBody>
                  <a:tcPr marL="228600" marR="228600" marT="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00B26A"/>
                    </a:solidFill>
                  </a:tcPr>
                </a:tc>
                <a:tc>
                  <a:txBody>
                    <a:bodyPr/>
                    <a:lstStyle/>
                    <a:p>
                      <a:pPr marL="0" marR="0" lvl="0" indent="0" algn="l" rtl="0">
                        <a:lnSpc>
                          <a:spcPct val="100000"/>
                        </a:lnSpc>
                        <a:spcBef>
                          <a:spcPts val="0"/>
                        </a:spcBef>
                        <a:spcAft>
                          <a:spcPts val="0"/>
                        </a:spcAft>
                        <a:buClr>
                          <a:srgbClr val="FFFEFF"/>
                        </a:buClr>
                        <a:buSzPts val="4000"/>
                        <a:buFont typeface="Gill Sans"/>
                        <a:buNone/>
                      </a:pPr>
                      <a:r>
                        <a:rPr lang="en-US" sz="1100" b="1" i="0" u="none" strike="noStrike" cap="none" dirty="0">
                          <a:solidFill>
                            <a:srgbClr val="FFFEFF"/>
                          </a:solidFill>
                          <a:latin typeface="Gill Sans"/>
                          <a:ea typeface="Gill Sans"/>
                          <a:cs typeface="Gill Sans"/>
                          <a:sym typeface="Gill Sans"/>
                        </a:rPr>
                        <a:t>EXEMPLE</a:t>
                      </a:r>
                      <a:endParaRPr sz="1100" b="1" u="none" strike="noStrike" cap="none" dirty="0">
                        <a:latin typeface="Gill Sans"/>
                        <a:ea typeface="Gill Sans"/>
                        <a:cs typeface="Gill Sans"/>
                        <a:sym typeface="Gill Sans"/>
                      </a:endParaRPr>
                    </a:p>
                  </a:txBody>
                  <a:tcPr marL="228600" marR="228600" marT="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00B26A"/>
                    </a:solidFill>
                  </a:tcPr>
                </a:tc>
                <a:extLst>
                  <a:ext uri="{0D108BD9-81ED-4DB2-BD59-A6C34878D82A}">
                    <a16:rowId xmlns:a16="http://schemas.microsoft.com/office/drawing/2014/main" val="10000"/>
                  </a:ext>
                </a:extLst>
              </a:tr>
              <a:tr h="554125">
                <a:tc>
                  <a:txBody>
                    <a:bodyPr/>
                    <a:lstStyle/>
                    <a:p>
                      <a:pPr marL="0" marR="0" lvl="0" indent="0" algn="l" rtl="0">
                        <a:lnSpc>
                          <a:spcPct val="100000"/>
                        </a:lnSpc>
                        <a:spcBef>
                          <a:spcPts val="0"/>
                        </a:spcBef>
                        <a:spcAft>
                          <a:spcPts val="0"/>
                        </a:spcAft>
                        <a:buClr>
                          <a:srgbClr val="000000"/>
                        </a:buClr>
                        <a:buSzPts val="3600"/>
                        <a:buFont typeface="Gill Sans"/>
                        <a:buNone/>
                      </a:pPr>
                      <a:r>
                        <a:rPr lang="en-US" sz="1200" b="0" i="0" u="none" strike="noStrike" cap="none" dirty="0">
                          <a:solidFill>
                            <a:srgbClr val="000000"/>
                          </a:solidFill>
                          <a:latin typeface="Gill Sans"/>
                          <a:ea typeface="Gill Sans"/>
                          <a:cs typeface="Gill Sans"/>
                          <a:sym typeface="Gill Sans"/>
                        </a:rPr>
                        <a:t>Sélectionnez un comportement spécifique que votre programme cherche à aborder.</a:t>
                      </a:r>
                      <a:endParaRPr sz="1200" b="0" i="0" u="none" strike="noStrike" cap="none" dirty="0">
                        <a:latin typeface="Gill Sans"/>
                        <a:ea typeface="Gill Sans"/>
                        <a:cs typeface="Gill Sans"/>
                        <a:sym typeface="Gill Sans"/>
                      </a:endParaRPr>
                    </a:p>
                  </a:txBody>
                  <a:tcPr marL="228600" marR="228600" marT="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Clr>
                          <a:srgbClr val="000000"/>
                        </a:buClr>
                        <a:buSzPts val="3600"/>
                        <a:buFont typeface="Gill Sans"/>
                        <a:buNone/>
                      </a:pPr>
                      <a:r>
                        <a:rPr lang="en-US" sz="1200" b="0" i="0" u="none" strike="noStrike" cap="none" dirty="0">
                          <a:solidFill>
                            <a:srgbClr val="000000"/>
                          </a:solidFill>
                          <a:latin typeface="Gill Sans"/>
                          <a:ea typeface="Gill Sans"/>
                          <a:cs typeface="Gill Sans"/>
                          <a:sym typeface="Gill Sans"/>
                        </a:rPr>
                        <a:t>L'allaitement maternel.</a:t>
                      </a:r>
                      <a:endParaRPr sz="1200" b="0" i="0" u="none" strike="noStrike" cap="none" dirty="0">
                        <a:solidFill>
                          <a:srgbClr val="000000"/>
                        </a:solidFill>
                        <a:latin typeface="Gill Sans"/>
                        <a:ea typeface="Gill Sans"/>
                        <a:cs typeface="Gill Sans"/>
                        <a:sym typeface="Gill Sans"/>
                      </a:endParaRPr>
                    </a:p>
                  </a:txBody>
                  <a:tcPr marL="228600" marR="228600" marT="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FFFFFF"/>
                    </a:solidFill>
                  </a:tcPr>
                </a:tc>
                <a:extLst>
                  <a:ext uri="{0D108BD9-81ED-4DB2-BD59-A6C34878D82A}">
                    <a16:rowId xmlns:a16="http://schemas.microsoft.com/office/drawing/2014/main" val="10001"/>
                  </a:ext>
                </a:extLst>
              </a:tr>
              <a:tr h="377975">
                <a:tc>
                  <a:txBody>
                    <a:bodyPr/>
                    <a:lstStyle/>
                    <a:p>
                      <a:pPr marL="0" marR="0" lvl="0" indent="0" algn="l" rtl="0">
                        <a:lnSpc>
                          <a:spcPct val="100000"/>
                        </a:lnSpc>
                        <a:spcBef>
                          <a:spcPts val="0"/>
                        </a:spcBef>
                        <a:spcAft>
                          <a:spcPts val="0"/>
                        </a:spcAft>
                        <a:buClr>
                          <a:srgbClr val="000000"/>
                        </a:buClr>
                        <a:buSzPts val="3600"/>
                        <a:buFont typeface="Gill Sans"/>
                        <a:buNone/>
                      </a:pPr>
                      <a:r>
                        <a:rPr lang="en-US" sz="1200" b="0" i="0" u="none" strike="noStrike" cap="none" dirty="0">
                          <a:solidFill>
                            <a:srgbClr val="000000"/>
                          </a:solidFill>
                          <a:latin typeface="Gill Sans"/>
                          <a:ea typeface="Gill Sans"/>
                          <a:cs typeface="Gill Sans"/>
                          <a:sym typeface="Gill Sans"/>
                        </a:rPr>
                        <a:t>Décrivez le contexte en deux mots.</a:t>
                      </a:r>
                      <a:endParaRPr sz="1200" b="0" i="0" u="none" strike="noStrike" cap="none" dirty="0">
                        <a:latin typeface="Gill Sans"/>
                        <a:ea typeface="Gill Sans"/>
                        <a:cs typeface="Gill Sans"/>
                        <a:sym typeface="Gill Sans"/>
                      </a:endParaRPr>
                    </a:p>
                  </a:txBody>
                  <a:tcPr marL="228600" marR="228600" marT="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Clr>
                          <a:srgbClr val="000000"/>
                        </a:buClr>
                        <a:buSzPts val="3600"/>
                        <a:buFont typeface="Gill Sans"/>
                        <a:buNone/>
                      </a:pPr>
                      <a:r>
                        <a:rPr lang="en-US" sz="1200" b="0" i="0" u="none" strike="noStrike" cap="none" dirty="0">
                          <a:solidFill>
                            <a:srgbClr val="000000"/>
                          </a:solidFill>
                          <a:latin typeface="Gill Sans"/>
                          <a:ea typeface="Gill Sans"/>
                          <a:cs typeface="Gill Sans"/>
                          <a:sym typeface="Gill Sans"/>
                        </a:rPr>
                        <a:t>Kinshasa urbain.</a:t>
                      </a:r>
                      <a:endParaRPr sz="1200" b="0" i="0" u="none" strike="noStrike" cap="none" dirty="0">
                        <a:solidFill>
                          <a:srgbClr val="000000"/>
                        </a:solidFill>
                        <a:latin typeface="Gill Sans"/>
                        <a:ea typeface="Gill Sans"/>
                        <a:cs typeface="Gill Sans"/>
                        <a:sym typeface="Gill Sans"/>
                      </a:endParaRPr>
                    </a:p>
                  </a:txBody>
                  <a:tcPr marL="228600" marR="228600" marT="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FFFFFF"/>
                    </a:solidFill>
                  </a:tcPr>
                </a:tc>
                <a:extLst>
                  <a:ext uri="{0D108BD9-81ED-4DB2-BD59-A6C34878D82A}">
                    <a16:rowId xmlns:a16="http://schemas.microsoft.com/office/drawing/2014/main" val="10002"/>
                  </a:ext>
                </a:extLst>
              </a:tr>
              <a:tr h="1477700">
                <a:tc>
                  <a:txBody>
                    <a:bodyPr/>
                    <a:lstStyle/>
                    <a:p>
                      <a:pPr marL="0" marR="0" lvl="0" indent="0" algn="l" rtl="0">
                        <a:lnSpc>
                          <a:spcPct val="100000"/>
                        </a:lnSpc>
                        <a:spcBef>
                          <a:spcPts val="0"/>
                        </a:spcBef>
                        <a:spcAft>
                          <a:spcPts val="0"/>
                        </a:spcAft>
                        <a:buClr>
                          <a:srgbClr val="000000"/>
                        </a:buClr>
                        <a:buSzPts val="3600"/>
                        <a:buFont typeface="Gill Sans"/>
                        <a:buNone/>
                      </a:pPr>
                      <a:r>
                        <a:rPr lang="fr-FR" sz="1200" b="0" i="0" u="none" strike="noStrike" cap="none" noProof="0" dirty="0">
                          <a:solidFill>
                            <a:srgbClr val="000000"/>
                          </a:solidFill>
                          <a:latin typeface="Gill Sans"/>
                          <a:ea typeface="Gill Sans"/>
                          <a:cs typeface="Gill Sans"/>
                          <a:sym typeface="Gill Sans"/>
                        </a:rPr>
                        <a:t>Articulez une attitude/croyance, une norme injonctive et une norme descriptive liées à ce comportement.</a:t>
                      </a:r>
                      <a:endParaRPr lang="fr-FR" sz="1200" b="0" i="0" u="none" strike="noStrike" cap="none" noProof="0" dirty="0">
                        <a:latin typeface="Gill Sans"/>
                        <a:ea typeface="Gill Sans"/>
                        <a:cs typeface="Gill Sans"/>
                        <a:sym typeface="Gill Sans"/>
                      </a:endParaRPr>
                    </a:p>
                  </a:txBody>
                  <a:tcPr marL="228600" marR="228600" marT="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FFFFFF"/>
                    </a:solidFill>
                  </a:tcPr>
                </a:tc>
                <a:tc>
                  <a:txBody>
                    <a:bodyPr/>
                    <a:lstStyle/>
                    <a:p>
                      <a:pPr marL="457200" marR="0" lvl="0" indent="-457200" algn="l" rtl="0">
                        <a:lnSpc>
                          <a:spcPct val="100000"/>
                        </a:lnSpc>
                        <a:spcBef>
                          <a:spcPts val="0"/>
                        </a:spcBef>
                        <a:spcAft>
                          <a:spcPts val="0"/>
                        </a:spcAft>
                        <a:buClr>
                          <a:srgbClr val="000000"/>
                        </a:buClr>
                        <a:buSzPts val="1800"/>
                        <a:buFont typeface="Arial"/>
                        <a:buChar char="•"/>
                      </a:pPr>
                      <a:r>
                        <a:rPr lang="fr-FR" sz="1200" b="0" i="0" u="none" strike="noStrike" cap="none" noProof="0" dirty="0">
                          <a:solidFill>
                            <a:srgbClr val="000000"/>
                          </a:solidFill>
                          <a:latin typeface="Gill Sans"/>
                          <a:ea typeface="Gill Sans"/>
                          <a:cs typeface="Gill Sans"/>
                          <a:sym typeface="Gill Sans"/>
                        </a:rPr>
                        <a:t>Les femmes qui allaitent sont de bonnes mères (attitude).</a:t>
                      </a:r>
                      <a:endParaRPr lang="fr-FR" sz="1200" b="0" i="0" u="none" strike="noStrike" cap="none" noProof="0" dirty="0">
                        <a:latin typeface="Gill Sans"/>
                        <a:ea typeface="Gill Sans"/>
                        <a:cs typeface="Gill Sans"/>
                        <a:sym typeface="Gill Sans"/>
                      </a:endParaRPr>
                    </a:p>
                    <a:p>
                      <a:pPr marL="457200" marR="0" lvl="0" indent="-457200" algn="l" rtl="0">
                        <a:lnSpc>
                          <a:spcPct val="100000"/>
                        </a:lnSpc>
                        <a:spcBef>
                          <a:spcPts val="0"/>
                        </a:spcBef>
                        <a:spcAft>
                          <a:spcPts val="0"/>
                        </a:spcAft>
                        <a:buClr>
                          <a:srgbClr val="000000"/>
                        </a:buClr>
                        <a:buSzPts val="1800"/>
                        <a:buFont typeface="Arial"/>
                        <a:buChar char="•"/>
                      </a:pPr>
                      <a:r>
                        <a:rPr lang="fr-FR" sz="1200" b="0" i="0" u="none" strike="noStrike" cap="none" noProof="0" dirty="0">
                          <a:solidFill>
                            <a:srgbClr val="000000"/>
                          </a:solidFill>
                          <a:latin typeface="Gill Sans"/>
                          <a:ea typeface="Gill Sans"/>
                          <a:cs typeface="Gill Sans"/>
                          <a:sym typeface="Gill Sans"/>
                        </a:rPr>
                        <a:t>Ma mère et ma belle-mère veulent que j'allaite mon bébé, alors je le fais (norme injonctive).</a:t>
                      </a:r>
                      <a:endParaRPr lang="fr-FR" sz="1200" u="none" strike="noStrike" cap="none" noProof="0" dirty="0">
                        <a:latin typeface="Gill Sans"/>
                        <a:ea typeface="Gill Sans"/>
                        <a:cs typeface="Gill Sans"/>
                        <a:sym typeface="Gill Sans"/>
                      </a:endParaRPr>
                    </a:p>
                    <a:p>
                      <a:pPr marL="457200" marR="0" lvl="0" indent="-457200" algn="l" rtl="0">
                        <a:lnSpc>
                          <a:spcPct val="100000"/>
                        </a:lnSpc>
                        <a:spcBef>
                          <a:spcPts val="0"/>
                        </a:spcBef>
                        <a:spcAft>
                          <a:spcPts val="0"/>
                        </a:spcAft>
                        <a:buClr>
                          <a:srgbClr val="000000"/>
                        </a:buClr>
                        <a:buSzPts val="1800"/>
                        <a:buFont typeface="Arial"/>
                        <a:buChar char="•"/>
                      </a:pPr>
                      <a:r>
                        <a:rPr lang="fr-FR" sz="1200" b="0" i="0" u="none" strike="noStrike" cap="none" noProof="0" dirty="0">
                          <a:solidFill>
                            <a:srgbClr val="000000"/>
                          </a:solidFill>
                          <a:latin typeface="Gill Sans"/>
                          <a:ea typeface="Gill Sans"/>
                          <a:cs typeface="Gill Sans"/>
                          <a:sym typeface="Gill Sans"/>
                        </a:rPr>
                        <a:t>Je donne du lait maternisé à mon bébé parce que mes meilleures amies donnent du lait maternisé à leurs bébés (norme descriptive).</a:t>
                      </a:r>
                      <a:endParaRPr lang="fr-FR" sz="1200" u="none" strike="noStrike" cap="none" noProof="0" dirty="0">
                        <a:latin typeface="Gill Sans"/>
                        <a:ea typeface="Gill Sans"/>
                        <a:cs typeface="Gill Sans"/>
                        <a:sym typeface="Gill Sans"/>
                      </a:endParaRPr>
                    </a:p>
                  </a:txBody>
                  <a:tcPr marL="228600" marR="228600" marT="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FFFFFF">
                        <a:alpha val="84705"/>
                      </a:srgbClr>
                    </a:solidFill>
                  </a:tcPr>
                </a:tc>
                <a:extLst>
                  <a:ext uri="{0D108BD9-81ED-4DB2-BD59-A6C34878D82A}">
                    <a16:rowId xmlns:a16="http://schemas.microsoft.com/office/drawing/2014/main" val="10003"/>
                  </a:ext>
                </a:extLst>
              </a:tr>
              <a:tr h="554125">
                <a:tc>
                  <a:txBody>
                    <a:bodyPr/>
                    <a:lstStyle/>
                    <a:p>
                      <a:pPr marL="0" marR="0" lvl="0" indent="0" algn="l" rtl="0">
                        <a:lnSpc>
                          <a:spcPct val="100000"/>
                        </a:lnSpc>
                        <a:spcBef>
                          <a:spcPts val="0"/>
                        </a:spcBef>
                        <a:spcAft>
                          <a:spcPts val="0"/>
                        </a:spcAft>
                        <a:buClr>
                          <a:srgbClr val="000000"/>
                        </a:buClr>
                        <a:buSzPts val="3600"/>
                        <a:buFont typeface="Gill Sans"/>
                        <a:buNone/>
                      </a:pPr>
                      <a:r>
                        <a:rPr lang="fr-FR" sz="1200" b="0" i="0" u="none" strike="noStrike" cap="none" noProof="0" dirty="0">
                          <a:solidFill>
                            <a:srgbClr val="000000"/>
                          </a:solidFill>
                          <a:latin typeface="Gill Sans"/>
                          <a:ea typeface="Gill Sans"/>
                          <a:cs typeface="Gill Sans"/>
                          <a:sym typeface="Gill Sans"/>
                        </a:rPr>
                        <a:t>Identifiez qui pourrait être le groupe de référence pour ce comportement.</a:t>
                      </a:r>
                      <a:endParaRPr lang="fr-FR" sz="1200" b="0" i="0" u="none" strike="noStrike" cap="none" noProof="0" dirty="0">
                        <a:latin typeface="Gill Sans"/>
                        <a:ea typeface="Gill Sans"/>
                        <a:cs typeface="Gill Sans"/>
                        <a:sym typeface="Gill Sans"/>
                      </a:endParaRPr>
                    </a:p>
                  </a:txBody>
                  <a:tcPr marL="228600" marR="228600" marT="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Clr>
                          <a:srgbClr val="000000"/>
                        </a:buClr>
                        <a:buSzPts val="3600"/>
                        <a:buFont typeface="Gill Sans"/>
                        <a:buNone/>
                      </a:pPr>
                      <a:r>
                        <a:rPr lang="fr-FR" sz="1200" b="0" i="0" u="none" strike="noStrike" cap="none" noProof="0" dirty="0">
                          <a:solidFill>
                            <a:srgbClr val="000000"/>
                          </a:solidFill>
                          <a:latin typeface="Gill Sans"/>
                          <a:ea typeface="Gill Sans"/>
                          <a:cs typeface="Gill Sans"/>
                          <a:sym typeface="Gill Sans"/>
                        </a:rPr>
                        <a:t>Mère. Belle-mère.</a:t>
                      </a:r>
                      <a:endParaRPr lang="fr-FR" sz="1200" b="0" i="0" u="none" strike="noStrike" cap="none" noProof="0" dirty="0">
                        <a:latin typeface="Gill Sans"/>
                        <a:ea typeface="Gill Sans"/>
                        <a:cs typeface="Gill Sans"/>
                        <a:sym typeface="Gill Sans"/>
                      </a:endParaRPr>
                    </a:p>
                  </a:txBody>
                  <a:tcPr marL="228600" marR="228600" marT="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FFFFFF"/>
                    </a:solidFill>
                  </a:tcPr>
                </a:tc>
                <a:extLst>
                  <a:ext uri="{0D108BD9-81ED-4DB2-BD59-A6C34878D82A}">
                    <a16:rowId xmlns:a16="http://schemas.microsoft.com/office/drawing/2014/main" val="10004"/>
                  </a:ext>
                </a:extLst>
              </a:tr>
              <a:tr h="554125">
                <a:tc>
                  <a:txBody>
                    <a:bodyPr/>
                    <a:lstStyle/>
                    <a:p>
                      <a:pPr marL="0" marR="0" lvl="0" indent="0" algn="l" rtl="0">
                        <a:lnSpc>
                          <a:spcPct val="100000"/>
                        </a:lnSpc>
                        <a:spcBef>
                          <a:spcPts val="0"/>
                        </a:spcBef>
                        <a:spcAft>
                          <a:spcPts val="0"/>
                        </a:spcAft>
                        <a:buClr>
                          <a:srgbClr val="000000"/>
                        </a:buClr>
                        <a:buSzPts val="3600"/>
                        <a:buFont typeface="Gill Sans"/>
                        <a:buNone/>
                      </a:pPr>
                      <a:r>
                        <a:rPr lang="fr-FR" sz="1200" b="0" i="0" u="none" strike="noStrike" cap="none" noProof="0" dirty="0">
                          <a:solidFill>
                            <a:srgbClr val="000000"/>
                          </a:solidFill>
                          <a:latin typeface="Gill Sans"/>
                          <a:ea typeface="Gill Sans"/>
                          <a:cs typeface="Gill Sans"/>
                          <a:sym typeface="Gill Sans"/>
                        </a:rPr>
                        <a:t>Citez une ou deux sanctions susceptibles de faire respecter cette norme.</a:t>
                      </a:r>
                      <a:endParaRPr lang="fr-FR" sz="1200" b="0" i="0" u="none" strike="noStrike" cap="none" noProof="0" dirty="0">
                        <a:latin typeface="Gill Sans"/>
                        <a:ea typeface="Gill Sans"/>
                        <a:cs typeface="Gill Sans"/>
                        <a:sym typeface="Gill Sans"/>
                      </a:endParaRPr>
                    </a:p>
                  </a:txBody>
                  <a:tcPr marL="228600" marR="228600" marT="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Clr>
                          <a:srgbClr val="000000"/>
                        </a:buClr>
                        <a:buSzPts val="3600"/>
                        <a:buFont typeface="Gill Sans"/>
                        <a:buNone/>
                      </a:pPr>
                      <a:r>
                        <a:rPr lang="fr-FR" sz="1200" b="0" i="0" u="none" strike="noStrike" cap="none" noProof="0" dirty="0">
                          <a:solidFill>
                            <a:srgbClr val="000000"/>
                          </a:solidFill>
                          <a:latin typeface="Gill Sans"/>
                          <a:ea typeface="Gill Sans"/>
                          <a:cs typeface="Gill Sans"/>
                          <a:sym typeface="Gill Sans"/>
                        </a:rPr>
                        <a:t>Potins. Respect.</a:t>
                      </a:r>
                      <a:endParaRPr lang="fr-FR" sz="1200" b="0" i="0" u="none" strike="noStrike" cap="none" noProof="0" dirty="0">
                        <a:latin typeface="Gill Sans"/>
                        <a:ea typeface="Gill Sans"/>
                        <a:cs typeface="Gill Sans"/>
                        <a:sym typeface="Gill Sans"/>
                      </a:endParaRPr>
                    </a:p>
                  </a:txBody>
                  <a:tcPr marL="228600" marR="228600" marT="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FFFFFF"/>
                    </a:solidFill>
                  </a:tcPr>
                </a:tc>
                <a:extLst>
                  <a:ext uri="{0D108BD9-81ED-4DB2-BD59-A6C34878D82A}">
                    <a16:rowId xmlns:a16="http://schemas.microsoft.com/office/drawing/2014/main" val="10005"/>
                  </a:ext>
                </a:extLst>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38"/>
        <p:cNvGrpSpPr/>
        <p:nvPr/>
      </p:nvGrpSpPr>
      <p:grpSpPr>
        <a:xfrm>
          <a:off x="0" y="0"/>
          <a:ext cx="0" cy="0"/>
          <a:chOff x="0" y="0"/>
          <a:chExt cx="0" cy="0"/>
        </a:xfrm>
      </p:grpSpPr>
      <p:sp>
        <p:nvSpPr>
          <p:cNvPr id="339" name="Google Shape;339;p5"/>
          <p:cNvSpPr txBox="1">
            <a:spLocks noGrp="1"/>
          </p:cNvSpPr>
          <p:nvPr>
            <p:ph type="body" idx="1"/>
          </p:nvPr>
        </p:nvSpPr>
        <p:spPr>
          <a:xfrm>
            <a:off x="489839" y="168852"/>
            <a:ext cx="4572000" cy="304801"/>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7A7C83"/>
              </a:buClr>
              <a:buSzPts val="1150"/>
              <a:buFont typeface="Gill Sans"/>
              <a:buNone/>
            </a:pPr>
            <a:r>
              <a:rPr lang="en-US" sz="1150" dirty="0">
                <a:latin typeface="Gill Sans"/>
                <a:ea typeface="Gill Sans"/>
                <a:cs typeface="Gill Sans"/>
                <a:sym typeface="Gill Sans"/>
              </a:rPr>
              <a:t>MODULE 1 | POURQUOI LES NORMES SOCIALES SONT IMPORTANTES </a:t>
            </a:r>
            <a:endParaRPr dirty="0"/>
          </a:p>
        </p:txBody>
      </p:sp>
      <p:sp>
        <p:nvSpPr>
          <p:cNvPr id="340" name="Google Shape;340;p5"/>
          <p:cNvSpPr txBox="1">
            <a:spLocks noGrp="1"/>
          </p:cNvSpPr>
          <p:nvPr>
            <p:ph type="body" idx="2"/>
          </p:nvPr>
        </p:nvSpPr>
        <p:spPr>
          <a:xfrm>
            <a:off x="379095" y="762064"/>
            <a:ext cx="6477000" cy="5334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accent1"/>
              </a:buClr>
              <a:buSzPts val="3000"/>
              <a:buFont typeface="Gill Sans"/>
              <a:buNone/>
            </a:pPr>
            <a:r>
              <a:rPr lang="fr-FR" sz="3000" dirty="0">
                <a:solidFill>
                  <a:schemeClr val="accent1"/>
                </a:solidFill>
                <a:latin typeface="Gill Sans"/>
                <a:ea typeface="Gill Sans"/>
                <a:cs typeface="Gill Sans"/>
                <a:sym typeface="Gill Sans"/>
              </a:rPr>
              <a:t>Huit caractéristiques : Première partie</a:t>
            </a:r>
            <a:endParaRPr lang="fr-FR" dirty="0"/>
          </a:p>
        </p:txBody>
      </p:sp>
      <p:sp>
        <p:nvSpPr>
          <p:cNvPr id="341" name="Google Shape;341;p5"/>
          <p:cNvSpPr txBox="1">
            <a:spLocks noGrp="1"/>
          </p:cNvSpPr>
          <p:nvPr>
            <p:ph type="body" idx="3"/>
          </p:nvPr>
        </p:nvSpPr>
        <p:spPr>
          <a:xfrm>
            <a:off x="887833" y="1555782"/>
            <a:ext cx="6477000" cy="4572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2"/>
              </a:buClr>
              <a:buSzPts val="2500"/>
              <a:buFont typeface="Gill Sans"/>
              <a:buNone/>
            </a:pPr>
            <a:r>
              <a:rPr lang="en-US" sz="2500" b="1" dirty="0">
                <a:solidFill>
                  <a:schemeClr val="dk2"/>
                </a:solidFill>
                <a:latin typeface="Gill Sans"/>
                <a:ea typeface="Gill Sans"/>
                <a:cs typeface="Gill Sans"/>
                <a:sym typeface="Gill Sans"/>
              </a:rPr>
              <a:t>Instructions </a:t>
            </a:r>
            <a:endParaRPr dirty="0"/>
          </a:p>
        </p:txBody>
      </p:sp>
      <p:sp>
        <p:nvSpPr>
          <p:cNvPr id="342" name="Google Shape;342;p5"/>
          <p:cNvSpPr txBox="1"/>
          <p:nvPr/>
        </p:nvSpPr>
        <p:spPr>
          <a:xfrm>
            <a:off x="489839" y="6223421"/>
            <a:ext cx="7162800" cy="1905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515257"/>
              </a:buClr>
              <a:buSzPts val="1600"/>
              <a:buFont typeface="Arial"/>
              <a:buNone/>
            </a:pPr>
            <a:r>
              <a:rPr lang="fr-FR" sz="1600" b="0" i="0" u="none" strike="noStrike" cap="none" dirty="0">
                <a:solidFill>
                  <a:srgbClr val="515257"/>
                </a:solidFill>
                <a:latin typeface="Gill Sans"/>
                <a:ea typeface="Gill Sans"/>
                <a:cs typeface="Gill Sans"/>
                <a:sym typeface="Gill Sans"/>
              </a:rPr>
              <a:t>Choisissez une norme sociale liée aux comportements WASH pour travailler : </a:t>
            </a:r>
            <a:endParaRPr lang="fr-FR" dirty="0"/>
          </a:p>
          <a:p>
            <a:pPr marL="228600" marR="0" lvl="0" indent="-228600" algn="l" rtl="0">
              <a:lnSpc>
                <a:spcPct val="100000"/>
              </a:lnSpc>
              <a:spcBef>
                <a:spcPts val="765"/>
              </a:spcBef>
              <a:spcAft>
                <a:spcPts val="0"/>
              </a:spcAft>
              <a:buClr>
                <a:srgbClr val="515257"/>
              </a:buClr>
              <a:buSzPts val="1600"/>
              <a:buFont typeface="Gill Sans"/>
              <a:buAutoNum type="arabicPeriod"/>
            </a:pPr>
            <a:r>
              <a:rPr lang="fr-FR" sz="1600" b="0" i="0" u="none" strike="noStrike" cap="none" dirty="0">
                <a:solidFill>
                  <a:srgbClr val="515257"/>
                </a:solidFill>
                <a:latin typeface="Gill Sans"/>
                <a:ea typeface="Gill Sans"/>
                <a:cs typeface="Gill Sans"/>
                <a:sym typeface="Gill Sans"/>
              </a:rPr>
              <a:t>Les femmes doivent aller chercher l'eau </a:t>
            </a:r>
            <a:endParaRPr lang="fr-FR" dirty="0"/>
          </a:p>
          <a:p>
            <a:pPr marL="228600" marR="0" lvl="0" indent="-228600" algn="l" rtl="0">
              <a:lnSpc>
                <a:spcPct val="100000"/>
              </a:lnSpc>
              <a:spcBef>
                <a:spcPts val="765"/>
              </a:spcBef>
              <a:spcAft>
                <a:spcPts val="0"/>
              </a:spcAft>
              <a:buClr>
                <a:srgbClr val="515257"/>
              </a:buClr>
              <a:buSzPts val="1600"/>
              <a:buFont typeface="Gill Sans"/>
              <a:buAutoNum type="arabicPeriod"/>
            </a:pPr>
            <a:r>
              <a:rPr lang="fr-FR" sz="1600" b="0" i="0" u="none" strike="noStrike" cap="none" dirty="0">
                <a:solidFill>
                  <a:srgbClr val="515257"/>
                </a:solidFill>
                <a:latin typeface="Gill Sans"/>
                <a:ea typeface="Gill Sans"/>
                <a:cs typeface="Gill Sans"/>
                <a:sym typeface="Gill Sans"/>
              </a:rPr>
              <a:t>Les hommes ne devraient pas jouer des "rôles de femmes" à la maison.</a:t>
            </a:r>
            <a:endParaRPr lang="fr-FR" dirty="0"/>
          </a:p>
          <a:p>
            <a:pPr marL="228600" marR="0" lvl="0" indent="-228600" algn="l" rtl="0">
              <a:lnSpc>
                <a:spcPct val="100000"/>
              </a:lnSpc>
              <a:spcBef>
                <a:spcPts val="765"/>
              </a:spcBef>
              <a:spcAft>
                <a:spcPts val="0"/>
              </a:spcAft>
              <a:buClr>
                <a:srgbClr val="515257"/>
              </a:buClr>
              <a:buSzPts val="1600"/>
              <a:buFont typeface="Gill Sans"/>
              <a:buAutoNum type="arabicPeriod"/>
            </a:pPr>
            <a:r>
              <a:rPr lang="fr-FR" sz="1600" b="0" i="0" u="none" strike="noStrike" cap="none" dirty="0">
                <a:solidFill>
                  <a:srgbClr val="515257"/>
                </a:solidFill>
                <a:latin typeface="Gill Sans"/>
                <a:ea typeface="Gill Sans"/>
                <a:cs typeface="Gill Sans"/>
                <a:sym typeface="Gill Sans"/>
              </a:rPr>
              <a:t>Les hommes sont seuls responsables des décisions du ménage </a:t>
            </a:r>
            <a:endParaRPr lang="fr-FR" dirty="0"/>
          </a:p>
          <a:p>
            <a:pPr marL="228600" marR="0" lvl="0" indent="-228600" algn="l" rtl="0">
              <a:lnSpc>
                <a:spcPct val="100000"/>
              </a:lnSpc>
              <a:spcBef>
                <a:spcPts val="765"/>
              </a:spcBef>
              <a:spcAft>
                <a:spcPts val="0"/>
              </a:spcAft>
              <a:buClr>
                <a:srgbClr val="515257"/>
              </a:buClr>
              <a:buSzPts val="1600"/>
              <a:buFont typeface="Gill Sans"/>
              <a:buAutoNum type="arabicPeriod"/>
            </a:pPr>
            <a:r>
              <a:rPr lang="fr-FR" sz="1600" b="0" i="0" u="none" strike="noStrike" cap="none" dirty="0">
                <a:solidFill>
                  <a:srgbClr val="515257"/>
                </a:solidFill>
                <a:latin typeface="Gill Sans"/>
                <a:ea typeface="Gill Sans"/>
                <a:cs typeface="Gill Sans"/>
                <a:sym typeface="Gill Sans"/>
              </a:rPr>
              <a:t>Les femmes ne doivent pas assister ou prendre la parole lors des réunions communautaires.</a:t>
            </a:r>
            <a:endParaRPr lang="fr-FR" dirty="0"/>
          </a:p>
          <a:p>
            <a:pPr marL="228600" marR="0" lvl="0" indent="-228600" algn="l" rtl="0">
              <a:lnSpc>
                <a:spcPct val="100000"/>
              </a:lnSpc>
              <a:spcBef>
                <a:spcPts val="765"/>
              </a:spcBef>
              <a:spcAft>
                <a:spcPts val="0"/>
              </a:spcAft>
              <a:buClr>
                <a:srgbClr val="515257"/>
              </a:buClr>
              <a:buSzPts val="1600"/>
              <a:buFont typeface="Gill Sans"/>
              <a:buAutoNum type="arabicPeriod"/>
            </a:pPr>
            <a:r>
              <a:rPr lang="fr-FR" sz="1600" b="0" i="0" u="none" strike="noStrike" cap="none" dirty="0">
                <a:solidFill>
                  <a:srgbClr val="515257"/>
                </a:solidFill>
                <a:latin typeface="Gill Sans"/>
                <a:ea typeface="Gill Sans"/>
                <a:cs typeface="Gill Sans"/>
                <a:sym typeface="Gill Sans"/>
              </a:rPr>
              <a:t>Les femmes et les hommes ne doivent pas se mélanger dans les espaces </a:t>
            </a:r>
            <a:endParaRPr lang="fr-FR" dirty="0"/>
          </a:p>
          <a:p>
            <a:pPr marL="228600" marR="0" lvl="0" indent="-228600" algn="l" rtl="0">
              <a:lnSpc>
                <a:spcPct val="100000"/>
              </a:lnSpc>
              <a:spcBef>
                <a:spcPts val="765"/>
              </a:spcBef>
              <a:spcAft>
                <a:spcPts val="0"/>
              </a:spcAft>
              <a:buClr>
                <a:srgbClr val="515257"/>
              </a:buClr>
              <a:buSzPts val="1600"/>
              <a:buFont typeface="Gill Sans"/>
              <a:buAutoNum type="arabicPeriod"/>
            </a:pPr>
            <a:r>
              <a:rPr lang="fr-FR" sz="1600" b="0" i="0" u="none" strike="noStrike" cap="none" dirty="0">
                <a:solidFill>
                  <a:srgbClr val="515257"/>
                </a:solidFill>
                <a:latin typeface="Gill Sans"/>
                <a:ea typeface="Gill Sans"/>
                <a:cs typeface="Gill Sans"/>
                <a:sym typeface="Gill Sans"/>
              </a:rPr>
              <a:t>Les femmes doivent être contrôlées </a:t>
            </a:r>
            <a:endParaRPr lang="fr-FR" dirty="0"/>
          </a:p>
          <a:p>
            <a:pPr marL="228600" marR="0" lvl="0" indent="-228600" algn="l" rtl="0">
              <a:lnSpc>
                <a:spcPct val="100000"/>
              </a:lnSpc>
              <a:spcBef>
                <a:spcPts val="765"/>
              </a:spcBef>
              <a:spcAft>
                <a:spcPts val="0"/>
              </a:spcAft>
              <a:buClr>
                <a:srgbClr val="515257"/>
              </a:buClr>
              <a:buSzPts val="1600"/>
              <a:buFont typeface="Gill Sans"/>
              <a:buAutoNum type="arabicPeriod"/>
            </a:pPr>
            <a:r>
              <a:rPr lang="fr-FR" sz="1600" b="0" i="0" u="none" strike="noStrike" cap="none" dirty="0">
                <a:solidFill>
                  <a:srgbClr val="515257"/>
                </a:solidFill>
                <a:latin typeface="Gill Sans"/>
                <a:ea typeface="Gill Sans"/>
                <a:cs typeface="Gill Sans"/>
                <a:sym typeface="Gill Sans"/>
              </a:rPr>
              <a:t>Les hommes devraient avoir la priorité pour manger la meilleure nourriture avant les femmes et les enfants.</a:t>
            </a:r>
            <a:endParaRPr lang="fr-FR" dirty="0"/>
          </a:p>
          <a:p>
            <a:pPr marL="228600" marR="0" lvl="0" indent="-228600" algn="l" rtl="0">
              <a:lnSpc>
                <a:spcPct val="100000"/>
              </a:lnSpc>
              <a:spcBef>
                <a:spcPts val="765"/>
              </a:spcBef>
              <a:spcAft>
                <a:spcPts val="0"/>
              </a:spcAft>
              <a:buClr>
                <a:srgbClr val="515257"/>
              </a:buClr>
              <a:buSzPts val="1600"/>
              <a:buFont typeface="Gill Sans"/>
              <a:buAutoNum type="arabicPeriod"/>
            </a:pPr>
            <a:r>
              <a:rPr lang="fr-FR" sz="1600" b="0" i="0" u="none" strike="noStrike" cap="none" dirty="0">
                <a:solidFill>
                  <a:srgbClr val="515257"/>
                </a:solidFill>
                <a:latin typeface="Gill Sans"/>
                <a:ea typeface="Gill Sans"/>
                <a:cs typeface="Gill Sans"/>
                <a:sym typeface="Gill Sans"/>
              </a:rPr>
              <a:t>Les femmes sont chargées d'emmener les enfants à la clinique </a:t>
            </a:r>
            <a:endParaRPr lang="fr-FR" dirty="0"/>
          </a:p>
        </p:txBody>
      </p:sp>
      <p:grpSp>
        <p:nvGrpSpPr>
          <p:cNvPr id="343" name="Google Shape;343;p5"/>
          <p:cNvGrpSpPr/>
          <p:nvPr/>
        </p:nvGrpSpPr>
        <p:grpSpPr>
          <a:xfrm>
            <a:off x="6248400" y="298478"/>
            <a:ext cx="1371600" cy="1371600"/>
            <a:chOff x="1368325" y="1090737"/>
            <a:chExt cx="3532094" cy="3532094"/>
          </a:xfrm>
        </p:grpSpPr>
        <p:sp>
          <p:nvSpPr>
            <p:cNvPr id="344" name="Google Shape;344;p5"/>
            <p:cNvSpPr/>
            <p:nvPr/>
          </p:nvSpPr>
          <p:spPr>
            <a:xfrm>
              <a:off x="1368325" y="1090737"/>
              <a:ext cx="3532094" cy="3532094"/>
            </a:xfrm>
            <a:prstGeom prst="ellipse">
              <a:avLst/>
            </a:prstGeom>
            <a:solidFill>
              <a:srgbClr val="009457"/>
            </a:solidFill>
            <a:ln w="6667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700"/>
                <a:buFont typeface="Gill Sans"/>
                <a:buNone/>
              </a:pPr>
              <a:endParaRPr sz="700" b="0" i="0" u="none" strike="noStrike" cap="none" dirty="0">
                <a:solidFill>
                  <a:srgbClr val="2EC3C5"/>
                </a:solidFill>
                <a:latin typeface="Gill Sans"/>
                <a:ea typeface="Gill Sans"/>
                <a:cs typeface="Gill Sans"/>
                <a:sym typeface="Gill Sans"/>
              </a:endParaRPr>
            </a:p>
          </p:txBody>
        </p:sp>
        <p:pic>
          <p:nvPicPr>
            <p:cNvPr id="345" name="Google Shape;345;p5" descr="Cheers outline"/>
            <p:cNvPicPr preferRelativeResize="0"/>
            <p:nvPr/>
          </p:nvPicPr>
          <p:blipFill rotWithShape="1">
            <a:blip r:embed="rId3">
              <a:alphaModFix/>
            </a:blip>
            <a:srcRect/>
            <a:stretch/>
          </p:blipFill>
          <p:spPr>
            <a:xfrm>
              <a:off x="1557715" y="1379662"/>
              <a:ext cx="3153314" cy="3153314"/>
            </a:xfrm>
            <a:prstGeom prst="rect">
              <a:avLst/>
            </a:prstGeom>
            <a:noFill/>
            <a:ln>
              <a:noFill/>
            </a:ln>
          </p:spPr>
        </p:pic>
      </p:grpSp>
      <p:sp>
        <p:nvSpPr>
          <p:cNvPr id="346" name="Google Shape;346;p5"/>
          <p:cNvSpPr/>
          <p:nvPr/>
        </p:nvSpPr>
        <p:spPr>
          <a:xfrm>
            <a:off x="457200" y="1896016"/>
            <a:ext cx="6477001" cy="280076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dirty="0">
                <a:solidFill>
                  <a:srgbClr val="393941"/>
                </a:solidFill>
                <a:latin typeface="Gill Sans"/>
                <a:ea typeface="Gill Sans"/>
                <a:cs typeface="Gill Sans"/>
                <a:sym typeface="Gill Sans"/>
              </a:rPr>
              <a:t>1. Dans votre petit groupe, examinez comment les huit caractéristiques peuvent être appliquées. (X min)</a:t>
            </a:r>
            <a:endParaRPr dirty="0"/>
          </a:p>
          <a:p>
            <a:pPr marL="0" marR="0" lvl="0" indent="0" algn="l" rtl="0">
              <a:spcBef>
                <a:spcPts val="0"/>
              </a:spcBef>
              <a:spcAft>
                <a:spcPts val="0"/>
              </a:spcAft>
              <a:buNone/>
            </a:pPr>
            <a:endParaRPr sz="1600" dirty="0">
              <a:solidFill>
                <a:srgbClr val="393941"/>
              </a:solidFill>
              <a:latin typeface="Gill Sans"/>
              <a:ea typeface="Gill Sans"/>
              <a:cs typeface="Gill Sans"/>
              <a:sym typeface="Gill Sans"/>
            </a:endParaRPr>
          </a:p>
          <a:p>
            <a:pPr marL="0" marR="0" lvl="0" indent="0" algn="l" rtl="0">
              <a:spcBef>
                <a:spcPts val="0"/>
              </a:spcBef>
              <a:spcAft>
                <a:spcPts val="0"/>
              </a:spcAft>
              <a:buNone/>
            </a:pPr>
            <a:r>
              <a:rPr lang="en-US" sz="1600" dirty="0">
                <a:solidFill>
                  <a:srgbClr val="393941"/>
                </a:solidFill>
                <a:latin typeface="Gill Sans"/>
                <a:ea typeface="Gill Sans"/>
                <a:cs typeface="Gill Sans"/>
                <a:sym typeface="Gill Sans"/>
              </a:rPr>
              <a:t>2. Utilisez la description des huit caractéristiques comme référence.</a:t>
            </a:r>
            <a:endParaRPr dirty="0"/>
          </a:p>
          <a:p>
            <a:pPr marL="0" marR="0" lvl="0" indent="0" algn="l" rtl="0">
              <a:spcBef>
                <a:spcPts val="0"/>
              </a:spcBef>
              <a:spcAft>
                <a:spcPts val="0"/>
              </a:spcAft>
              <a:buNone/>
            </a:pPr>
            <a:endParaRPr sz="1600" dirty="0">
              <a:solidFill>
                <a:srgbClr val="393941"/>
              </a:solidFill>
              <a:latin typeface="Gill Sans"/>
              <a:ea typeface="Gill Sans"/>
              <a:cs typeface="Gill Sans"/>
              <a:sym typeface="Gill Sans"/>
            </a:endParaRPr>
          </a:p>
          <a:p>
            <a:pPr marL="0" marR="0" lvl="0" indent="0" algn="l" rtl="0">
              <a:spcBef>
                <a:spcPts val="0"/>
              </a:spcBef>
              <a:spcAft>
                <a:spcPts val="0"/>
              </a:spcAft>
              <a:buNone/>
            </a:pPr>
            <a:r>
              <a:rPr lang="en-US" sz="1600" dirty="0">
                <a:solidFill>
                  <a:srgbClr val="393941"/>
                </a:solidFill>
                <a:latin typeface="Gill Sans"/>
                <a:ea typeface="Gill Sans"/>
                <a:cs typeface="Gill Sans"/>
                <a:sym typeface="Gill Sans"/>
              </a:rPr>
              <a:t>3. Deux options pour appliquer les huit caractéristiques :</a:t>
            </a:r>
            <a:endParaRPr dirty="0"/>
          </a:p>
          <a:p>
            <a:pPr marL="285750" marR="0" lvl="0" indent="-285750" algn="l" rtl="0">
              <a:spcBef>
                <a:spcPts val="0"/>
              </a:spcBef>
              <a:spcAft>
                <a:spcPts val="0"/>
              </a:spcAft>
              <a:buClr>
                <a:srgbClr val="393941"/>
              </a:buClr>
              <a:buSzPts val="1600"/>
              <a:buFont typeface="Arial"/>
              <a:buChar char="•"/>
            </a:pPr>
            <a:r>
              <a:rPr lang="en-US" sz="1600" dirty="0">
                <a:solidFill>
                  <a:srgbClr val="393941"/>
                </a:solidFill>
                <a:latin typeface="Gill Sans"/>
                <a:ea typeface="Gill Sans"/>
                <a:cs typeface="Gill Sans"/>
                <a:sym typeface="Gill Sans"/>
              </a:rPr>
              <a:t>Sélectionnez une norme que votre projet aborde ou souhaite aborder plus spécifiquement.</a:t>
            </a:r>
            <a:endParaRPr dirty="0"/>
          </a:p>
          <a:p>
            <a:pPr marL="285750" marR="0" lvl="0" indent="-285750" algn="l" rtl="0">
              <a:spcBef>
                <a:spcPts val="0"/>
              </a:spcBef>
              <a:spcAft>
                <a:spcPts val="0"/>
              </a:spcAft>
              <a:buClr>
                <a:srgbClr val="393941"/>
              </a:buClr>
              <a:buSzPts val="1600"/>
              <a:buFont typeface="Arial"/>
              <a:buChar char="•"/>
            </a:pPr>
            <a:r>
              <a:rPr lang="en-US" sz="1600" dirty="0">
                <a:solidFill>
                  <a:srgbClr val="393941"/>
                </a:solidFill>
                <a:latin typeface="Gill Sans"/>
                <a:ea typeface="Gill Sans"/>
                <a:cs typeface="Gill Sans"/>
                <a:sym typeface="Gill Sans"/>
              </a:rPr>
              <a:t>Utilisez l'exemple de cas WASH fourni.</a:t>
            </a:r>
            <a:endParaRPr dirty="0"/>
          </a:p>
          <a:p>
            <a:pPr marL="0" marR="0" lvl="0" indent="0" algn="l" rtl="0">
              <a:spcBef>
                <a:spcPts val="0"/>
              </a:spcBef>
              <a:spcAft>
                <a:spcPts val="0"/>
              </a:spcAft>
              <a:buNone/>
            </a:pPr>
            <a:endParaRPr sz="1600" dirty="0">
              <a:solidFill>
                <a:srgbClr val="393941"/>
              </a:solidFill>
              <a:latin typeface="Gill Sans"/>
              <a:ea typeface="Gill Sans"/>
              <a:cs typeface="Gill Sans"/>
              <a:sym typeface="Gill Sans"/>
            </a:endParaRPr>
          </a:p>
          <a:p>
            <a:pPr marL="0" marR="0" lvl="0" indent="0" algn="l" rtl="0">
              <a:spcBef>
                <a:spcPts val="0"/>
              </a:spcBef>
              <a:spcAft>
                <a:spcPts val="0"/>
              </a:spcAft>
              <a:buNone/>
            </a:pPr>
            <a:r>
              <a:rPr lang="en-US" sz="1600" dirty="0">
                <a:solidFill>
                  <a:srgbClr val="393941"/>
                </a:solidFill>
                <a:latin typeface="Gill Sans"/>
                <a:ea typeface="Gill Sans"/>
                <a:cs typeface="Gill Sans"/>
                <a:sym typeface="Gill Sans"/>
              </a:rPr>
              <a:t>4. Partagez le travail de vos petits groupes. (Y min)</a:t>
            </a:r>
            <a:endParaRPr dirty="0"/>
          </a:p>
        </p:txBody>
      </p:sp>
      <p:sp>
        <p:nvSpPr>
          <p:cNvPr id="347" name="Google Shape;347;p5"/>
          <p:cNvSpPr/>
          <p:nvPr/>
        </p:nvSpPr>
        <p:spPr>
          <a:xfrm>
            <a:off x="457200" y="522694"/>
            <a:ext cx="3545205" cy="307777"/>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1400" dirty="0">
                <a:solidFill>
                  <a:schemeClr val="lt1"/>
                </a:solidFill>
                <a:latin typeface="Gill Sans"/>
                <a:ea typeface="Gill Sans"/>
                <a:cs typeface="Gill Sans"/>
                <a:sym typeface="Gill Sans"/>
              </a:rPr>
              <a:t>ACTIVITÉ DE GROUPE</a:t>
            </a:r>
            <a:endParaRPr sz="1400" dirty="0">
              <a:solidFill>
                <a:schemeClr val="lt1"/>
              </a:solidFill>
              <a:latin typeface="Gill Sans"/>
              <a:ea typeface="Gill Sans"/>
              <a:cs typeface="Gill Sans"/>
              <a:sym typeface="Gill Sans"/>
            </a:endParaRPr>
          </a:p>
        </p:txBody>
      </p:sp>
      <p:sp>
        <p:nvSpPr>
          <p:cNvPr id="348" name="Google Shape;348;p5"/>
          <p:cNvSpPr/>
          <p:nvPr/>
        </p:nvSpPr>
        <p:spPr>
          <a:xfrm>
            <a:off x="379095" y="4775286"/>
            <a:ext cx="2487930" cy="307777"/>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1400" dirty="0">
                <a:solidFill>
                  <a:schemeClr val="lt1"/>
                </a:solidFill>
                <a:latin typeface="Gill Sans"/>
                <a:ea typeface="Gill Sans"/>
                <a:cs typeface="Gill Sans"/>
                <a:sym typeface="Gill Sans"/>
              </a:rPr>
              <a:t>ACTIVITÉ DE GROUPE</a:t>
            </a:r>
            <a:endParaRPr sz="1400" dirty="0">
              <a:solidFill>
                <a:schemeClr val="lt1"/>
              </a:solidFill>
              <a:latin typeface="Gill Sans"/>
              <a:ea typeface="Gill Sans"/>
              <a:cs typeface="Gill Sans"/>
              <a:sym typeface="Gill Sans"/>
            </a:endParaRPr>
          </a:p>
        </p:txBody>
      </p:sp>
      <p:sp>
        <p:nvSpPr>
          <p:cNvPr id="349" name="Google Shape;349;p5"/>
          <p:cNvSpPr txBox="1"/>
          <p:nvPr/>
        </p:nvSpPr>
        <p:spPr>
          <a:xfrm>
            <a:off x="298898" y="5006883"/>
            <a:ext cx="6477000" cy="5334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accent1"/>
              </a:buClr>
              <a:buSzPts val="3000"/>
              <a:buFont typeface="Gill Sans"/>
              <a:buNone/>
            </a:pPr>
            <a:r>
              <a:rPr lang="fr-FR" sz="3000" b="1" i="0" u="none" strike="noStrike" cap="none" dirty="0">
                <a:solidFill>
                  <a:schemeClr val="accent1"/>
                </a:solidFill>
                <a:latin typeface="Gill Sans"/>
                <a:ea typeface="Gill Sans"/>
                <a:cs typeface="Gill Sans"/>
                <a:sym typeface="Gill Sans"/>
              </a:rPr>
              <a:t>Huit caractéristiques : Deuxième partie</a:t>
            </a:r>
            <a:endParaRPr lang="fr-FR" dirty="0"/>
          </a:p>
        </p:txBody>
      </p:sp>
      <p:sp>
        <p:nvSpPr>
          <p:cNvPr id="350" name="Google Shape;350;p5"/>
          <p:cNvSpPr txBox="1"/>
          <p:nvPr/>
        </p:nvSpPr>
        <p:spPr>
          <a:xfrm>
            <a:off x="409074" y="5766221"/>
            <a:ext cx="6477000" cy="4572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2"/>
              </a:buClr>
              <a:buSzPts val="2500"/>
              <a:buFont typeface="Gill Sans"/>
              <a:buNone/>
            </a:pPr>
            <a:r>
              <a:rPr lang="en-US" sz="2500" b="1" i="0" u="none" strike="noStrike" cap="none" dirty="0">
                <a:solidFill>
                  <a:schemeClr val="dk2"/>
                </a:solidFill>
                <a:latin typeface="Gill Sans"/>
                <a:ea typeface="Gill Sans"/>
                <a:cs typeface="Gill Sans"/>
                <a:sym typeface="Gill Sans"/>
              </a:rPr>
              <a:t>Instructions </a:t>
            </a:r>
            <a:endParaRPr dirty="0"/>
          </a:p>
        </p:txBody>
      </p:sp>
      <p:grpSp>
        <p:nvGrpSpPr>
          <p:cNvPr id="351" name="Google Shape;351;p5"/>
          <p:cNvGrpSpPr/>
          <p:nvPr/>
        </p:nvGrpSpPr>
        <p:grpSpPr>
          <a:xfrm>
            <a:off x="6321945" y="4746130"/>
            <a:ext cx="1371600" cy="1371600"/>
            <a:chOff x="1368325" y="1083283"/>
            <a:chExt cx="3532094" cy="3532094"/>
          </a:xfrm>
        </p:grpSpPr>
        <p:sp>
          <p:nvSpPr>
            <p:cNvPr id="352" name="Google Shape;352;p5"/>
            <p:cNvSpPr/>
            <p:nvPr/>
          </p:nvSpPr>
          <p:spPr>
            <a:xfrm>
              <a:off x="1368325" y="1083283"/>
              <a:ext cx="3532094" cy="3532094"/>
            </a:xfrm>
            <a:prstGeom prst="ellipse">
              <a:avLst/>
            </a:prstGeom>
            <a:solidFill>
              <a:srgbClr val="009457"/>
            </a:solidFill>
            <a:ln w="6667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700"/>
                <a:buFont typeface="Gill Sans"/>
                <a:buNone/>
              </a:pPr>
              <a:endParaRPr sz="700" b="0" i="0" u="none" strike="noStrike" cap="none" dirty="0">
                <a:solidFill>
                  <a:schemeClr val="lt1"/>
                </a:solidFill>
                <a:latin typeface="Gill Sans"/>
                <a:ea typeface="Gill Sans"/>
                <a:cs typeface="Gill Sans"/>
                <a:sym typeface="Gill Sans"/>
              </a:endParaRPr>
            </a:p>
          </p:txBody>
        </p:sp>
        <p:pic>
          <p:nvPicPr>
            <p:cNvPr id="353" name="Google Shape;353;p5"/>
            <p:cNvPicPr preferRelativeResize="0"/>
            <p:nvPr/>
          </p:nvPicPr>
          <p:blipFill rotWithShape="1">
            <a:blip r:embed="rId4">
              <a:alphaModFix/>
            </a:blip>
            <a:srcRect/>
            <a:stretch/>
          </p:blipFill>
          <p:spPr>
            <a:xfrm>
              <a:off x="1902078" y="1869704"/>
              <a:ext cx="2431692" cy="1900633"/>
            </a:xfrm>
            <a:prstGeom prst="rect">
              <a:avLst/>
            </a:prstGeom>
            <a:noFill/>
            <a:ln>
              <a:noFill/>
            </a:ln>
          </p:spPr>
        </p:pic>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57"/>
        <p:cNvGrpSpPr/>
        <p:nvPr/>
      </p:nvGrpSpPr>
      <p:grpSpPr>
        <a:xfrm>
          <a:off x="0" y="0"/>
          <a:ext cx="0" cy="0"/>
          <a:chOff x="0" y="0"/>
          <a:chExt cx="0" cy="0"/>
        </a:xfrm>
      </p:grpSpPr>
      <p:sp>
        <p:nvSpPr>
          <p:cNvPr id="358" name="Google Shape;358;p6"/>
          <p:cNvSpPr txBox="1">
            <a:spLocks noGrp="1"/>
          </p:cNvSpPr>
          <p:nvPr>
            <p:ph type="body" idx="1"/>
          </p:nvPr>
        </p:nvSpPr>
        <p:spPr>
          <a:xfrm>
            <a:off x="492034" y="48022"/>
            <a:ext cx="4572000" cy="437272"/>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7A7C83"/>
              </a:buClr>
              <a:buSzPts val="1150"/>
              <a:buFont typeface="Gill Sans"/>
              <a:buNone/>
            </a:pPr>
            <a:r>
              <a:rPr lang="en-US" sz="1150" dirty="0">
                <a:latin typeface="Gill Sans"/>
                <a:ea typeface="Gill Sans"/>
                <a:cs typeface="Gill Sans"/>
                <a:sym typeface="Gill Sans"/>
              </a:rPr>
              <a:t>MODULE 1 | POURQUOI LES NORMES SOCIALES SONT IMPORTANTES</a:t>
            </a:r>
            <a:endParaRPr dirty="0"/>
          </a:p>
        </p:txBody>
      </p:sp>
      <p:sp>
        <p:nvSpPr>
          <p:cNvPr id="359" name="Google Shape;359;p6"/>
          <p:cNvSpPr txBox="1">
            <a:spLocks noGrp="1"/>
          </p:cNvSpPr>
          <p:nvPr>
            <p:ph type="body" idx="2"/>
          </p:nvPr>
        </p:nvSpPr>
        <p:spPr>
          <a:xfrm>
            <a:off x="274320" y="5447792"/>
            <a:ext cx="6477000" cy="5334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accent1"/>
              </a:buClr>
              <a:buSzPts val="3100"/>
              <a:buFont typeface="Gill Sans"/>
              <a:buNone/>
            </a:pPr>
            <a:r>
              <a:rPr lang="en-US" dirty="0">
                <a:solidFill>
                  <a:schemeClr val="accent1"/>
                </a:solidFill>
              </a:rPr>
              <a:t>Huit caractéristiques</a:t>
            </a:r>
            <a:endParaRPr dirty="0"/>
          </a:p>
        </p:txBody>
      </p:sp>
      <p:graphicFrame>
        <p:nvGraphicFramePr>
          <p:cNvPr id="360" name="Google Shape;360;p6"/>
          <p:cNvGraphicFramePr/>
          <p:nvPr>
            <p:extLst>
              <p:ext uri="{D42A27DB-BD31-4B8C-83A1-F6EECF244321}">
                <p14:modId xmlns:p14="http://schemas.microsoft.com/office/powerpoint/2010/main" val="2554766285"/>
              </p:ext>
            </p:extLst>
          </p:nvPr>
        </p:nvGraphicFramePr>
        <p:xfrm>
          <a:off x="457200" y="6138872"/>
          <a:ext cx="6858000" cy="3656345"/>
        </p:xfrm>
        <a:graphic>
          <a:graphicData uri="http://schemas.openxmlformats.org/drawingml/2006/table">
            <a:tbl>
              <a:tblPr bandRow="1">
                <a:noFill/>
                <a:tableStyleId>{A34D4323-6168-43D0-83ED-EBA2D3A51C12}</a:tableStyleId>
              </a:tblPr>
              <a:tblGrid>
                <a:gridCol w="6858000">
                  <a:extLst>
                    <a:ext uri="{9D8B030D-6E8A-4147-A177-3AD203B41FA5}">
                      <a16:colId xmlns:a16="http://schemas.microsoft.com/office/drawing/2014/main" val="20000"/>
                    </a:ext>
                  </a:extLst>
                </a:gridCol>
              </a:tblGrid>
              <a:tr h="436525">
                <a:tc>
                  <a:txBody>
                    <a:bodyPr/>
                    <a:lstStyle/>
                    <a:p>
                      <a:pPr marL="228600" marR="0" lvl="0" indent="0" algn="l" rtl="0">
                        <a:lnSpc>
                          <a:spcPct val="100000"/>
                        </a:lnSpc>
                        <a:spcBef>
                          <a:spcPts val="0"/>
                        </a:spcBef>
                        <a:spcAft>
                          <a:spcPts val="0"/>
                        </a:spcAft>
                        <a:buClr>
                          <a:srgbClr val="525357"/>
                        </a:buClr>
                        <a:buSzPts val="1600"/>
                        <a:buFont typeface="Gill Sans"/>
                        <a:buNone/>
                      </a:pPr>
                      <a:r>
                        <a:rPr lang="en-US" sz="1600" b="0" u="none" strike="noStrike" cap="none" dirty="0">
                          <a:solidFill>
                            <a:srgbClr val="525357"/>
                          </a:solidFill>
                          <a:latin typeface="Gill Sans"/>
                          <a:ea typeface="Gill Sans"/>
                          <a:cs typeface="Gill Sans"/>
                          <a:sym typeface="Gill Sans"/>
                        </a:rPr>
                        <a:t>Normes nuisibles et protectrices - Existe-t-il des normes protectrices qui pourraient être mises à profit ?</a:t>
                      </a:r>
                      <a:endParaRPr sz="1600" b="0" u="none" strike="noStrike" cap="none" dirty="0">
                        <a:solidFill>
                          <a:srgbClr val="525357"/>
                        </a:solidFill>
                        <a:latin typeface="Gill Sans"/>
                        <a:ea typeface="Gill Sans"/>
                        <a:cs typeface="Gill Sans"/>
                        <a:sym typeface="Gill Sans"/>
                      </a:endParaRPr>
                    </a:p>
                  </a:txBody>
                  <a:tcPr marL="16400" marR="16400" marT="8200" marB="8200" anchor="ctr"/>
                </a:tc>
                <a:extLst>
                  <a:ext uri="{0D108BD9-81ED-4DB2-BD59-A6C34878D82A}">
                    <a16:rowId xmlns:a16="http://schemas.microsoft.com/office/drawing/2014/main" val="10000"/>
                  </a:ext>
                </a:extLst>
              </a:tr>
              <a:tr h="436525">
                <a:tc>
                  <a:txBody>
                    <a:bodyPr/>
                    <a:lstStyle/>
                    <a:p>
                      <a:pPr marL="228600" marR="0" lvl="0" indent="0" algn="l" rtl="0">
                        <a:lnSpc>
                          <a:spcPct val="100000"/>
                        </a:lnSpc>
                        <a:spcBef>
                          <a:spcPts val="0"/>
                        </a:spcBef>
                        <a:spcAft>
                          <a:spcPts val="0"/>
                        </a:spcAft>
                        <a:buClr>
                          <a:srgbClr val="525357"/>
                        </a:buClr>
                        <a:buSzPts val="1600"/>
                        <a:buFont typeface="Gill Sans"/>
                        <a:buNone/>
                      </a:pPr>
                      <a:r>
                        <a:rPr lang="en-US" sz="1600" u="none" strike="noStrike" cap="none" dirty="0">
                          <a:solidFill>
                            <a:srgbClr val="525357"/>
                          </a:solidFill>
                          <a:latin typeface="Gill Sans"/>
                          <a:ea typeface="Gill Sans"/>
                          <a:cs typeface="Gill Sans"/>
                          <a:sym typeface="Gill Sans"/>
                        </a:rPr>
                        <a:t>Groupes de référence influents - Qui fait respecter la norme ? Comment le font- ils?</a:t>
                      </a:r>
                      <a:endParaRPr sz="1600" b="0" u="none" strike="noStrike" cap="none" dirty="0">
                        <a:solidFill>
                          <a:srgbClr val="525357"/>
                        </a:solidFill>
                        <a:latin typeface="Gill Sans"/>
                        <a:ea typeface="Gill Sans"/>
                        <a:cs typeface="Gill Sans"/>
                        <a:sym typeface="Gill Sans"/>
                      </a:endParaRPr>
                    </a:p>
                  </a:txBody>
                  <a:tcPr marL="16400" marR="16400" marT="8200" marB="8200" anchor="ctr"/>
                </a:tc>
                <a:extLst>
                  <a:ext uri="{0D108BD9-81ED-4DB2-BD59-A6C34878D82A}">
                    <a16:rowId xmlns:a16="http://schemas.microsoft.com/office/drawing/2014/main" val="10001"/>
                  </a:ext>
                </a:extLst>
              </a:tr>
              <a:tr h="436525">
                <a:tc>
                  <a:txBody>
                    <a:bodyPr/>
                    <a:lstStyle/>
                    <a:p>
                      <a:pPr marL="228600" marR="0" lvl="0" indent="0" algn="l" rtl="0">
                        <a:lnSpc>
                          <a:spcPct val="100000"/>
                        </a:lnSpc>
                        <a:spcBef>
                          <a:spcPts val="0"/>
                        </a:spcBef>
                        <a:spcAft>
                          <a:spcPts val="0"/>
                        </a:spcAft>
                        <a:buClr>
                          <a:srgbClr val="525357"/>
                        </a:buClr>
                        <a:buSzPts val="1600"/>
                        <a:buFont typeface="Gill Sans"/>
                        <a:buNone/>
                      </a:pPr>
                      <a:r>
                        <a:rPr lang="en-US" sz="1600" u="none" strike="noStrike" cap="none" dirty="0">
                          <a:solidFill>
                            <a:srgbClr val="525357"/>
                          </a:solidFill>
                          <a:latin typeface="Gill Sans"/>
                          <a:ea typeface="Gill Sans"/>
                          <a:cs typeface="Gill Sans"/>
                          <a:sym typeface="Gill Sans"/>
                        </a:rPr>
                        <a:t>Facteurs structurels soutenant les normes - Existe-t-il des facteurs structurels qui font respecter la norme ?</a:t>
                      </a:r>
                      <a:endParaRPr sz="1600" b="0" u="none" strike="noStrike" cap="none" dirty="0">
                        <a:solidFill>
                          <a:srgbClr val="525357"/>
                        </a:solidFill>
                        <a:latin typeface="Gill Sans"/>
                        <a:ea typeface="Gill Sans"/>
                        <a:cs typeface="Gill Sans"/>
                        <a:sym typeface="Gill Sans"/>
                      </a:endParaRPr>
                    </a:p>
                  </a:txBody>
                  <a:tcPr marL="16400" marR="16400" marT="8200" marB="8200" anchor="ctr"/>
                </a:tc>
                <a:extLst>
                  <a:ext uri="{0D108BD9-81ED-4DB2-BD59-A6C34878D82A}">
                    <a16:rowId xmlns:a16="http://schemas.microsoft.com/office/drawing/2014/main" val="10002"/>
                  </a:ext>
                </a:extLst>
              </a:tr>
              <a:tr h="546675">
                <a:tc>
                  <a:txBody>
                    <a:bodyPr/>
                    <a:lstStyle/>
                    <a:p>
                      <a:pPr marL="228600" marR="0" lvl="0" indent="0" algn="l" rtl="0">
                        <a:lnSpc>
                          <a:spcPct val="100000"/>
                        </a:lnSpc>
                        <a:spcBef>
                          <a:spcPts val="0"/>
                        </a:spcBef>
                        <a:spcAft>
                          <a:spcPts val="0"/>
                        </a:spcAft>
                        <a:buClr>
                          <a:srgbClr val="525357"/>
                        </a:buClr>
                        <a:buSzPts val="1600"/>
                        <a:buFont typeface="Gill Sans"/>
                        <a:buNone/>
                      </a:pPr>
                      <a:r>
                        <a:rPr lang="en-US" sz="1600" u="none" strike="noStrike" cap="none" dirty="0">
                          <a:solidFill>
                            <a:srgbClr val="525357"/>
                          </a:solidFill>
                          <a:latin typeface="Gill Sans"/>
                          <a:ea typeface="Gill Sans"/>
                          <a:cs typeface="Gill Sans"/>
                          <a:sym typeface="Gill Sans"/>
                        </a:rPr>
                        <a:t>Les détenteurs de pouvoir qui résistent au changement - Dans quelle mesure les détenteurs de pouvoir vont-ils soutenir ou résister au changement ?</a:t>
                      </a:r>
                      <a:endParaRPr sz="1600" b="0" u="none" strike="noStrike" cap="none" dirty="0">
                        <a:solidFill>
                          <a:srgbClr val="525357"/>
                        </a:solidFill>
                        <a:latin typeface="Gill Sans"/>
                        <a:ea typeface="Gill Sans"/>
                        <a:cs typeface="Gill Sans"/>
                        <a:sym typeface="Gill Sans"/>
                      </a:endParaRPr>
                    </a:p>
                  </a:txBody>
                  <a:tcPr marL="16400" marR="16400" marT="8200" marB="8200" anchor="ctr"/>
                </a:tc>
                <a:extLst>
                  <a:ext uri="{0D108BD9-81ED-4DB2-BD59-A6C34878D82A}">
                    <a16:rowId xmlns:a16="http://schemas.microsoft.com/office/drawing/2014/main" val="10003"/>
                  </a:ext>
                </a:extLst>
              </a:tr>
              <a:tr h="546675">
                <a:tc>
                  <a:txBody>
                    <a:bodyPr/>
                    <a:lstStyle/>
                    <a:p>
                      <a:pPr marL="228600" marR="0" lvl="0" indent="0" algn="l" rtl="0">
                        <a:lnSpc>
                          <a:spcPct val="100000"/>
                        </a:lnSpc>
                        <a:spcBef>
                          <a:spcPts val="0"/>
                        </a:spcBef>
                        <a:spcAft>
                          <a:spcPts val="0"/>
                        </a:spcAft>
                        <a:buClr>
                          <a:srgbClr val="525357"/>
                        </a:buClr>
                        <a:buSzPts val="1600"/>
                        <a:buFont typeface="Gill Sans"/>
                        <a:buNone/>
                      </a:pPr>
                      <a:r>
                        <a:rPr lang="en-US" sz="1600" u="none" strike="noStrike" cap="none" dirty="0">
                          <a:solidFill>
                            <a:srgbClr val="525357"/>
                          </a:solidFill>
                          <a:latin typeface="Gill Sans"/>
                          <a:ea typeface="Gill Sans"/>
                          <a:cs typeface="Gill Sans"/>
                          <a:sym typeface="Gill Sans"/>
                        </a:rPr>
                        <a:t>Force et influence des normes - Le comportement est-il visible ? Les gens pensent-ils qu'ils peuvent le changer ?</a:t>
                      </a:r>
                      <a:endParaRPr sz="1600" b="0" u="none" strike="noStrike" cap="none" dirty="0">
                        <a:solidFill>
                          <a:srgbClr val="525357"/>
                        </a:solidFill>
                        <a:latin typeface="Gill Sans"/>
                        <a:ea typeface="Gill Sans"/>
                        <a:cs typeface="Gill Sans"/>
                        <a:sym typeface="Gill Sans"/>
                      </a:endParaRPr>
                    </a:p>
                  </a:txBody>
                  <a:tcPr marL="16400" marR="16400" marT="8200" marB="8200" anchor="ctr"/>
                </a:tc>
                <a:extLst>
                  <a:ext uri="{0D108BD9-81ED-4DB2-BD59-A6C34878D82A}">
                    <a16:rowId xmlns:a16="http://schemas.microsoft.com/office/drawing/2014/main" val="10004"/>
                  </a:ext>
                </a:extLst>
              </a:tr>
              <a:tr h="546675">
                <a:tc>
                  <a:txBody>
                    <a:bodyPr/>
                    <a:lstStyle/>
                    <a:p>
                      <a:pPr marL="228600" marR="0" lvl="0" indent="0" algn="l" rtl="0">
                        <a:lnSpc>
                          <a:spcPct val="100000"/>
                        </a:lnSpc>
                        <a:spcBef>
                          <a:spcPts val="0"/>
                        </a:spcBef>
                        <a:spcAft>
                          <a:spcPts val="0"/>
                        </a:spcAft>
                        <a:buClr>
                          <a:srgbClr val="525357"/>
                        </a:buClr>
                        <a:buSzPts val="1600"/>
                        <a:buFont typeface="Gill Sans"/>
                        <a:buNone/>
                      </a:pPr>
                      <a:r>
                        <a:rPr lang="en-US" sz="1600" u="none" strike="noStrike" cap="none" dirty="0">
                          <a:solidFill>
                            <a:srgbClr val="525357"/>
                          </a:solidFill>
                          <a:latin typeface="Gill Sans"/>
                          <a:ea typeface="Gill Sans"/>
                          <a:cs typeface="Gill Sans"/>
                          <a:sym typeface="Gill Sans"/>
                        </a:rPr>
                        <a:t>L'accord et la conformité varient - Tout le monde respecte-t-il la norme ? Certaines personnes s'en écartent-elles ? Pourquoi ?</a:t>
                      </a:r>
                      <a:endParaRPr sz="1600" b="0" u="none" strike="noStrike" cap="none" dirty="0">
                        <a:solidFill>
                          <a:srgbClr val="525357"/>
                        </a:solidFill>
                        <a:latin typeface="Gill Sans"/>
                        <a:ea typeface="Gill Sans"/>
                        <a:cs typeface="Gill Sans"/>
                        <a:sym typeface="Gill Sans"/>
                      </a:endParaRPr>
                    </a:p>
                  </a:txBody>
                  <a:tcPr marL="16400" marR="16400" marT="8200" marB="8200" anchor="ctr"/>
                </a:tc>
                <a:extLst>
                  <a:ext uri="{0D108BD9-81ED-4DB2-BD59-A6C34878D82A}">
                    <a16:rowId xmlns:a16="http://schemas.microsoft.com/office/drawing/2014/main" val="10005"/>
                  </a:ext>
                </a:extLst>
              </a:tr>
              <a:tr h="436525">
                <a:tc>
                  <a:txBody>
                    <a:bodyPr/>
                    <a:lstStyle/>
                    <a:p>
                      <a:pPr marL="228600" marR="0" lvl="0" indent="0" algn="l" rtl="0">
                        <a:lnSpc>
                          <a:spcPct val="100000"/>
                        </a:lnSpc>
                        <a:spcBef>
                          <a:spcPts val="0"/>
                        </a:spcBef>
                        <a:spcAft>
                          <a:spcPts val="0"/>
                        </a:spcAft>
                        <a:buClr>
                          <a:srgbClr val="525357"/>
                        </a:buClr>
                        <a:buSzPts val="1600"/>
                        <a:buFont typeface="Gill Sans"/>
                        <a:buNone/>
                      </a:pPr>
                      <a:r>
                        <a:rPr lang="en-US" sz="1600" u="none" strike="noStrike" cap="none" dirty="0">
                          <a:solidFill>
                            <a:srgbClr val="525357"/>
                          </a:solidFill>
                          <a:latin typeface="Gill Sans"/>
                          <a:ea typeface="Gill Sans"/>
                          <a:cs typeface="Gill Sans"/>
                          <a:sym typeface="Gill Sans"/>
                        </a:rPr>
                        <a:t>Alignement des normes et des attitudes - Les attitudes personnelles sont- elles en phase avec cette norme ?</a:t>
                      </a:r>
                      <a:endParaRPr sz="1600" b="0" u="none" strike="noStrike" cap="none" dirty="0">
                        <a:solidFill>
                          <a:srgbClr val="525357"/>
                        </a:solidFill>
                        <a:latin typeface="Gill Sans"/>
                        <a:ea typeface="Gill Sans"/>
                        <a:cs typeface="Gill Sans"/>
                        <a:sym typeface="Gill Sans"/>
                      </a:endParaRPr>
                    </a:p>
                  </a:txBody>
                  <a:tcPr marL="16400" marR="16400" marT="8200" marB="8200" anchor="ctr"/>
                </a:tc>
                <a:extLst>
                  <a:ext uri="{0D108BD9-81ED-4DB2-BD59-A6C34878D82A}">
                    <a16:rowId xmlns:a16="http://schemas.microsoft.com/office/drawing/2014/main" val="10006"/>
                  </a:ext>
                </a:extLst>
              </a:tr>
            </a:tbl>
          </a:graphicData>
        </a:graphic>
      </p:graphicFrame>
      <p:sp>
        <p:nvSpPr>
          <p:cNvPr id="361" name="Google Shape;361;p6"/>
          <p:cNvSpPr txBox="1"/>
          <p:nvPr/>
        </p:nvSpPr>
        <p:spPr>
          <a:xfrm>
            <a:off x="274320" y="541945"/>
            <a:ext cx="6477000" cy="5334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accent1"/>
              </a:buClr>
              <a:buSzPts val="3000"/>
              <a:buFont typeface="Gill Sans"/>
              <a:buNone/>
            </a:pPr>
            <a:r>
              <a:rPr lang="en-US" sz="3000" b="1" i="0" u="none" strike="noStrike" cap="none" dirty="0">
                <a:solidFill>
                  <a:schemeClr val="accent1"/>
                </a:solidFill>
                <a:latin typeface="Gill Sans"/>
                <a:ea typeface="Gill Sans"/>
                <a:cs typeface="Gill Sans"/>
                <a:sym typeface="Gill Sans"/>
              </a:rPr>
              <a:t>Caractéristiques des normes sociales</a:t>
            </a:r>
            <a:endParaRPr dirty="0"/>
          </a:p>
        </p:txBody>
      </p:sp>
      <p:sp>
        <p:nvSpPr>
          <p:cNvPr id="362" name="Google Shape;362;p6"/>
          <p:cNvSpPr/>
          <p:nvPr/>
        </p:nvSpPr>
        <p:spPr>
          <a:xfrm>
            <a:off x="274320" y="5215064"/>
            <a:ext cx="3469005" cy="307777"/>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1400" dirty="0">
                <a:solidFill>
                  <a:schemeClr val="lt1"/>
                </a:solidFill>
                <a:latin typeface="Gill Sans"/>
                <a:ea typeface="Gill Sans"/>
                <a:cs typeface="Gill Sans"/>
                <a:sym typeface="Gill Sans"/>
              </a:rPr>
              <a:t>FICHE D'ACTIVITÉ DE GROUPE</a:t>
            </a:r>
            <a:endParaRPr sz="1400" dirty="0">
              <a:solidFill>
                <a:schemeClr val="lt1"/>
              </a:solidFill>
              <a:latin typeface="Gill Sans"/>
              <a:ea typeface="Gill Sans"/>
              <a:cs typeface="Gill Sans"/>
              <a:sym typeface="Gill Sans"/>
            </a:endParaRPr>
          </a:p>
        </p:txBody>
      </p:sp>
      <p:pic>
        <p:nvPicPr>
          <p:cNvPr id="363" name="Google Shape;363;p6"/>
          <p:cNvPicPr preferRelativeResize="0"/>
          <p:nvPr/>
        </p:nvPicPr>
        <p:blipFill rotWithShape="1">
          <a:blip r:embed="rId3">
            <a:alphaModFix/>
          </a:blip>
          <a:srcRect/>
          <a:stretch/>
        </p:blipFill>
        <p:spPr>
          <a:xfrm>
            <a:off x="365760" y="1534945"/>
            <a:ext cx="7040880" cy="3453247"/>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67"/>
        <p:cNvGrpSpPr/>
        <p:nvPr/>
      </p:nvGrpSpPr>
      <p:grpSpPr>
        <a:xfrm>
          <a:off x="0" y="0"/>
          <a:ext cx="0" cy="0"/>
          <a:chOff x="0" y="0"/>
          <a:chExt cx="0" cy="0"/>
        </a:xfrm>
      </p:grpSpPr>
      <p:sp>
        <p:nvSpPr>
          <p:cNvPr id="368" name="Google Shape;368;p7"/>
          <p:cNvSpPr txBox="1">
            <a:spLocks noGrp="1"/>
          </p:cNvSpPr>
          <p:nvPr>
            <p:ph type="body" idx="1"/>
          </p:nvPr>
        </p:nvSpPr>
        <p:spPr>
          <a:xfrm>
            <a:off x="513080" y="443608"/>
            <a:ext cx="4211320" cy="430742"/>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lt1"/>
              </a:buClr>
              <a:buSzPts val="1400"/>
              <a:buFont typeface="Gill Sans"/>
              <a:buNone/>
            </a:pPr>
            <a:r>
              <a:rPr lang="en-US" sz="1400" dirty="0">
                <a:solidFill>
                  <a:schemeClr val="lt1"/>
                </a:solidFill>
                <a:latin typeface="Gill Sans"/>
                <a:ea typeface="Gill Sans"/>
                <a:cs typeface="Gill Sans"/>
                <a:sym typeface="Gill Sans"/>
              </a:rPr>
              <a:t>THÉORIES DE CHANGEMENT</a:t>
            </a:r>
            <a:endParaRPr dirty="0"/>
          </a:p>
        </p:txBody>
      </p:sp>
      <p:sp>
        <p:nvSpPr>
          <p:cNvPr id="369" name="Google Shape;369;p7"/>
          <p:cNvSpPr/>
          <p:nvPr/>
        </p:nvSpPr>
        <p:spPr>
          <a:xfrm>
            <a:off x="266700" y="740318"/>
            <a:ext cx="7393305" cy="1754286"/>
          </a:xfrm>
          <a:prstGeom prst="rect">
            <a:avLst/>
          </a:prstGeom>
          <a:noFill/>
          <a:ln>
            <a:noFill/>
          </a:ln>
        </p:spPr>
        <p:txBody>
          <a:bodyPr spcFirstLastPara="1" wrap="square" lIns="274300" tIns="45700" rIns="91425" bIns="45700" anchor="t" anchorCtr="0">
            <a:spAutoFit/>
          </a:bodyPr>
          <a:lstStyle/>
          <a:p>
            <a:pPr lvl="0">
              <a:lnSpc>
                <a:spcPct val="90000"/>
              </a:lnSpc>
            </a:pPr>
            <a:r>
              <a:rPr lang="en-US" sz="3000" b="1" dirty="0">
                <a:solidFill>
                  <a:schemeClr val="accent1"/>
                </a:solidFill>
                <a:latin typeface="Gill Sans"/>
                <a:ea typeface="Gill Sans"/>
                <a:cs typeface="Gill Sans"/>
                <a:sym typeface="Gill Sans"/>
              </a:rPr>
              <a:t>Les théories </a:t>
            </a:r>
            <a:r>
              <a:rPr lang="en-US" sz="3000" b="1" dirty="0">
                <a:solidFill>
                  <a:schemeClr val="accent1"/>
                </a:solidFill>
                <a:latin typeface="Gill Sans"/>
                <a:cs typeface="Gill Sans"/>
                <a:sym typeface="Gill Sans"/>
              </a:rPr>
              <a:t>de changement des normes et de comportement </a:t>
            </a:r>
            <a:r>
              <a:rPr lang="en-US" sz="3000" b="1" dirty="0">
                <a:solidFill>
                  <a:schemeClr val="accent1"/>
                </a:solidFill>
                <a:latin typeface="Gill Sans"/>
                <a:ea typeface="Gill Sans"/>
                <a:cs typeface="Gill Sans"/>
                <a:sym typeface="Gill Sans"/>
              </a:rPr>
              <a:t>proviennent de différentes disciplines et perspectives</a:t>
            </a:r>
            <a:endParaRPr dirty="0"/>
          </a:p>
        </p:txBody>
      </p:sp>
      <p:sp>
        <p:nvSpPr>
          <p:cNvPr id="370" name="Google Shape;370;p7"/>
          <p:cNvSpPr/>
          <p:nvPr/>
        </p:nvSpPr>
        <p:spPr>
          <a:xfrm>
            <a:off x="436403" y="-24452"/>
            <a:ext cx="3886200" cy="26930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150" dirty="0">
                <a:solidFill>
                  <a:schemeClr val="dk2"/>
                </a:solidFill>
                <a:latin typeface="Gill Sans"/>
                <a:ea typeface="Gill Sans"/>
                <a:cs typeface="Gill Sans"/>
                <a:sym typeface="Gill Sans"/>
              </a:rPr>
              <a:t>MODULE 1 | POURQUOI LES NORMES SOCIALES SONT IMPORTANTES</a:t>
            </a:r>
            <a:endParaRPr dirty="0"/>
          </a:p>
        </p:txBody>
      </p:sp>
      <p:sp>
        <p:nvSpPr>
          <p:cNvPr id="371" name="Google Shape;371;p7"/>
          <p:cNvSpPr txBox="1"/>
          <p:nvPr/>
        </p:nvSpPr>
        <p:spPr>
          <a:xfrm>
            <a:off x="266700" y="2233889"/>
            <a:ext cx="7231380" cy="3469051"/>
          </a:xfrm>
          <a:prstGeom prst="rect">
            <a:avLst/>
          </a:prstGeom>
          <a:noFill/>
          <a:ln>
            <a:noFill/>
          </a:ln>
        </p:spPr>
        <p:txBody>
          <a:bodyPr spcFirstLastPara="1" wrap="square" lIns="91425" tIns="45700" rIns="91425" bIns="45700" anchor="t" anchorCtr="0">
            <a:noAutofit/>
          </a:bodyPr>
          <a:lstStyle/>
          <a:p>
            <a:pPr marL="742950" marR="0" lvl="1" indent="-285750" algn="l" rtl="0">
              <a:lnSpc>
                <a:spcPct val="90000"/>
              </a:lnSpc>
              <a:spcBef>
                <a:spcPts val="2400"/>
              </a:spcBef>
              <a:spcAft>
                <a:spcPts val="0"/>
              </a:spcAft>
              <a:buClr>
                <a:srgbClr val="009457"/>
              </a:buClr>
              <a:buSzPts val="2720"/>
              <a:buFont typeface="Arial"/>
              <a:buChar char="•"/>
            </a:pPr>
            <a:r>
              <a:rPr lang="fr-FR" sz="1600" b="0" i="0" u="none" strike="noStrike" cap="none" dirty="0">
                <a:solidFill>
                  <a:srgbClr val="009457"/>
                </a:solidFill>
                <a:latin typeface="Gill Sans"/>
                <a:ea typeface="Gill Sans"/>
                <a:cs typeface="Gill Sans"/>
                <a:sym typeface="Gill Sans"/>
              </a:rPr>
              <a:t>Psychologie communautaire : </a:t>
            </a:r>
            <a:r>
              <a:rPr lang="fr-FR" sz="1600" b="0" i="0" u="none" strike="noStrike" cap="none" dirty="0">
                <a:solidFill>
                  <a:srgbClr val="151515"/>
                </a:solidFill>
                <a:latin typeface="Gill Sans"/>
                <a:ea typeface="Gill Sans"/>
                <a:cs typeface="Gill Sans"/>
                <a:sym typeface="Gill Sans"/>
              </a:rPr>
              <a:t>Les normes sont un phénomène social constitué de compréhensions informelles qui régissent le comportement des membres d'une société. Le comportement évolue au fur et à mesure que les normes changent.</a:t>
            </a:r>
            <a:endParaRPr lang="fr-FR" dirty="0"/>
          </a:p>
          <a:p>
            <a:pPr marL="742950" marR="0" lvl="1" indent="-285750" algn="l" rtl="0">
              <a:lnSpc>
                <a:spcPct val="90000"/>
              </a:lnSpc>
              <a:spcBef>
                <a:spcPts val="1800"/>
              </a:spcBef>
              <a:spcAft>
                <a:spcPts val="0"/>
              </a:spcAft>
              <a:buClr>
                <a:srgbClr val="009457"/>
              </a:buClr>
              <a:buSzPts val="2720"/>
              <a:buFont typeface="Arial"/>
              <a:buChar char="•"/>
            </a:pPr>
            <a:r>
              <a:rPr lang="fr-FR" sz="1600" b="0" i="0" u="none" strike="noStrike" cap="none" dirty="0">
                <a:solidFill>
                  <a:srgbClr val="009457"/>
                </a:solidFill>
                <a:latin typeface="Gill Sans"/>
                <a:ea typeface="Gill Sans"/>
                <a:cs typeface="Gill Sans"/>
                <a:sym typeface="Gill Sans"/>
              </a:rPr>
              <a:t>La communication : </a:t>
            </a:r>
            <a:r>
              <a:rPr lang="fr-FR" sz="1600" b="0" i="0" u="none" strike="noStrike" cap="none" dirty="0">
                <a:solidFill>
                  <a:srgbClr val="151515"/>
                </a:solidFill>
                <a:latin typeface="Gill Sans"/>
                <a:ea typeface="Gill Sans"/>
                <a:cs typeface="Gill Sans"/>
                <a:sym typeface="Gill Sans"/>
              </a:rPr>
              <a:t>Les normes sont un phénomène social transmis au sein d'un système social par la communication. La communication peut façonner la perception et influencer le comportement.</a:t>
            </a:r>
          </a:p>
          <a:p>
            <a:pPr marL="742950" marR="0" lvl="1" indent="-285750" algn="l" rtl="0">
              <a:lnSpc>
                <a:spcPct val="90000"/>
              </a:lnSpc>
              <a:spcBef>
                <a:spcPts val="1800"/>
              </a:spcBef>
              <a:spcAft>
                <a:spcPts val="0"/>
              </a:spcAft>
              <a:buClr>
                <a:srgbClr val="009457"/>
              </a:buClr>
              <a:buSzPts val="2720"/>
              <a:buFont typeface="Arial"/>
              <a:buChar char="•"/>
            </a:pPr>
            <a:r>
              <a:rPr lang="fr-FR" sz="1600" b="0" i="0" u="none" strike="noStrike" cap="none" dirty="0">
                <a:solidFill>
                  <a:srgbClr val="009457"/>
                </a:solidFill>
                <a:latin typeface="Gill Sans"/>
                <a:ea typeface="Gill Sans"/>
                <a:cs typeface="Gill Sans"/>
                <a:sym typeface="Gill Sans"/>
              </a:rPr>
              <a:t>Systèmes et complexité : </a:t>
            </a:r>
            <a:r>
              <a:rPr lang="fr-FR" sz="1600" b="0" i="0" u="none" strike="noStrike" cap="none" dirty="0">
                <a:solidFill>
                  <a:srgbClr val="151515"/>
                </a:solidFill>
                <a:latin typeface="Gill Sans"/>
                <a:ea typeface="Gill Sans"/>
                <a:cs typeface="Gill Sans"/>
                <a:sym typeface="Gill Sans"/>
              </a:rPr>
              <a:t>L'interconnexion des systèmes sociaux crée une synergie pour l'émergence de nouveaux comportements. La modification d'une partie affecte généralement les autres parties et l'ensemble du système, avec des modèles de comportement prévisibles.</a:t>
            </a:r>
            <a:endParaRPr lang="fr-FR" dirty="0"/>
          </a:p>
          <a:p>
            <a:pPr marL="0" marR="0" lvl="0" indent="0" algn="l" rtl="0">
              <a:lnSpc>
                <a:spcPct val="90000"/>
              </a:lnSpc>
              <a:spcBef>
                <a:spcPts val="600"/>
              </a:spcBef>
              <a:spcAft>
                <a:spcPts val="2400"/>
              </a:spcAft>
              <a:buClr>
                <a:srgbClr val="009457"/>
              </a:buClr>
              <a:buSzPts val="3600"/>
              <a:buFont typeface="Arial"/>
              <a:buNone/>
            </a:pPr>
            <a:r>
              <a:rPr lang="fr-FR" sz="4400" b="0" i="0" u="none" strike="noStrike" cap="none" dirty="0">
                <a:solidFill>
                  <a:srgbClr val="515257"/>
                </a:solidFill>
                <a:latin typeface="Gill Sans"/>
                <a:ea typeface="Gill Sans"/>
                <a:cs typeface="Gill Sans"/>
                <a:sym typeface="Gill Sans"/>
              </a:rPr>
              <a:t> </a:t>
            </a:r>
            <a:r>
              <a:rPr lang="fr-FR" sz="2200" b="0" i="0" u="none" strike="noStrike" cap="none" dirty="0">
                <a:solidFill>
                  <a:srgbClr val="000000"/>
                </a:solidFill>
                <a:latin typeface="Gill Sans"/>
                <a:ea typeface="Gill Sans"/>
                <a:cs typeface="Gill Sans"/>
                <a:sym typeface="Gill Sans"/>
              </a:rPr>
              <a:t> </a:t>
            </a:r>
            <a:endParaRPr lang="fr-FR" sz="4400" b="0" i="0" u="none" strike="noStrike" cap="none" dirty="0">
              <a:solidFill>
                <a:srgbClr val="515257"/>
              </a:solidFill>
              <a:latin typeface="Gill Sans"/>
              <a:ea typeface="Gill Sans"/>
              <a:cs typeface="Gill Sans"/>
              <a:sym typeface="Gill Sans"/>
            </a:endParaRPr>
          </a:p>
        </p:txBody>
      </p:sp>
      <p:pic>
        <p:nvPicPr>
          <p:cNvPr id="372" name="Google Shape;372;p7"/>
          <p:cNvPicPr preferRelativeResize="0"/>
          <p:nvPr/>
        </p:nvPicPr>
        <p:blipFill rotWithShape="1">
          <a:blip r:embed="rId3">
            <a:alphaModFix/>
          </a:blip>
          <a:srcRect/>
          <a:stretch/>
        </p:blipFill>
        <p:spPr>
          <a:xfrm>
            <a:off x="3924302" y="5715000"/>
            <a:ext cx="3581400" cy="3469050"/>
          </a:xfrm>
          <a:prstGeom prst="rect">
            <a:avLst/>
          </a:prstGeom>
          <a:noFill/>
          <a:ln>
            <a:noFill/>
          </a:ln>
        </p:spPr>
      </p:pic>
      <p:sp>
        <p:nvSpPr>
          <p:cNvPr id="373" name="Google Shape;373;p7"/>
          <p:cNvSpPr/>
          <p:nvPr/>
        </p:nvSpPr>
        <p:spPr>
          <a:xfrm>
            <a:off x="231140" y="6319368"/>
            <a:ext cx="3642360" cy="2769949"/>
          </a:xfrm>
          <a:prstGeom prst="rect">
            <a:avLst/>
          </a:prstGeom>
          <a:noFill/>
          <a:ln>
            <a:noFill/>
          </a:ln>
        </p:spPr>
        <p:txBody>
          <a:bodyPr spcFirstLastPara="1" wrap="square" lIns="274300" tIns="45700" rIns="91425" bIns="45700" anchor="t" anchorCtr="0">
            <a:spAutoFit/>
          </a:bodyPr>
          <a:lstStyle/>
          <a:p>
            <a:r>
              <a:rPr lang="fr-FR" sz="3200" b="1" dirty="0">
                <a:latin typeface="Gill Sans MT" panose="020B0502020104020203" pitchFamily="34" charset="77"/>
                <a:cs typeface="Gill Sans"/>
                <a:sym typeface="Gill Sans"/>
              </a:rPr>
              <a:t>Principales théories sur les normes et les changements de comportement</a:t>
            </a:r>
            <a:endParaRPr lang="en-US" sz="3200" b="1" dirty="0">
              <a:latin typeface="Gill Sans MT" panose="020B0502020104020203" pitchFamily="34" charset="77"/>
              <a:cs typeface="Gill Sans"/>
              <a:sym typeface="Gill Sans"/>
            </a:endParaRPr>
          </a:p>
          <a:p>
            <a:pPr marL="0" marR="0" lvl="0" indent="0" algn="l" rtl="0">
              <a:spcBef>
                <a:spcPts val="0"/>
              </a:spcBef>
              <a:spcAft>
                <a:spcPts val="0"/>
              </a:spcAft>
              <a:buNone/>
            </a:pPr>
            <a:endParaRP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77"/>
        <p:cNvGrpSpPr/>
        <p:nvPr/>
      </p:nvGrpSpPr>
      <p:grpSpPr>
        <a:xfrm>
          <a:off x="0" y="0"/>
          <a:ext cx="0" cy="0"/>
          <a:chOff x="0" y="0"/>
          <a:chExt cx="0" cy="0"/>
        </a:xfrm>
      </p:grpSpPr>
      <p:sp>
        <p:nvSpPr>
          <p:cNvPr id="378" name="Google Shape;378;p8"/>
          <p:cNvSpPr/>
          <p:nvPr/>
        </p:nvSpPr>
        <p:spPr>
          <a:xfrm>
            <a:off x="360045" y="624967"/>
            <a:ext cx="5829300" cy="1338828"/>
          </a:xfrm>
          <a:prstGeom prst="rect">
            <a:avLst/>
          </a:prstGeom>
          <a:noFill/>
          <a:ln>
            <a:noFill/>
          </a:ln>
        </p:spPr>
        <p:txBody>
          <a:bodyPr spcFirstLastPara="1" wrap="square" lIns="274300" tIns="45700" rIns="91425" bIns="45700" anchor="t" anchorCtr="0">
            <a:spAutoFit/>
          </a:bodyPr>
          <a:lstStyle/>
          <a:p>
            <a:pPr marL="0" marR="0" lvl="0" indent="0" algn="l" rtl="0">
              <a:lnSpc>
                <a:spcPct val="90000"/>
              </a:lnSpc>
              <a:spcBef>
                <a:spcPts val="0"/>
              </a:spcBef>
              <a:spcAft>
                <a:spcPts val="0"/>
              </a:spcAft>
              <a:buNone/>
            </a:pPr>
            <a:r>
              <a:rPr lang="fr-FR" sz="3000" b="1" dirty="0">
                <a:solidFill>
                  <a:schemeClr val="accent1"/>
                </a:solidFill>
                <a:latin typeface="Gill Sans"/>
                <a:ea typeface="Gill Sans"/>
                <a:cs typeface="Gill Sans"/>
                <a:sym typeface="Gill Sans"/>
              </a:rPr>
              <a:t>Entre les théories : Consensus sur les facteurs qui favorisent le changement de normes</a:t>
            </a:r>
            <a:endParaRPr lang="fr-FR" sz="3000" dirty="0">
              <a:solidFill>
                <a:schemeClr val="accent1"/>
              </a:solidFill>
              <a:latin typeface="Gill Sans"/>
              <a:ea typeface="Gill Sans"/>
              <a:cs typeface="Gill Sans"/>
              <a:sym typeface="Gill Sans"/>
            </a:endParaRPr>
          </a:p>
        </p:txBody>
      </p:sp>
      <p:sp>
        <p:nvSpPr>
          <p:cNvPr id="379" name="Google Shape;379;p8"/>
          <p:cNvSpPr txBox="1">
            <a:spLocks noGrp="1"/>
          </p:cNvSpPr>
          <p:nvPr>
            <p:ph type="body" idx="1"/>
          </p:nvPr>
        </p:nvSpPr>
        <p:spPr>
          <a:xfrm>
            <a:off x="381000" y="152400"/>
            <a:ext cx="3352800" cy="269304"/>
          </a:xfrm>
          <a:prstGeom prst="rect">
            <a:avLst/>
          </a:prstGeom>
          <a:noFill/>
          <a:ln>
            <a:noFill/>
          </a:ln>
        </p:spPr>
        <p:txBody>
          <a:bodyPr spcFirstLastPara="1" wrap="square" lIns="91425" tIns="45700" rIns="91425" bIns="45700" anchor="t" anchorCtr="0">
            <a:spAutoFit/>
          </a:bodyPr>
          <a:lstStyle/>
          <a:p>
            <a:pPr marL="0" lvl="0" indent="0" algn="just" rtl="0">
              <a:lnSpc>
                <a:spcPct val="100000"/>
              </a:lnSpc>
              <a:spcBef>
                <a:spcPts val="0"/>
              </a:spcBef>
              <a:spcAft>
                <a:spcPts val="0"/>
              </a:spcAft>
              <a:buClr>
                <a:schemeClr val="dk2"/>
              </a:buClr>
              <a:buSzPts val="1150"/>
              <a:buFont typeface="Gill Sans"/>
              <a:buNone/>
            </a:pPr>
            <a:r>
              <a:rPr lang="en-US" sz="1150" dirty="0">
                <a:solidFill>
                  <a:schemeClr val="dk2"/>
                </a:solidFill>
                <a:latin typeface="Gill Sans"/>
                <a:ea typeface="Gill Sans"/>
                <a:cs typeface="Gill Sans"/>
                <a:sym typeface="Gill Sans"/>
              </a:rPr>
              <a:t>MODULE 1 | POURQUOI LES NORMES SOCIALES SONT IMPORTANTES</a:t>
            </a:r>
            <a:endParaRPr dirty="0"/>
          </a:p>
        </p:txBody>
      </p:sp>
      <p:sp>
        <p:nvSpPr>
          <p:cNvPr id="380" name="Google Shape;380;p8"/>
          <p:cNvSpPr/>
          <p:nvPr/>
        </p:nvSpPr>
        <p:spPr>
          <a:xfrm>
            <a:off x="127936" y="2075992"/>
            <a:ext cx="6629400" cy="3293169"/>
          </a:xfrm>
          <a:prstGeom prst="rect">
            <a:avLst/>
          </a:prstGeom>
          <a:noFill/>
          <a:ln>
            <a:noFill/>
          </a:ln>
        </p:spPr>
        <p:txBody>
          <a:bodyPr spcFirstLastPara="1" wrap="square" lIns="457200" tIns="45700" rIns="91425" bIns="45700" anchor="t" anchorCtr="0">
            <a:spAutoFit/>
          </a:bodyPr>
          <a:lstStyle/>
          <a:p>
            <a:pPr marL="0" marR="0" lvl="0" indent="0" algn="l" rtl="0">
              <a:spcBef>
                <a:spcPts val="0"/>
              </a:spcBef>
              <a:spcAft>
                <a:spcPts val="0"/>
              </a:spcAft>
              <a:buNone/>
            </a:pPr>
            <a:r>
              <a:rPr lang="en-US" sz="1600" b="1" dirty="0">
                <a:solidFill>
                  <a:srgbClr val="151515"/>
                </a:solidFill>
                <a:latin typeface="Gill Sans"/>
                <a:ea typeface="Gill Sans"/>
                <a:cs typeface="Gill Sans"/>
                <a:sym typeface="Gill Sans"/>
              </a:rPr>
              <a:t>De </a:t>
            </a:r>
            <a:r>
              <a:rPr lang="fr-FR" sz="1600" b="1" dirty="0">
                <a:solidFill>
                  <a:srgbClr val="151515"/>
                </a:solidFill>
                <a:latin typeface="Gill Sans"/>
                <a:ea typeface="Gill Sans"/>
                <a:cs typeface="Gill Sans"/>
                <a:sym typeface="Gill Sans"/>
              </a:rPr>
              <a:t>multiples normes influencent un comportement spécifique.</a:t>
            </a:r>
            <a:endParaRPr lang="fr-FR" dirty="0"/>
          </a:p>
          <a:p>
            <a:pPr marL="285750" marR="0" lvl="0" indent="-285750" algn="l" rtl="0">
              <a:spcBef>
                <a:spcPts val="0"/>
              </a:spcBef>
              <a:spcAft>
                <a:spcPts val="0"/>
              </a:spcAft>
              <a:buClr>
                <a:srgbClr val="151515"/>
              </a:buClr>
              <a:buSzPts val="1600"/>
              <a:buFont typeface="Arial"/>
              <a:buChar char="•"/>
            </a:pPr>
            <a:r>
              <a:rPr lang="fr-FR" sz="1600" dirty="0">
                <a:solidFill>
                  <a:srgbClr val="151515"/>
                </a:solidFill>
                <a:latin typeface="Gill Sans"/>
                <a:ea typeface="Gill Sans"/>
                <a:cs typeface="Gill Sans"/>
                <a:sym typeface="Gill Sans"/>
              </a:rPr>
              <a:t>Principaux types de normes : descriptives et injonctives.</a:t>
            </a:r>
            <a:endParaRPr lang="fr-FR" dirty="0"/>
          </a:p>
          <a:p>
            <a:pPr marL="285750" marR="0" lvl="0" indent="-285750" algn="l" rtl="0">
              <a:spcBef>
                <a:spcPts val="0"/>
              </a:spcBef>
              <a:spcAft>
                <a:spcPts val="0"/>
              </a:spcAft>
              <a:buClr>
                <a:srgbClr val="151515"/>
              </a:buClr>
              <a:buSzPts val="1600"/>
              <a:buFont typeface="Arial"/>
              <a:buChar char="•"/>
            </a:pPr>
            <a:r>
              <a:rPr lang="fr-FR" sz="1600" dirty="0">
                <a:solidFill>
                  <a:srgbClr val="151515"/>
                </a:solidFill>
                <a:latin typeface="Gill Sans"/>
                <a:ea typeface="Gill Sans"/>
                <a:cs typeface="Gill Sans"/>
                <a:sym typeface="Gill Sans"/>
              </a:rPr>
              <a:t>Rôle des méta-normes.</a:t>
            </a:r>
            <a:endParaRPr lang="fr-FR" dirty="0"/>
          </a:p>
          <a:p>
            <a:pPr marL="0" marR="0" lvl="0" indent="0" algn="l" rtl="0">
              <a:spcBef>
                <a:spcPts val="0"/>
              </a:spcBef>
              <a:spcAft>
                <a:spcPts val="0"/>
              </a:spcAft>
              <a:buNone/>
            </a:pPr>
            <a:r>
              <a:rPr lang="fr-FR" sz="1600" b="1" dirty="0">
                <a:solidFill>
                  <a:srgbClr val="151515"/>
                </a:solidFill>
                <a:latin typeface="Gill Sans"/>
                <a:ea typeface="Gill Sans"/>
                <a:cs typeface="Gill Sans"/>
                <a:sym typeface="Gill Sans"/>
              </a:rPr>
              <a:t>Identité du groupe.</a:t>
            </a:r>
            <a:endParaRPr lang="fr-FR" dirty="0"/>
          </a:p>
          <a:p>
            <a:pPr marL="285750" marR="0" lvl="0" indent="-285750" algn="l" rtl="0">
              <a:spcBef>
                <a:spcPts val="0"/>
              </a:spcBef>
              <a:spcAft>
                <a:spcPts val="0"/>
              </a:spcAft>
              <a:buClr>
                <a:srgbClr val="151515"/>
              </a:buClr>
              <a:buSzPts val="1600"/>
              <a:buFont typeface="Arial"/>
              <a:buChar char="•"/>
            </a:pPr>
            <a:r>
              <a:rPr lang="fr-FR" sz="1600" dirty="0">
                <a:solidFill>
                  <a:srgbClr val="151515"/>
                </a:solidFill>
                <a:latin typeface="Gill Sans"/>
                <a:ea typeface="Gill Sans"/>
                <a:cs typeface="Gill Sans"/>
                <a:sym typeface="Gill Sans"/>
              </a:rPr>
              <a:t>Importance des groupes de référence et des réseaux sociaux pour influencer les individus à adopter de nouveaux comportements, attitudes, croyances.</a:t>
            </a:r>
            <a:endParaRPr lang="fr-FR" dirty="0"/>
          </a:p>
          <a:p>
            <a:pPr marL="0" marR="0" lvl="0" indent="0" algn="l" rtl="0">
              <a:spcBef>
                <a:spcPts val="0"/>
              </a:spcBef>
              <a:spcAft>
                <a:spcPts val="0"/>
              </a:spcAft>
              <a:buNone/>
            </a:pPr>
            <a:r>
              <a:rPr lang="fr-FR" sz="1600" b="1" dirty="0">
                <a:solidFill>
                  <a:srgbClr val="151515"/>
                </a:solidFill>
                <a:latin typeface="Gill Sans"/>
                <a:ea typeface="Gill Sans"/>
                <a:cs typeface="Gill Sans"/>
                <a:sym typeface="Gill Sans"/>
              </a:rPr>
              <a:t>Les nouvelles idées/idées se diffusent vers l'extérieur.</a:t>
            </a:r>
            <a:endParaRPr lang="fr-FR" dirty="0"/>
          </a:p>
          <a:p>
            <a:pPr marL="285750" marR="0" lvl="0" indent="-285750" algn="l" rtl="0">
              <a:spcBef>
                <a:spcPts val="0"/>
              </a:spcBef>
              <a:spcAft>
                <a:spcPts val="0"/>
              </a:spcAft>
              <a:buClr>
                <a:srgbClr val="151515"/>
              </a:buClr>
              <a:buSzPts val="1600"/>
              <a:buFont typeface="Arial"/>
              <a:buChar char="•"/>
            </a:pPr>
            <a:r>
              <a:rPr lang="fr-FR" sz="1600" dirty="0">
                <a:solidFill>
                  <a:srgbClr val="151515"/>
                </a:solidFill>
                <a:latin typeface="Gill Sans"/>
                <a:ea typeface="Gill Sans"/>
                <a:cs typeface="Gill Sans"/>
                <a:sym typeface="Gill Sans"/>
              </a:rPr>
              <a:t>Diffusion d'idées/idées : réseaux sociaux ; changement de normes ; points de basculement.</a:t>
            </a:r>
            <a:endParaRPr lang="fr-FR" dirty="0"/>
          </a:p>
          <a:p>
            <a:pPr marL="0" marR="0" lvl="0" indent="0" algn="l" rtl="0">
              <a:spcBef>
                <a:spcPts val="0"/>
              </a:spcBef>
              <a:spcAft>
                <a:spcPts val="0"/>
              </a:spcAft>
              <a:buNone/>
            </a:pPr>
            <a:r>
              <a:rPr lang="fr-FR" sz="1600" b="1" dirty="0">
                <a:solidFill>
                  <a:srgbClr val="151515"/>
                </a:solidFill>
                <a:latin typeface="Gill Sans"/>
                <a:ea typeface="Gill Sans"/>
                <a:cs typeface="Gill Sans"/>
                <a:sym typeface="Gill Sans"/>
              </a:rPr>
              <a:t>Les intentions prédisent les comportements.</a:t>
            </a:r>
            <a:endParaRPr lang="fr-FR" dirty="0"/>
          </a:p>
          <a:p>
            <a:pPr marL="285750" marR="0" lvl="0" indent="-285750" algn="l" rtl="0">
              <a:spcBef>
                <a:spcPts val="0"/>
              </a:spcBef>
              <a:spcAft>
                <a:spcPts val="0"/>
              </a:spcAft>
              <a:buClr>
                <a:srgbClr val="151515"/>
              </a:buClr>
              <a:buSzPts val="1600"/>
              <a:buFont typeface="Arial"/>
              <a:buChar char="•"/>
            </a:pPr>
            <a:r>
              <a:rPr lang="fr-FR" sz="1600" dirty="0">
                <a:solidFill>
                  <a:srgbClr val="151515"/>
                </a:solidFill>
                <a:latin typeface="Gill Sans"/>
                <a:ea typeface="Gill Sans"/>
                <a:cs typeface="Gill Sans"/>
                <a:sym typeface="Gill Sans"/>
              </a:rPr>
              <a:t>Interaction dynamique de la complexité et des systèmes avec les comportements des individus.</a:t>
            </a:r>
            <a:endParaRPr lang="fr-FR" dirty="0"/>
          </a:p>
        </p:txBody>
      </p:sp>
      <p:sp>
        <p:nvSpPr>
          <p:cNvPr id="381" name="Google Shape;381;p8"/>
          <p:cNvSpPr/>
          <p:nvPr/>
        </p:nvSpPr>
        <p:spPr>
          <a:xfrm>
            <a:off x="223259" y="5369161"/>
            <a:ext cx="7412355" cy="923289"/>
          </a:xfrm>
          <a:prstGeom prst="rect">
            <a:avLst/>
          </a:prstGeom>
          <a:noFill/>
          <a:ln>
            <a:noFill/>
          </a:ln>
        </p:spPr>
        <p:txBody>
          <a:bodyPr spcFirstLastPara="1" wrap="square" lIns="274300" tIns="45700" rIns="91425" bIns="45700" anchor="t" anchorCtr="0">
            <a:spAutoFit/>
          </a:bodyPr>
          <a:lstStyle/>
          <a:p>
            <a:pPr marL="0" marR="0" lvl="0" indent="0" algn="l" rtl="0">
              <a:lnSpc>
                <a:spcPct val="90000"/>
              </a:lnSpc>
              <a:spcBef>
                <a:spcPts val="0"/>
              </a:spcBef>
              <a:spcAft>
                <a:spcPts val="0"/>
              </a:spcAft>
              <a:buNone/>
            </a:pPr>
            <a:r>
              <a:rPr lang="fr-FR" sz="3000" b="1" dirty="0">
                <a:solidFill>
                  <a:schemeClr val="accent1"/>
                </a:solidFill>
                <a:latin typeface="Gill Sans"/>
                <a:ea typeface="Gill Sans"/>
                <a:cs typeface="Gill Sans"/>
                <a:sym typeface="Gill Sans"/>
              </a:rPr>
              <a:t>Implications pour les projets de CSC travaillant dans l'espace normatif</a:t>
            </a:r>
            <a:endParaRPr lang="fr-FR" sz="3000" dirty="0">
              <a:solidFill>
                <a:schemeClr val="accent1"/>
              </a:solidFill>
              <a:latin typeface="Gill Sans"/>
              <a:ea typeface="Gill Sans"/>
              <a:cs typeface="Gill Sans"/>
              <a:sym typeface="Gill Sans"/>
            </a:endParaRPr>
          </a:p>
        </p:txBody>
      </p:sp>
      <p:sp>
        <p:nvSpPr>
          <p:cNvPr id="382" name="Google Shape;382;p8"/>
          <p:cNvSpPr/>
          <p:nvPr/>
        </p:nvSpPr>
        <p:spPr>
          <a:xfrm>
            <a:off x="223259" y="6272789"/>
            <a:ext cx="6944475" cy="3785611"/>
          </a:xfrm>
          <a:prstGeom prst="rect">
            <a:avLst/>
          </a:prstGeom>
          <a:noFill/>
          <a:ln>
            <a:noFill/>
          </a:ln>
        </p:spPr>
        <p:txBody>
          <a:bodyPr spcFirstLastPara="1" wrap="square" lIns="457200" tIns="45700" rIns="91425" bIns="45700" anchor="t" anchorCtr="0">
            <a:spAutoFit/>
          </a:bodyPr>
          <a:lstStyle/>
          <a:p>
            <a:pPr marL="0" marR="0" lvl="0" indent="0" algn="l" rtl="0">
              <a:spcBef>
                <a:spcPts val="0"/>
              </a:spcBef>
              <a:spcAft>
                <a:spcPts val="0"/>
              </a:spcAft>
              <a:buNone/>
            </a:pPr>
            <a:r>
              <a:rPr lang="fr-FR" sz="1600" b="1" dirty="0">
                <a:solidFill>
                  <a:srgbClr val="151515"/>
                </a:solidFill>
                <a:latin typeface="Gill Sans"/>
                <a:ea typeface="Gill Sans"/>
                <a:cs typeface="Gill Sans"/>
                <a:sym typeface="Gill Sans"/>
              </a:rPr>
              <a:t>Adopter une approche relationnelle et non linéaire.</a:t>
            </a:r>
            <a:endParaRPr lang="fr-FR" dirty="0"/>
          </a:p>
          <a:p>
            <a:pPr marL="285750" marR="0" lvl="0" indent="-285750" algn="l" rtl="0">
              <a:spcBef>
                <a:spcPts val="0"/>
              </a:spcBef>
              <a:spcAft>
                <a:spcPts val="0"/>
              </a:spcAft>
              <a:buClr>
                <a:srgbClr val="151515"/>
              </a:buClr>
              <a:buSzPts val="1600"/>
              <a:buFont typeface="Arial"/>
              <a:buChar char="•"/>
            </a:pPr>
            <a:r>
              <a:rPr lang="fr-FR" sz="1600" dirty="0">
                <a:solidFill>
                  <a:srgbClr val="151515"/>
                </a:solidFill>
                <a:latin typeface="Gill Sans"/>
                <a:ea typeface="Gill Sans"/>
                <a:cs typeface="Gill Sans"/>
                <a:sym typeface="Gill Sans"/>
              </a:rPr>
              <a:t>Évaluer le nombre et les types de normes qui influencent un comportement spécifique.</a:t>
            </a:r>
            <a:endParaRPr lang="fr-FR" dirty="0"/>
          </a:p>
          <a:p>
            <a:pPr marL="285750" marR="0" lvl="0" indent="-285750" algn="l" rtl="0">
              <a:spcBef>
                <a:spcPts val="0"/>
              </a:spcBef>
              <a:spcAft>
                <a:spcPts val="0"/>
              </a:spcAft>
              <a:buClr>
                <a:srgbClr val="151515"/>
              </a:buClr>
              <a:buSzPts val="1600"/>
              <a:buFont typeface="Arial"/>
              <a:buChar char="•"/>
            </a:pPr>
            <a:r>
              <a:rPr lang="fr-FR" sz="1600" dirty="0">
                <a:solidFill>
                  <a:srgbClr val="151515"/>
                </a:solidFill>
                <a:latin typeface="Gill Sans"/>
                <a:ea typeface="Gill Sans"/>
                <a:cs typeface="Gill Sans"/>
                <a:sym typeface="Gill Sans"/>
              </a:rPr>
              <a:t>Évaluer dans quelle mesure les normes sont à l'origine d'un comportement par rapport à d'autres facteurs.</a:t>
            </a:r>
            <a:endParaRPr lang="fr-FR" dirty="0"/>
          </a:p>
          <a:p>
            <a:pPr marL="285750" marR="0" lvl="0" indent="-285750" algn="l" rtl="0">
              <a:spcBef>
                <a:spcPts val="0"/>
              </a:spcBef>
              <a:spcAft>
                <a:spcPts val="0"/>
              </a:spcAft>
              <a:buClr>
                <a:srgbClr val="151515"/>
              </a:buClr>
              <a:buSzPts val="1600"/>
              <a:buFont typeface="Arial"/>
              <a:buChar char="•"/>
            </a:pPr>
            <a:r>
              <a:rPr lang="fr-FR" sz="1600" dirty="0">
                <a:solidFill>
                  <a:srgbClr val="151515"/>
                </a:solidFill>
                <a:latin typeface="Gill Sans"/>
                <a:ea typeface="Gill Sans"/>
                <a:cs typeface="Gill Sans"/>
                <a:sym typeface="Gill Sans"/>
              </a:rPr>
              <a:t>Évaluer l'influence des normes par rapport à des facteurs structurels, individuels et autres.</a:t>
            </a:r>
            <a:endParaRPr lang="fr-FR" dirty="0"/>
          </a:p>
          <a:p>
            <a:pPr marL="0" marR="0" lvl="0" indent="0" algn="l" rtl="0">
              <a:spcBef>
                <a:spcPts val="0"/>
              </a:spcBef>
              <a:spcAft>
                <a:spcPts val="0"/>
              </a:spcAft>
              <a:buNone/>
            </a:pPr>
            <a:r>
              <a:rPr lang="fr-FR" sz="1600" b="1" dirty="0">
                <a:solidFill>
                  <a:srgbClr val="151515"/>
                </a:solidFill>
                <a:latin typeface="Gill Sans"/>
                <a:ea typeface="Gill Sans"/>
                <a:cs typeface="Gill Sans"/>
                <a:sym typeface="Gill Sans"/>
              </a:rPr>
              <a:t>Objectif de l'intervention.</a:t>
            </a:r>
            <a:endParaRPr lang="fr-FR" dirty="0"/>
          </a:p>
          <a:p>
            <a:pPr marL="285750" marR="0" lvl="0" indent="-285750" algn="l" rtl="0">
              <a:spcBef>
                <a:spcPts val="0"/>
              </a:spcBef>
              <a:spcAft>
                <a:spcPts val="0"/>
              </a:spcAft>
              <a:buClr>
                <a:srgbClr val="151515"/>
              </a:buClr>
              <a:buSzPts val="1600"/>
              <a:buFont typeface="Arial"/>
              <a:buChar char="•"/>
            </a:pPr>
            <a:r>
              <a:rPr lang="fr-FR" sz="1600" dirty="0">
                <a:solidFill>
                  <a:srgbClr val="151515"/>
                </a:solidFill>
                <a:latin typeface="Gill Sans"/>
                <a:ea typeface="Gill Sans"/>
                <a:cs typeface="Gill Sans"/>
                <a:sym typeface="Gill Sans"/>
              </a:rPr>
              <a:t>Des individus, mais aussi des groupes de référence influents.</a:t>
            </a:r>
            <a:endParaRPr lang="fr-FR" dirty="0"/>
          </a:p>
          <a:p>
            <a:pPr marL="285750" marR="0" lvl="0" indent="-285750" algn="l" rtl="0">
              <a:spcBef>
                <a:spcPts val="0"/>
              </a:spcBef>
              <a:spcAft>
                <a:spcPts val="0"/>
              </a:spcAft>
              <a:buClr>
                <a:srgbClr val="151515"/>
              </a:buClr>
              <a:buSzPts val="1600"/>
              <a:buFont typeface="Arial"/>
              <a:buChar char="•"/>
            </a:pPr>
            <a:r>
              <a:rPr lang="fr-FR" sz="1600" dirty="0">
                <a:solidFill>
                  <a:srgbClr val="151515"/>
                </a:solidFill>
                <a:latin typeface="Gill Sans"/>
                <a:ea typeface="Gill Sans"/>
                <a:cs typeface="Gill Sans"/>
                <a:sym typeface="Gill Sans"/>
              </a:rPr>
              <a:t>Pas seulement des connaissances, des attitudes, des comportements, mais aussi des perceptions sur la façon dont les autres pensent, croient et agissent.</a:t>
            </a:r>
            <a:endParaRPr lang="fr-FR" dirty="0"/>
          </a:p>
          <a:p>
            <a:pPr marL="0" marR="0" lvl="0" indent="0" algn="l" rtl="0">
              <a:spcBef>
                <a:spcPts val="0"/>
              </a:spcBef>
              <a:spcAft>
                <a:spcPts val="0"/>
              </a:spcAft>
              <a:buNone/>
            </a:pPr>
            <a:r>
              <a:rPr lang="fr-FR" sz="1600" b="1" dirty="0">
                <a:solidFill>
                  <a:srgbClr val="151515"/>
                </a:solidFill>
                <a:latin typeface="Gill Sans"/>
                <a:ea typeface="Gill Sans"/>
                <a:cs typeface="Gill Sans"/>
                <a:sym typeface="Gill Sans"/>
              </a:rPr>
              <a:t>Approche systémique.</a:t>
            </a:r>
            <a:endParaRPr lang="fr-FR" dirty="0"/>
          </a:p>
          <a:p>
            <a:pPr marL="285750" marR="0" lvl="0" indent="-285750" algn="l" rtl="0">
              <a:spcBef>
                <a:spcPts val="0"/>
              </a:spcBef>
              <a:spcAft>
                <a:spcPts val="0"/>
              </a:spcAft>
              <a:buClr>
                <a:srgbClr val="151515"/>
              </a:buClr>
              <a:buSzPts val="1600"/>
              <a:buFont typeface="Arial"/>
              <a:buChar char="•"/>
            </a:pPr>
            <a:r>
              <a:rPr lang="fr-FR" sz="1600" dirty="0">
                <a:solidFill>
                  <a:srgbClr val="151515"/>
                </a:solidFill>
                <a:latin typeface="Gill Sans"/>
                <a:ea typeface="Gill Sans"/>
                <a:cs typeface="Gill Sans"/>
                <a:sym typeface="Gill Sans"/>
              </a:rPr>
              <a:t>Suivre les changements émergents, les changements inattendus, s'attendre à des réactions négatives et les atténuer.</a:t>
            </a:r>
            <a:endParaRPr lang="fr-FR" dirty="0"/>
          </a:p>
        </p:txBody>
      </p:sp>
      <p:grpSp>
        <p:nvGrpSpPr>
          <p:cNvPr id="383" name="Google Shape;383;p8"/>
          <p:cNvGrpSpPr/>
          <p:nvPr/>
        </p:nvGrpSpPr>
        <p:grpSpPr>
          <a:xfrm>
            <a:off x="6071536" y="823089"/>
            <a:ext cx="1371600" cy="1371600"/>
            <a:chOff x="1368325" y="1090737"/>
            <a:chExt cx="3532094" cy="3532094"/>
          </a:xfrm>
        </p:grpSpPr>
        <p:sp>
          <p:nvSpPr>
            <p:cNvPr id="384" name="Google Shape;384;p8"/>
            <p:cNvSpPr/>
            <p:nvPr/>
          </p:nvSpPr>
          <p:spPr>
            <a:xfrm>
              <a:off x="1368325" y="1090737"/>
              <a:ext cx="3532094" cy="3532094"/>
            </a:xfrm>
            <a:prstGeom prst="ellipse">
              <a:avLst/>
            </a:prstGeom>
            <a:solidFill>
              <a:srgbClr val="009457"/>
            </a:solidFill>
            <a:ln w="6667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700"/>
                <a:buFont typeface="Gill Sans"/>
                <a:buNone/>
              </a:pPr>
              <a:endParaRPr sz="700" b="0" i="0" u="none" strike="noStrike" cap="none" dirty="0">
                <a:solidFill>
                  <a:srgbClr val="2EC3C5"/>
                </a:solidFill>
                <a:latin typeface="Gill Sans"/>
                <a:ea typeface="Gill Sans"/>
                <a:cs typeface="Gill Sans"/>
                <a:sym typeface="Gill Sans"/>
              </a:endParaRPr>
            </a:p>
          </p:txBody>
        </p:sp>
        <p:pic>
          <p:nvPicPr>
            <p:cNvPr id="385" name="Google Shape;385;p8" descr="Cheers outline"/>
            <p:cNvPicPr preferRelativeResize="0"/>
            <p:nvPr/>
          </p:nvPicPr>
          <p:blipFill rotWithShape="1">
            <a:blip r:embed="rId3">
              <a:alphaModFix/>
            </a:blip>
            <a:srcRect/>
            <a:stretch/>
          </p:blipFill>
          <p:spPr>
            <a:xfrm>
              <a:off x="1557715" y="1379662"/>
              <a:ext cx="3153314" cy="3153314"/>
            </a:xfrm>
            <a:prstGeom prst="rect">
              <a:avLst/>
            </a:prstGeom>
            <a:noFill/>
            <a:ln>
              <a:noFill/>
            </a:ln>
          </p:spPr>
        </p:pic>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89"/>
        <p:cNvGrpSpPr/>
        <p:nvPr/>
      </p:nvGrpSpPr>
      <p:grpSpPr>
        <a:xfrm>
          <a:off x="0" y="0"/>
          <a:ext cx="0" cy="0"/>
          <a:chOff x="0" y="0"/>
          <a:chExt cx="0" cy="0"/>
        </a:xfrm>
      </p:grpSpPr>
      <p:sp>
        <p:nvSpPr>
          <p:cNvPr id="390" name="Google Shape;390;p9"/>
          <p:cNvSpPr txBox="1">
            <a:spLocks noGrp="1"/>
          </p:cNvSpPr>
          <p:nvPr>
            <p:ph type="body" idx="1"/>
          </p:nvPr>
        </p:nvSpPr>
        <p:spPr>
          <a:xfrm>
            <a:off x="381000" y="237807"/>
            <a:ext cx="3505200" cy="430742"/>
          </a:xfrm>
          <a:prstGeom prst="rect">
            <a:avLst/>
          </a:prstGeom>
          <a:noFill/>
          <a:ln>
            <a:noFill/>
          </a:ln>
        </p:spPr>
        <p:txBody>
          <a:bodyPr spcFirstLastPara="1" wrap="square" lIns="91425" tIns="45700" rIns="91425" bIns="45700" anchor="t" anchorCtr="0">
            <a:noAutofit/>
          </a:bodyPr>
          <a:lstStyle/>
          <a:p>
            <a:pPr marL="0" lvl="0" indent="0" algn="just" rtl="0">
              <a:lnSpc>
                <a:spcPct val="100000"/>
              </a:lnSpc>
              <a:spcBef>
                <a:spcPts val="0"/>
              </a:spcBef>
              <a:spcAft>
                <a:spcPts val="0"/>
              </a:spcAft>
              <a:buClr>
                <a:schemeClr val="dk2"/>
              </a:buClr>
              <a:buSzPts val="1150"/>
              <a:buFont typeface="Gill Sans"/>
              <a:buNone/>
            </a:pPr>
            <a:r>
              <a:rPr lang="en-US" sz="1150" dirty="0">
                <a:solidFill>
                  <a:schemeClr val="dk2"/>
                </a:solidFill>
                <a:latin typeface="Gill Sans"/>
                <a:ea typeface="Gill Sans"/>
                <a:cs typeface="Gill Sans"/>
                <a:sym typeface="Gill Sans"/>
              </a:rPr>
              <a:t>MODULE 1 | POURQUOI LES NORMES SOCIALES SONT IMPORTANTES</a:t>
            </a:r>
            <a:endParaRPr dirty="0"/>
          </a:p>
          <a:p>
            <a:pPr marL="0" lvl="0" indent="0" algn="just" rtl="0">
              <a:lnSpc>
                <a:spcPct val="100000"/>
              </a:lnSpc>
              <a:spcBef>
                <a:spcPts val="0"/>
              </a:spcBef>
              <a:spcAft>
                <a:spcPts val="0"/>
              </a:spcAft>
              <a:buClr>
                <a:srgbClr val="7A7C83"/>
              </a:buClr>
              <a:buSzPts val="1200"/>
              <a:buFont typeface="Gill Sans"/>
              <a:buNone/>
            </a:pPr>
            <a:endParaRPr dirty="0">
              <a:latin typeface="Gill Sans"/>
              <a:ea typeface="Gill Sans"/>
              <a:cs typeface="Gill Sans"/>
              <a:sym typeface="Gill Sans"/>
            </a:endParaRPr>
          </a:p>
        </p:txBody>
      </p:sp>
      <p:sp>
        <p:nvSpPr>
          <p:cNvPr id="391" name="Google Shape;391;p9"/>
          <p:cNvSpPr/>
          <p:nvPr/>
        </p:nvSpPr>
        <p:spPr>
          <a:xfrm>
            <a:off x="295910" y="732098"/>
            <a:ext cx="7581900" cy="55399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000" b="1" dirty="0">
                <a:solidFill>
                  <a:schemeClr val="accent1"/>
                </a:solidFill>
                <a:latin typeface="Gill Sans"/>
                <a:ea typeface="Gill Sans"/>
                <a:cs typeface="Gill Sans"/>
                <a:sym typeface="Gill Sans"/>
              </a:rPr>
              <a:t>Principaux points à retenir</a:t>
            </a:r>
            <a:endParaRPr dirty="0"/>
          </a:p>
        </p:txBody>
      </p:sp>
      <p:sp>
        <p:nvSpPr>
          <p:cNvPr id="392" name="Google Shape;392;p9"/>
          <p:cNvSpPr/>
          <p:nvPr/>
        </p:nvSpPr>
        <p:spPr>
          <a:xfrm>
            <a:off x="295910" y="1250286"/>
            <a:ext cx="6922308" cy="280072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FR" sz="1600" dirty="0">
                <a:solidFill>
                  <a:srgbClr val="151515"/>
                </a:solidFill>
                <a:latin typeface="Gill Sans"/>
                <a:ea typeface="Gill Sans"/>
                <a:cs typeface="Gill Sans"/>
                <a:sym typeface="Gill Sans"/>
              </a:rPr>
              <a:t>Pourquoi les normes sont importantes :</a:t>
            </a:r>
            <a:endParaRPr lang="fr-FR" dirty="0"/>
          </a:p>
          <a:p>
            <a:pPr marL="0" marR="0" lvl="0" indent="0" algn="l" rtl="0">
              <a:spcBef>
                <a:spcPts val="0"/>
              </a:spcBef>
              <a:spcAft>
                <a:spcPts val="0"/>
              </a:spcAft>
              <a:buNone/>
            </a:pPr>
            <a:endParaRPr lang="fr-FR" sz="1600" dirty="0">
              <a:solidFill>
                <a:srgbClr val="151515"/>
              </a:solidFill>
              <a:latin typeface="Gill Sans"/>
              <a:ea typeface="Gill Sans"/>
              <a:cs typeface="Gill Sans"/>
              <a:sym typeface="Gill Sans"/>
            </a:endParaRPr>
          </a:p>
          <a:p>
            <a:pPr marL="342900" marR="0" lvl="0" indent="-342900" algn="l" rtl="0">
              <a:spcBef>
                <a:spcPts val="0"/>
              </a:spcBef>
              <a:spcAft>
                <a:spcPts val="0"/>
              </a:spcAft>
              <a:buClr>
                <a:srgbClr val="151515"/>
              </a:buClr>
              <a:buSzPts val="1600"/>
              <a:buFont typeface="Gill Sans"/>
              <a:buAutoNum type="arabicPeriod"/>
            </a:pPr>
            <a:r>
              <a:rPr lang="fr-FR" sz="1600" dirty="0">
                <a:solidFill>
                  <a:srgbClr val="151515"/>
                </a:solidFill>
                <a:latin typeface="Gill Sans"/>
                <a:ea typeface="Gill Sans"/>
                <a:cs typeface="Gill Sans"/>
                <a:sym typeface="Gill Sans"/>
              </a:rPr>
              <a:t>Les normes, qui sont distinctes des attitudes et des comportements mais les influencent, sont d'importants moteurs des comportements.</a:t>
            </a:r>
            <a:endParaRPr lang="fr-FR" dirty="0"/>
          </a:p>
          <a:p>
            <a:pPr marL="342900" marR="0" lvl="0" indent="-342900" algn="l" rtl="0">
              <a:spcBef>
                <a:spcPts val="0"/>
              </a:spcBef>
              <a:spcAft>
                <a:spcPts val="0"/>
              </a:spcAft>
              <a:buClr>
                <a:srgbClr val="151515"/>
              </a:buClr>
              <a:buSzPts val="1600"/>
              <a:buFont typeface="Gill Sans"/>
              <a:buAutoNum type="arabicPeriod"/>
            </a:pPr>
            <a:r>
              <a:rPr lang="fr-FR" sz="1600" dirty="0">
                <a:solidFill>
                  <a:srgbClr val="151515"/>
                </a:solidFill>
                <a:latin typeface="Gill Sans"/>
                <a:ea typeface="Gill Sans"/>
                <a:cs typeface="Gill Sans"/>
                <a:sym typeface="Gill Sans"/>
              </a:rPr>
              <a:t>Les normes sont soutenues et appliquées par des groupes de référence, qui sont différents selon les contextes et les comportements.</a:t>
            </a:r>
            <a:endParaRPr lang="fr-FR" dirty="0"/>
          </a:p>
          <a:p>
            <a:pPr marL="342900" marR="0" lvl="0" indent="-342900" algn="l" rtl="0">
              <a:spcBef>
                <a:spcPts val="0"/>
              </a:spcBef>
              <a:spcAft>
                <a:spcPts val="0"/>
              </a:spcAft>
              <a:buClr>
                <a:srgbClr val="151515"/>
              </a:buClr>
              <a:buSzPts val="1600"/>
              <a:buFont typeface="Gill Sans"/>
              <a:buAutoNum type="arabicPeriod"/>
            </a:pPr>
            <a:r>
              <a:rPr lang="fr-FR" sz="1600" dirty="0">
                <a:solidFill>
                  <a:srgbClr val="151515"/>
                </a:solidFill>
                <a:latin typeface="Gill Sans"/>
                <a:ea typeface="Gill Sans"/>
                <a:cs typeface="Gill Sans"/>
                <a:sym typeface="Gill Sans"/>
              </a:rPr>
              <a:t>Les normes transcendent le modèle socio-écologique et les secteurs.</a:t>
            </a:r>
            <a:endParaRPr lang="fr-FR" dirty="0"/>
          </a:p>
          <a:p>
            <a:pPr marL="342900" marR="0" lvl="0" indent="-342900" algn="l" rtl="0">
              <a:spcBef>
                <a:spcPts val="0"/>
              </a:spcBef>
              <a:spcAft>
                <a:spcPts val="0"/>
              </a:spcAft>
              <a:buClr>
                <a:srgbClr val="151515"/>
              </a:buClr>
              <a:buSzPts val="1600"/>
              <a:buFont typeface="Gill Sans"/>
              <a:buAutoNum type="arabicPeriod"/>
            </a:pPr>
            <a:r>
              <a:rPr lang="fr-FR" sz="1600" dirty="0">
                <a:solidFill>
                  <a:srgbClr val="151515"/>
                </a:solidFill>
                <a:latin typeface="Gill Sans"/>
                <a:ea typeface="Gill Sans"/>
                <a:cs typeface="Gill Sans"/>
                <a:sym typeface="Gill Sans"/>
              </a:rPr>
              <a:t>L'accent mis sur les normes sociales peut améliorer les résultats des projets de CSC et entraîner des changements de comportement durables.</a:t>
            </a:r>
            <a:endParaRPr lang="fr-FR" dirty="0"/>
          </a:p>
        </p:txBody>
      </p:sp>
      <p:sp>
        <p:nvSpPr>
          <p:cNvPr id="393" name="Google Shape;393;p9"/>
          <p:cNvSpPr/>
          <p:nvPr/>
        </p:nvSpPr>
        <p:spPr>
          <a:xfrm>
            <a:off x="295909" y="4087221"/>
            <a:ext cx="7240963" cy="230828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FR" sz="1600" dirty="0">
                <a:solidFill>
                  <a:srgbClr val="151515"/>
                </a:solidFill>
                <a:latin typeface="Gill Sans"/>
                <a:ea typeface="Gill Sans"/>
                <a:cs typeface="Gill Sans"/>
                <a:sym typeface="Gill Sans"/>
              </a:rPr>
              <a:t>Pourquoi la théorie des normes est importante pour la conception et la mise en œuvre des projets et la mesure du changement :</a:t>
            </a:r>
            <a:endParaRPr lang="fr-FR" dirty="0"/>
          </a:p>
          <a:p>
            <a:pPr marL="0" marR="0" lvl="0" indent="0" algn="l" rtl="0">
              <a:spcBef>
                <a:spcPts val="0"/>
              </a:spcBef>
              <a:spcAft>
                <a:spcPts val="0"/>
              </a:spcAft>
              <a:buNone/>
            </a:pPr>
            <a:endParaRPr lang="fr-FR" sz="1600" dirty="0">
              <a:solidFill>
                <a:srgbClr val="151515"/>
              </a:solidFill>
              <a:latin typeface="Gill Sans"/>
              <a:ea typeface="Gill Sans"/>
              <a:cs typeface="Gill Sans"/>
              <a:sym typeface="Gill Sans"/>
            </a:endParaRPr>
          </a:p>
          <a:p>
            <a:pPr marL="342900" marR="0" lvl="0" indent="-342900" algn="l" rtl="0">
              <a:spcBef>
                <a:spcPts val="0"/>
              </a:spcBef>
              <a:spcAft>
                <a:spcPts val="0"/>
              </a:spcAft>
              <a:buClr>
                <a:srgbClr val="151515"/>
              </a:buClr>
              <a:buSzPts val="1600"/>
              <a:buFont typeface="Gill Sans"/>
              <a:buAutoNum type="arabicPeriod"/>
            </a:pPr>
            <a:r>
              <a:rPr lang="fr-FR" sz="1600" dirty="0">
                <a:solidFill>
                  <a:srgbClr val="151515"/>
                </a:solidFill>
                <a:latin typeface="Gill Sans"/>
                <a:ea typeface="Gill Sans"/>
                <a:cs typeface="Gill Sans"/>
                <a:sym typeface="Gill Sans"/>
              </a:rPr>
              <a:t>La théorie des sciences sociales et la théorie du changement de programme peuvent informer et aider à expliquer comment les normes influencent les comportements.</a:t>
            </a:r>
            <a:endParaRPr lang="fr-FR" dirty="0"/>
          </a:p>
          <a:p>
            <a:pPr marL="342900" marR="0" lvl="0" indent="-342900" algn="l" rtl="0">
              <a:spcBef>
                <a:spcPts val="0"/>
              </a:spcBef>
              <a:spcAft>
                <a:spcPts val="0"/>
              </a:spcAft>
              <a:buClr>
                <a:srgbClr val="151515"/>
              </a:buClr>
              <a:buSzPts val="1600"/>
              <a:buFont typeface="Gill Sans"/>
              <a:buAutoNum type="arabicPeriod"/>
            </a:pPr>
            <a:r>
              <a:rPr lang="fr-FR" sz="1600" dirty="0">
                <a:solidFill>
                  <a:srgbClr val="151515"/>
                </a:solidFill>
                <a:latin typeface="Gill Sans"/>
                <a:ea typeface="Gill Sans"/>
                <a:cs typeface="Gill Sans"/>
                <a:sym typeface="Gill Sans"/>
              </a:rPr>
              <a:t>Les activités de changement de normes doivent être articulées lors de la cartographie des théories de changement de programme pour un projet de CSC, afin qu'elles ne se « perdent » pas.</a:t>
            </a:r>
            <a:endParaRPr lang="fr-FR" dirty="0"/>
          </a:p>
        </p:txBody>
      </p:sp>
      <p:grpSp>
        <p:nvGrpSpPr>
          <p:cNvPr id="394" name="Google Shape;394;p9"/>
          <p:cNvGrpSpPr/>
          <p:nvPr/>
        </p:nvGrpSpPr>
        <p:grpSpPr>
          <a:xfrm>
            <a:off x="6019800" y="305392"/>
            <a:ext cx="1371600" cy="1371600"/>
            <a:chOff x="1368325" y="1090737"/>
            <a:chExt cx="3532094" cy="3532094"/>
          </a:xfrm>
        </p:grpSpPr>
        <p:sp>
          <p:nvSpPr>
            <p:cNvPr id="395" name="Google Shape;395;p9"/>
            <p:cNvSpPr/>
            <p:nvPr/>
          </p:nvSpPr>
          <p:spPr>
            <a:xfrm>
              <a:off x="1368325" y="1090737"/>
              <a:ext cx="3532094" cy="3532094"/>
            </a:xfrm>
            <a:prstGeom prst="ellipse">
              <a:avLst/>
            </a:prstGeom>
            <a:solidFill>
              <a:srgbClr val="009457"/>
            </a:solidFill>
            <a:ln w="6667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700"/>
                <a:buFont typeface="Gill Sans"/>
                <a:buNone/>
              </a:pPr>
              <a:endParaRPr sz="700" b="0" i="0" u="none" strike="noStrike" cap="none" dirty="0">
                <a:solidFill>
                  <a:srgbClr val="2EC3C5"/>
                </a:solidFill>
                <a:latin typeface="Gill Sans"/>
                <a:ea typeface="Gill Sans"/>
                <a:cs typeface="Gill Sans"/>
                <a:sym typeface="Gill Sans"/>
              </a:endParaRPr>
            </a:p>
          </p:txBody>
        </p:sp>
        <p:pic>
          <p:nvPicPr>
            <p:cNvPr id="396" name="Google Shape;396;p9" descr="Cheers outline"/>
            <p:cNvPicPr preferRelativeResize="0"/>
            <p:nvPr/>
          </p:nvPicPr>
          <p:blipFill rotWithShape="1">
            <a:blip r:embed="rId3">
              <a:alphaModFix/>
            </a:blip>
            <a:srcRect/>
            <a:stretch/>
          </p:blipFill>
          <p:spPr>
            <a:xfrm>
              <a:off x="1557715" y="1379662"/>
              <a:ext cx="3153314" cy="3153314"/>
            </a:xfrm>
            <a:prstGeom prst="rect">
              <a:avLst/>
            </a:prstGeom>
            <a:noFill/>
            <a:ln>
              <a:noFill/>
            </a:ln>
          </p:spPr>
        </p:pic>
      </p:grpSp>
      <p:sp>
        <p:nvSpPr>
          <p:cNvPr id="397" name="Google Shape;397;p9"/>
          <p:cNvSpPr/>
          <p:nvPr/>
        </p:nvSpPr>
        <p:spPr>
          <a:xfrm>
            <a:off x="381000" y="6298139"/>
            <a:ext cx="7581900" cy="55399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000" b="1" dirty="0">
                <a:solidFill>
                  <a:schemeClr val="accent1"/>
                </a:solidFill>
                <a:latin typeface="Gill Sans"/>
                <a:ea typeface="Gill Sans"/>
                <a:cs typeface="Gill Sans"/>
                <a:sym typeface="Gill Sans"/>
              </a:rPr>
              <a:t>Ressources</a:t>
            </a:r>
            <a:endParaRPr dirty="0"/>
          </a:p>
        </p:txBody>
      </p:sp>
      <p:sp>
        <p:nvSpPr>
          <p:cNvPr id="2" name="TextBox 1"/>
          <p:cNvSpPr txBox="1"/>
          <p:nvPr/>
        </p:nvSpPr>
        <p:spPr>
          <a:xfrm>
            <a:off x="295909" y="6734413"/>
            <a:ext cx="7411720" cy="3323987"/>
          </a:xfrm>
          <a:prstGeom prst="rect">
            <a:avLst/>
          </a:prstGeom>
          <a:noFill/>
        </p:spPr>
        <p:txBody>
          <a:bodyPr wrap="square" rtlCol="0">
            <a:spAutoFit/>
          </a:bodyPr>
          <a:lstStyle/>
          <a:p>
            <a:r>
              <a:rPr lang="en-US" b="1" dirty="0">
                <a:latin typeface="Gill Sans MT" panose="020B0502020104020203" pitchFamily="34" charset="0"/>
              </a:rPr>
              <a:t>Ressources collaboratives d'apprentissage des normes sociales - Concepts de normes sociales</a:t>
            </a:r>
          </a:p>
          <a:p>
            <a:pPr marL="285750" lvl="0" indent="-285750">
              <a:buClr>
                <a:srgbClr val="151515"/>
              </a:buClr>
              <a:buSzPts val="1600"/>
              <a:buFont typeface="Arial"/>
              <a:buChar char="•"/>
            </a:pPr>
            <a:r>
              <a:rPr lang="en-US" dirty="0">
                <a:solidFill>
                  <a:srgbClr val="151515"/>
                </a:solidFill>
                <a:latin typeface="Gill Sans"/>
                <a:ea typeface="Gill Sans"/>
                <a:cs typeface="Gill Sans"/>
                <a:sym typeface="Gill Sans"/>
              </a:rPr>
              <a:t>Learning Collaborative to Advance Normative Change, Social Norms Background Reader (Washington, DC : Institute for Reproductive Health (IRH), Georgetown University, 2016).</a:t>
            </a:r>
            <a:endParaRPr lang="en-US" dirty="0"/>
          </a:p>
          <a:p>
            <a:pPr marL="285750" lvl="0" indent="-285750">
              <a:buClr>
                <a:srgbClr val="151515"/>
              </a:buClr>
              <a:buSzPts val="1600"/>
              <a:buFont typeface="Arial"/>
              <a:buChar char="•"/>
            </a:pPr>
            <a:r>
              <a:rPr lang="en-US" dirty="0">
                <a:solidFill>
                  <a:srgbClr val="151515"/>
                </a:solidFill>
                <a:latin typeface="Gill Sans"/>
                <a:ea typeface="Gill Sans"/>
                <a:cs typeface="Gill Sans"/>
                <a:sym typeface="Gill Sans"/>
              </a:rPr>
              <a:t>Learning Collaborative to Advance Normative Change, The Flower for Sustained Health : Un cadre socio-écologique intégré pour l'influence et le changement normatif : Un document de travail (Washington, DC : IRH, Université de Georgetown, 2019).</a:t>
            </a:r>
            <a:endParaRPr lang="en-US" dirty="0"/>
          </a:p>
          <a:p>
            <a:pPr marL="285750" lvl="0" indent="-285750">
              <a:buFont typeface="Arial" panose="020B0604020202020204" pitchFamily="34" charset="0"/>
              <a:buChar char="•"/>
            </a:pPr>
            <a:r>
              <a:rPr lang="en-US" dirty="0">
                <a:latin typeface="Gill Sans MT" panose="020B0502020104020203" pitchFamily="34" charset="0"/>
              </a:rPr>
              <a:t>Le Collectif d'apprentissage des normes sociales. </a:t>
            </a:r>
            <a:r>
              <a:rPr lang="en-US" i="1" dirty="0">
                <a:latin typeface="Gill Sans MT" panose="020B0502020104020203" pitchFamily="34" charset="0"/>
              </a:rPr>
              <a:t>Social Norms Background Reader</a:t>
            </a:r>
            <a:r>
              <a:rPr lang="en-US" dirty="0">
                <a:latin typeface="Gill Sans MT" panose="020B0502020104020203" pitchFamily="34" charset="0"/>
              </a:rPr>
              <a:t>. Washington, DC : Institute for Reproductive Health (IRH), Georgetown University, 2016. https://www.alignplatform.org/resources/social-norms-background-reader-0. </a:t>
            </a:r>
          </a:p>
          <a:p>
            <a:pPr marL="285750" indent="-285750">
              <a:buFont typeface="Arial" panose="020B0604020202020204" pitchFamily="34" charset="0"/>
              <a:buChar char="•"/>
            </a:pPr>
            <a:r>
              <a:rPr lang="en-US" dirty="0">
                <a:latin typeface="Gill Sans MT" panose="020B0502020104020203" pitchFamily="34" charset="0"/>
              </a:rPr>
              <a:t>La collaboration d'apprentissage des normes sociales. </a:t>
            </a:r>
            <a:r>
              <a:rPr lang="en-US" i="1" dirty="0">
                <a:latin typeface="Gill Sans MT" panose="020B0502020104020203" pitchFamily="34" charset="0"/>
              </a:rPr>
              <a:t>La fleur de la santé durable : Un cadre socio-écologique intégré pour l'influence et le changement normatifs : Un document de travail</a:t>
            </a:r>
            <a:r>
              <a:rPr lang="en-US" dirty="0">
                <a:latin typeface="Gill Sans MT" panose="020B0502020104020203" pitchFamily="34" charset="0"/>
              </a:rPr>
              <a:t>. Washington, DC : IRH, Georgetown University, 2019. </a:t>
            </a:r>
            <a:r>
              <a:rPr lang="en-US" u="sng" dirty="0">
                <a:latin typeface="Gill Sans MT" panose="020B0502020104020203" pitchFamily="34" charset="0"/>
                <a:hlinkClick r:id="rId4"/>
              </a:rPr>
              <a:t>https://www.</a:t>
            </a:r>
            <a:r>
              <a:rPr lang="en-US" dirty="0">
                <a:latin typeface="Gill Sans MT" panose="020B0502020104020203" pitchFamily="34" charset="0"/>
              </a:rPr>
              <a:t>alignplatform.org/resources/flower-sustained-health-integrated-socio-ecological-framework-normative-influence-and </a:t>
            </a:r>
            <a:endParaRPr lang="en-US" b="1" dirty="0">
              <a:latin typeface="Gill Sans MT" panose="020B0502020104020203" pitchFamily="34" charset="0"/>
            </a:endParaRPr>
          </a:p>
          <a:p>
            <a:endParaRPr lang="en-US" dirty="0"/>
          </a:p>
        </p:txBody>
      </p:sp>
    </p:spTree>
  </p:cSld>
  <p:clrMapOvr>
    <a:masterClrMapping/>
  </p:clrMapOvr>
</p:sld>
</file>

<file path=ppt/theme/theme1.xml><?xml version="1.0" encoding="utf-8"?>
<a:theme xmlns:a="http://schemas.openxmlformats.org/drawingml/2006/main" name="PASSAGES TEMPLATE">
  <a:themeElements>
    <a:clrScheme name="Custom 11">
      <a:dk1>
        <a:srgbClr val="D9D9D9"/>
      </a:dk1>
      <a:lt1>
        <a:srgbClr val="A6A7AC"/>
      </a:lt1>
      <a:dk2>
        <a:srgbClr val="53585F"/>
      </a:dk2>
      <a:lt2>
        <a:srgbClr val="DCDEE0"/>
      </a:lt2>
      <a:accent1>
        <a:srgbClr val="1E9457"/>
      </a:accent1>
      <a:accent2>
        <a:srgbClr val="2BB673"/>
      </a:accent2>
      <a:accent3>
        <a:srgbClr val="2BB4B6"/>
      </a:accent3>
      <a:accent4>
        <a:srgbClr val="2B6FB6"/>
      </a:accent4>
      <a:accent5>
        <a:srgbClr val="B62BB4"/>
      </a:accent5>
      <a:accent6>
        <a:srgbClr val="B4B62B"/>
      </a:accent6>
      <a:hlink>
        <a:srgbClr val="2B6FB6"/>
      </a:hlink>
      <a:folHlink>
        <a:srgbClr val="51525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CAF04E58DDB1147BACE8AD971ACB810" ma:contentTypeVersion="16" ma:contentTypeDescription="Create a new document." ma:contentTypeScope="" ma:versionID="165779e993b81606853fcae254bdc6c6">
  <xsd:schema xmlns:xsd="http://www.w3.org/2001/XMLSchema" xmlns:xs="http://www.w3.org/2001/XMLSchema" xmlns:p="http://schemas.microsoft.com/office/2006/metadata/properties" xmlns:ns2="b3e394f4-7e1b-40dc-9710-f85171a654f0" xmlns:ns3="9c6dacaa-8659-40a6-ae4b-db94d906a001" targetNamespace="http://schemas.microsoft.com/office/2006/metadata/properties" ma:root="true" ma:fieldsID="9ad812ca541bd85cc4953484cbcd9895" ns2:_="" ns3:_="">
    <xsd:import namespace="b3e394f4-7e1b-40dc-9710-f85171a654f0"/>
    <xsd:import namespace="9c6dacaa-8659-40a6-ae4b-db94d906a001"/>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GenerationTime" minOccurs="0"/>
                <xsd:element ref="ns2:MediaServiceEventHashCode" minOccurs="0"/>
                <xsd:element ref="ns2:MediaServiceOCR" minOccurs="0"/>
                <xsd:element ref="ns2:MediaServiceLocation"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3e394f4-7e1b-40dc-9710-f85171a654f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6" nillable="true" ma:displayName="Tags" ma:internalName="MediaServiceAutoTags"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f3f7c956-802a-45ac-b2ba-cc78506785fb"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9c6dacaa-8659-40a6-ae4b-db94d906a00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1ee0e095-a9ee-45a3-ad98-fc47b39f0f4e}" ma:internalName="TaxCatchAll" ma:showField="CatchAllData" ma:web="9c6dacaa-8659-40a6-ae4b-db94d906a00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9c6dacaa-8659-40a6-ae4b-db94d906a001" xsi:nil="true"/>
    <lcf76f155ced4ddcb4097134ff3c332f xmlns="b3e394f4-7e1b-40dc-9710-f85171a654f0">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55884E3-DFA7-479F-9FA0-14123C71851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3e394f4-7e1b-40dc-9710-f85171a654f0"/>
    <ds:schemaRef ds:uri="9c6dacaa-8659-40a6-ae4b-db94d906a00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554F3D4-244A-4966-94AC-2934D41F7C33}">
  <ds:schemaRefs>
    <ds:schemaRef ds:uri="http://purl.org/dc/terms/"/>
    <ds:schemaRef ds:uri="http://www.w3.org/XML/1998/namespace"/>
    <ds:schemaRef ds:uri="http://schemas.microsoft.com/office/infopath/2007/PartnerControls"/>
    <ds:schemaRef ds:uri="b3e394f4-7e1b-40dc-9710-f85171a654f0"/>
    <ds:schemaRef ds:uri="9c6dacaa-8659-40a6-ae4b-db94d906a001"/>
    <ds:schemaRef ds:uri="http://schemas.microsoft.com/office/2006/documentManagement/types"/>
    <ds:schemaRef ds:uri="http://purl.org/dc/elements/1.1/"/>
    <ds:schemaRef ds:uri="http://purl.org/dc/dcmitype/"/>
    <ds:schemaRef ds:uri="http://schemas.openxmlformats.org/package/2006/metadata/core-properties"/>
    <ds:schemaRef ds:uri="http://schemas.microsoft.com/office/2006/metadata/properties"/>
  </ds:schemaRefs>
</ds:datastoreItem>
</file>

<file path=customXml/itemProps3.xml><?xml version="1.0" encoding="utf-8"?>
<ds:datastoreItem xmlns:ds="http://schemas.openxmlformats.org/officeDocument/2006/customXml" ds:itemID="{E4289FC9-E4EE-4474-89CD-15295C11752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197</TotalTime>
  <Words>2517</Words>
  <Application>Microsoft Office PowerPoint</Application>
  <PresentationFormat>Custom</PresentationFormat>
  <Paragraphs>177</Paragraphs>
  <Slides>11</Slides>
  <Notes>11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11</vt:i4>
      </vt:variant>
    </vt:vector>
  </HeadingPairs>
  <TitlesOfParts>
    <vt:vector size="22" baseType="lpstr">
      <vt:lpstr>Gill Sans</vt:lpstr>
      <vt:lpstr>Noto Sans Symbols</vt:lpstr>
      <vt:lpstr>Times New Roman</vt:lpstr>
      <vt:lpstr>Gill Sans MT</vt:lpstr>
      <vt:lpstr>Helvetica Neue Light</vt:lpstr>
      <vt:lpstr>Arial</vt:lpstr>
      <vt:lpstr>Montserrat SemiBold</vt:lpstr>
      <vt:lpstr>PT Sans</vt:lpstr>
      <vt:lpstr>Calibri</vt:lpstr>
      <vt:lpstr>Roboto</vt:lpstr>
      <vt:lpstr>PASSAGES TEMPLATE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Jeannette Cachan</dc:creator>
  <cp:keywords>, docId:0EA286F77F8A20F68538ED604A73FB86</cp:keywords>
  <cp:lastModifiedBy>Catherine Marie Tier</cp:lastModifiedBy>
  <cp:revision>14</cp:revision>
  <dcterms:created xsi:type="dcterms:W3CDTF">2020-05-22T02:54:17Z</dcterms:created>
  <dcterms:modified xsi:type="dcterms:W3CDTF">2022-09-27T18:50:34Z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1D8788D6-DBF3-4995-8F69-7D2AB750F469</vt:lpwstr>
  </property>
  <property fmtid="{D5CDD505-2E9C-101B-9397-08002B2CF9AE}" pid="3" name="ArticulatePath">
    <vt:lpwstr>Handouts Module 1 - Introduction</vt:lpwstr>
  </property>
  <property fmtid="{D5CDD505-2E9C-101B-9397-08002B2CF9AE}" pid="4" name="ContentTypeId">
    <vt:lpwstr>0x0101003CAF04E58DDB1147BACE8AD971ACB810</vt:lpwstr>
  </property>
  <property fmtid="{D5CDD505-2E9C-101B-9397-08002B2CF9AE}" pid="5" name="Order">
    <vt:r8>20800</vt:r8>
  </property>
  <property fmtid="{D5CDD505-2E9C-101B-9397-08002B2CF9AE}" pid="6" name="MediaServiceImageTags">
    <vt:lpwstr/>
  </property>
</Properties>
</file>