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4184" r:id="rId2"/>
    <p:sldId id="4185" r:id="rId3"/>
    <p:sldId id="4176" r:id="rId4"/>
    <p:sldId id="4177" r:id="rId5"/>
    <p:sldId id="4178" r:id="rId6"/>
    <p:sldId id="4179" r:id="rId7"/>
    <p:sldId id="4180" r:id="rId8"/>
    <p:sldId id="4181" r:id="rId9"/>
    <p:sldId id="4182" r:id="rId10"/>
    <p:sldId id="4186" r:id="rId11"/>
  </p:sldIdLst>
  <p:sldSz cx="7772400" cy="10058400"/>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odule 4 Handouts" id="{77396D6A-D083-488E-A057-A6A94C15159A}">
          <p14:sldIdLst>
            <p14:sldId id="4184"/>
            <p14:sldId id="4185"/>
            <p14:sldId id="4176"/>
            <p14:sldId id="4177"/>
            <p14:sldId id="4178"/>
            <p14:sldId id="4179"/>
            <p14:sldId id="4180"/>
            <p14:sldId id="4181"/>
            <p14:sldId id="4182"/>
            <p14:sldId id="4186"/>
          </p14:sldIdLst>
        </p14:section>
      </p14:sectionLst>
    </p:ex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eannette Cachan" initials="WU" lastIdx="79" clrIdx="0">
    <p:extLst>
      <p:ext uri="{19B8F6BF-5375-455C-9EA6-DF929625EA0E}">
        <p15:presenceInfo xmlns:p15="http://schemas.microsoft.com/office/powerpoint/2012/main" userId="Jeannette Cachan" providerId="None"/>
      </p:ext>
    </p:extLst>
  </p:cmAuthor>
  <p:cmAuthor id="8" name="Sammie Hill" initials="SH" lastIdx="4" clrIdx="1">
    <p:extLst>
      <p:ext uri="{19B8F6BF-5375-455C-9EA6-DF929625EA0E}">
        <p15:presenceInfo xmlns:p15="http://schemas.microsoft.com/office/powerpoint/2012/main" userId="dcde062a6bc42d38" providerId="Windows Live"/>
      </p:ext>
    </p:extLst>
  </p:cmAuthor>
  <p:cmAuthor id="9" name="Jamie Greenberg" initials="JMG" lastIdx="3" clrIdx="2">
    <p:extLst>
      <p:ext uri="{19B8F6BF-5375-455C-9EA6-DF929625EA0E}">
        <p15:presenceInfo xmlns:p15="http://schemas.microsoft.com/office/powerpoint/2012/main" userId="Jamie Greenber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B62B"/>
    <a:srgbClr val="FFFFFF"/>
    <a:srgbClr val="CAD8C1"/>
    <a:srgbClr val="F1F1F1"/>
    <a:srgbClr val="D9D9D9"/>
    <a:srgbClr val="393941"/>
    <a:srgbClr val="7A7C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466" autoAdjust="0"/>
  </p:normalViewPr>
  <p:slideViewPr>
    <p:cSldViewPr>
      <p:cViewPr varScale="1">
        <p:scale>
          <a:sx n="74" d="100"/>
          <a:sy n="74" d="100"/>
        </p:scale>
        <p:origin x="3018" y="78"/>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1692"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B5DA85-7FAE-4E4B-BB58-68EDB537E10D}" type="datetimeFigureOut">
              <a:rPr lang="en-US" smtClean="0"/>
              <a:t>2/2/2022</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38C22C-8ABD-4766-A487-3E0267ED9027}" type="slidenum">
              <a:rPr lang="en-US" smtClean="0"/>
              <a:t>‹#›</a:t>
            </a:fld>
            <a:endParaRPr lang="en-US"/>
          </a:p>
        </p:txBody>
      </p:sp>
    </p:spTree>
    <p:extLst>
      <p:ext uri="{BB962C8B-B14F-4D97-AF65-F5344CB8AC3E}">
        <p14:creationId xmlns:p14="http://schemas.microsoft.com/office/powerpoint/2010/main" val="2085941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738C22C-8ABD-4766-A487-3E0267ED9027}" type="slidenum">
              <a:rPr lang="en-US" smtClean="0"/>
              <a:t>6</a:t>
            </a:fld>
            <a:endParaRPr lang="en-US"/>
          </a:p>
        </p:txBody>
      </p:sp>
    </p:spTree>
    <p:extLst>
      <p:ext uri="{BB962C8B-B14F-4D97-AF65-F5344CB8AC3E}">
        <p14:creationId xmlns:p14="http://schemas.microsoft.com/office/powerpoint/2010/main" val="15992445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8.5 x 11 workshop handout ">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8012E62-5E48-47EC-A1EC-8D5838CEC8AE}"/>
              </a:ext>
            </a:extLst>
          </p:cNvPr>
          <p:cNvSpPr txBox="1"/>
          <p:nvPr userDrawn="1"/>
        </p:nvSpPr>
        <p:spPr>
          <a:xfrm>
            <a:off x="7561242" y="968617"/>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0" name="Text Placeholder 9">
            <a:extLst>
              <a:ext uri="{FF2B5EF4-FFF2-40B4-BE49-F238E27FC236}">
                <a16:creationId xmlns:a16="http://schemas.microsoft.com/office/drawing/2014/main" id="{CB3FEA22-ED8B-4AF5-8134-49D2821E32D7}"/>
              </a:ext>
            </a:extLst>
          </p:cNvPr>
          <p:cNvSpPr>
            <a:spLocks noGrp="1"/>
          </p:cNvSpPr>
          <p:nvPr>
            <p:ph type="body" sz="quarter" idx="10" hasCustomPrompt="1"/>
          </p:nvPr>
        </p:nvSpPr>
        <p:spPr>
          <a:xfrm>
            <a:off x="304800" y="246834"/>
            <a:ext cx="3810000" cy="430742"/>
          </a:xfrm>
          <a:prstGeom prst="rect">
            <a:avLst/>
          </a:prstGeom>
        </p:spPr>
        <p:txBody>
          <a:bodyPr>
            <a:noAutofit/>
          </a:bodyPr>
          <a:lstStyle>
            <a:lvl1pPr>
              <a:defRPr sz="1200">
                <a:solidFill>
                  <a:srgbClr val="7A7C83"/>
                </a:solidFill>
                <a:latin typeface="+mj-lt"/>
              </a:defRPr>
            </a:lvl1pPr>
          </a:lstStyle>
          <a:p>
            <a:pPr lvl="0"/>
            <a:r>
              <a:rPr lang="en-US" dirty="0"/>
              <a:t> MODULE 4 | MONITORING AND EVALUATION</a:t>
            </a:r>
          </a:p>
        </p:txBody>
      </p:sp>
      <p:sp>
        <p:nvSpPr>
          <p:cNvPr id="13" name="Text Placeholder 12">
            <a:extLst>
              <a:ext uri="{FF2B5EF4-FFF2-40B4-BE49-F238E27FC236}">
                <a16:creationId xmlns:a16="http://schemas.microsoft.com/office/drawing/2014/main" id="{F72AAF3E-2DE1-4C55-BC27-FFCA4271B3AD}"/>
              </a:ext>
            </a:extLst>
          </p:cNvPr>
          <p:cNvSpPr>
            <a:spLocks noGrp="1"/>
          </p:cNvSpPr>
          <p:nvPr>
            <p:ph type="body" sz="quarter" idx="11" hasCustomPrompt="1"/>
          </p:nvPr>
        </p:nvSpPr>
        <p:spPr>
          <a:xfrm>
            <a:off x="609600" y="1295400"/>
            <a:ext cx="6477000" cy="533400"/>
          </a:xfrm>
          <a:prstGeom prst="rect">
            <a:avLst/>
          </a:prstGeom>
        </p:spPr>
        <p:txBody>
          <a:bodyPr>
            <a:noAutofit/>
          </a:bodyPr>
          <a:lstStyle>
            <a:lvl1pPr algn="l">
              <a:lnSpc>
                <a:spcPct val="90000"/>
              </a:lnSpc>
              <a:defRPr sz="3188" b="1">
                <a:solidFill>
                  <a:srgbClr val="393941"/>
                </a:solidFill>
              </a:defRPr>
            </a:lvl1pPr>
          </a:lstStyle>
          <a:p>
            <a:r>
              <a:rPr lang="en-US" dirty="0">
                <a:latin typeface="Gill Sans MT" panose="020B0502020104020203" pitchFamily="34" charset="77"/>
              </a:rPr>
              <a:t>Handout Title </a:t>
            </a:r>
          </a:p>
        </p:txBody>
      </p:sp>
      <p:sp>
        <p:nvSpPr>
          <p:cNvPr id="16" name="Text Placeholder 2">
            <a:extLst>
              <a:ext uri="{FF2B5EF4-FFF2-40B4-BE49-F238E27FC236}">
                <a16:creationId xmlns:a16="http://schemas.microsoft.com/office/drawing/2014/main" id="{A06C74C0-5EF2-4011-8523-AAB5547B3CD1}"/>
              </a:ext>
            </a:extLst>
          </p:cNvPr>
          <p:cNvSpPr>
            <a:spLocks noGrp="1"/>
          </p:cNvSpPr>
          <p:nvPr>
            <p:ph type="body" sz="quarter" idx="13" hasCustomPrompt="1"/>
          </p:nvPr>
        </p:nvSpPr>
        <p:spPr>
          <a:xfrm>
            <a:off x="608350" y="2743201"/>
            <a:ext cx="6478249" cy="1905000"/>
          </a:xfrm>
          <a:prstGeom prst="rect">
            <a:avLst/>
          </a:prstGeom>
        </p:spPr>
        <p:txBody>
          <a:bodyPr>
            <a:noAutofit/>
          </a:bodyPr>
          <a:lstStyle>
            <a:lvl1pPr marL="145733" indent="-145733" algn="l">
              <a:spcAft>
                <a:spcPts val="765"/>
              </a:spcAft>
              <a:buFont typeface="Arial" panose="020B0604020202020204" pitchFamily="34" charset="0"/>
              <a:buChar char="•"/>
              <a:defRPr sz="120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a:t>
            </a:r>
          </a:p>
          <a:p>
            <a:pPr lvl="0"/>
            <a:r>
              <a:rPr lang="en-US" dirty="0"/>
              <a:t>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a:t>
            </a:r>
          </a:p>
          <a:p>
            <a:pPr lvl="0"/>
            <a:r>
              <a:rPr lang="en-US" dirty="0"/>
              <a:t>Lorem has survived not only five centuries, but also the leap into electronic typesetting. Lorem Ipsum is simply dummy text of the printing and typesetting industry. </a:t>
            </a:r>
          </a:p>
        </p:txBody>
      </p:sp>
      <p:sp>
        <p:nvSpPr>
          <p:cNvPr id="9" name="Text Placeholder 12">
            <a:extLst>
              <a:ext uri="{FF2B5EF4-FFF2-40B4-BE49-F238E27FC236}">
                <a16:creationId xmlns:a16="http://schemas.microsoft.com/office/drawing/2014/main" id="{319262B4-B65C-4C69-9292-AA3D215ACCFB}"/>
              </a:ext>
            </a:extLst>
          </p:cNvPr>
          <p:cNvSpPr>
            <a:spLocks noGrp="1"/>
          </p:cNvSpPr>
          <p:nvPr>
            <p:ph type="body" sz="quarter" idx="14" hasCustomPrompt="1"/>
          </p:nvPr>
        </p:nvSpPr>
        <p:spPr>
          <a:xfrm>
            <a:off x="609600" y="2286000"/>
            <a:ext cx="6477000" cy="457200"/>
          </a:xfrm>
          <a:prstGeom prst="rect">
            <a:avLst/>
          </a:prstGeom>
        </p:spPr>
        <p:txBody>
          <a:bodyPr>
            <a:noAutofit/>
          </a:bodyPr>
          <a:lstStyle>
            <a:lvl1pPr algn="l">
              <a:lnSpc>
                <a:spcPct val="90000"/>
              </a:lnSpc>
              <a:defRPr sz="2400" b="0">
                <a:solidFill>
                  <a:srgbClr val="393941"/>
                </a:solidFill>
              </a:defRPr>
            </a:lvl1pPr>
          </a:lstStyle>
          <a:p>
            <a:r>
              <a:rPr lang="en-US" dirty="0">
                <a:latin typeface="Gill Sans MT" panose="020B0502020104020203" pitchFamily="34" charset="77"/>
              </a:rPr>
              <a:t>Handout Subtitle </a:t>
            </a:r>
          </a:p>
        </p:txBody>
      </p:sp>
      <p:pic>
        <p:nvPicPr>
          <p:cNvPr id="3" name="Picture 2">
            <a:extLst>
              <a:ext uri="{FF2B5EF4-FFF2-40B4-BE49-F238E27FC236}">
                <a16:creationId xmlns:a16="http://schemas.microsoft.com/office/drawing/2014/main" id="{44BDEEB1-4EEC-4529-9831-CD225537E3F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68361" y="128951"/>
            <a:ext cx="1242871" cy="430742"/>
          </a:xfrm>
          <a:prstGeom prst="rect">
            <a:avLst/>
          </a:prstGeom>
        </p:spPr>
      </p:pic>
    </p:spTree>
    <p:custDataLst>
      <p:tags r:id="rId1"/>
    </p:custDataLst>
    <p:extLst>
      <p:ext uri="{BB962C8B-B14F-4D97-AF65-F5344CB8AC3E}">
        <p14:creationId xmlns:p14="http://schemas.microsoft.com/office/powerpoint/2010/main" val="1308423054"/>
      </p:ext>
    </p:extLst>
  </p:cSld>
  <p:clrMapOvr>
    <a:overrideClrMapping bg1="lt1" tx1="dk1" bg2="lt2" tx2="dk2" accent1="accent1" accent2="accent2" accent3="accent3" accent4="accent4" accent5="accent5" accent6="accent6" hlink="hlink" folHlink="folHlink"/>
  </p:clrMapOvr>
  <p:transition spd="med"/>
  <p:extLst mod="1">
    <p:ext uri="{DCECCB84-F9BA-43D5-87BE-67443E8EF086}">
      <p15:sldGuideLst xmlns:p15="http://schemas.microsoft.com/office/powerpoint/2012/main">
        <p15:guide id="1" orient="horz" pos="432" userDrawn="1">
          <p15:clr>
            <a:srgbClr val="FBAE40"/>
          </p15:clr>
        </p15:guide>
        <p15:guide id="2" pos="38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9062D-08B0-9A4A-AB2A-474470FD3C9E}"/>
              </a:ext>
            </a:extLst>
          </p:cNvPr>
          <p:cNvSpPr>
            <a:spLocks noGrp="1"/>
          </p:cNvSpPr>
          <p:nvPr>
            <p:ph type="title" hasCustomPrompt="1"/>
          </p:nvPr>
        </p:nvSpPr>
        <p:spPr>
          <a:xfrm>
            <a:off x="3842924" y="2207507"/>
            <a:ext cx="3089731" cy="1596346"/>
          </a:xfrm>
          <a:prstGeom prst="rect">
            <a:avLst/>
          </a:prstGeom>
        </p:spPr>
        <p:txBody>
          <a:bodyPr>
            <a:noAutofit/>
          </a:bodyPr>
          <a:lstStyle>
            <a:lvl1pPr>
              <a:defRPr sz="2805">
                <a:solidFill>
                  <a:srgbClr val="2CB772"/>
                </a:solidFill>
                <a:latin typeface="+mj-lt"/>
              </a:defRPr>
            </a:lvl1pPr>
          </a:lstStyle>
          <a:p>
            <a:r>
              <a:rPr lang="en-US" dirty="0"/>
              <a:t>Slide Title Slide: Title Slide Title Slide Title Slide </a:t>
            </a:r>
          </a:p>
        </p:txBody>
      </p:sp>
      <p:sp>
        <p:nvSpPr>
          <p:cNvPr id="11" name="Shape 230">
            <a:extLst>
              <a:ext uri="{FF2B5EF4-FFF2-40B4-BE49-F238E27FC236}">
                <a16:creationId xmlns:a16="http://schemas.microsoft.com/office/drawing/2014/main" id="{D8C7B2F6-60A2-43CB-BE11-A610C83AA6FD}"/>
              </a:ext>
            </a:extLst>
          </p:cNvPr>
          <p:cNvSpPr/>
          <p:nvPr userDrawn="1"/>
        </p:nvSpPr>
        <p:spPr>
          <a:xfrm>
            <a:off x="855886" y="-195070"/>
            <a:ext cx="2241068" cy="10253471"/>
          </a:xfrm>
          <a:prstGeom prst="rect">
            <a:avLst/>
          </a:prstGeom>
          <a:solidFill>
            <a:srgbClr val="009457">
              <a:alpha val="68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3" name="Text Placeholder 12">
            <a:extLst>
              <a:ext uri="{FF2B5EF4-FFF2-40B4-BE49-F238E27FC236}">
                <a16:creationId xmlns:a16="http://schemas.microsoft.com/office/drawing/2014/main" id="{B3150F41-858C-46EC-A63A-4BC51C7BD583}"/>
              </a:ext>
            </a:extLst>
          </p:cNvPr>
          <p:cNvSpPr>
            <a:spLocks noGrp="1"/>
          </p:cNvSpPr>
          <p:nvPr>
            <p:ph type="body" sz="quarter" idx="10"/>
          </p:nvPr>
        </p:nvSpPr>
        <p:spPr>
          <a:xfrm>
            <a:off x="3850451" y="4664354"/>
            <a:ext cx="3089732" cy="5074602"/>
          </a:xfrm>
          <a:prstGeom prst="rect">
            <a:avLst/>
          </a:prstGeom>
        </p:spPr>
        <p:txBody>
          <a:bodyPr>
            <a:normAutofit/>
          </a:bodyPr>
          <a:lstStyle>
            <a:lvl1pPr marL="182166" indent="-182166">
              <a:buFont typeface="Arial" panose="020B0604020202020204" pitchFamily="34" charset="0"/>
              <a:buChar char="•"/>
              <a:defRPr sz="1275">
                <a:solidFill>
                  <a:srgbClr val="393941"/>
                </a:solidFill>
                <a:latin typeface="+mj-lt"/>
              </a:defRPr>
            </a:lvl1pPr>
            <a:lvl2pPr marL="182166" indent="-182166">
              <a:buFont typeface="Arial" panose="020B0604020202020204" pitchFamily="34" charset="0"/>
              <a:buChar char="•"/>
              <a:defRPr sz="1275">
                <a:solidFill>
                  <a:srgbClr val="393941"/>
                </a:solidFill>
                <a:latin typeface="+mj-lt"/>
              </a:defRPr>
            </a:lvl2pPr>
            <a:lvl3pPr marL="182166" indent="-182166">
              <a:buFont typeface="Arial" panose="020B0604020202020204" pitchFamily="34" charset="0"/>
              <a:buChar char="•"/>
              <a:defRPr sz="1275">
                <a:solidFill>
                  <a:srgbClr val="393941"/>
                </a:solidFill>
                <a:latin typeface="+mj-lt"/>
              </a:defRPr>
            </a:lvl3pPr>
            <a:lvl4pPr marL="182166" indent="-182166">
              <a:buFont typeface="Arial" panose="020B0604020202020204" pitchFamily="34" charset="0"/>
              <a:buChar char="•"/>
              <a:defRPr sz="1275">
                <a:solidFill>
                  <a:srgbClr val="393941"/>
                </a:solidFill>
                <a:latin typeface="+mj-lt"/>
              </a:defRPr>
            </a:lvl4pPr>
            <a:lvl5pPr marL="182166" indent="-182166">
              <a:buFont typeface="Arial" panose="020B0604020202020204" pitchFamily="34" charset="0"/>
              <a:buChar char="•"/>
              <a:defRPr sz="1275">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1" name="Text Placeholder 17">
            <a:extLst>
              <a:ext uri="{FF2B5EF4-FFF2-40B4-BE49-F238E27FC236}">
                <a16:creationId xmlns:a16="http://schemas.microsoft.com/office/drawing/2014/main" id="{BAEBC335-A886-4D09-9F28-A423661FBB1C}"/>
              </a:ext>
            </a:extLst>
          </p:cNvPr>
          <p:cNvSpPr>
            <a:spLocks noGrp="1"/>
          </p:cNvSpPr>
          <p:nvPr>
            <p:ph type="body" sz="quarter" idx="12" hasCustomPrompt="1"/>
          </p:nvPr>
        </p:nvSpPr>
        <p:spPr>
          <a:xfrm>
            <a:off x="3842923" y="1570462"/>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
        <p:nvSpPr>
          <p:cNvPr id="7" name="Shape 230">
            <a:extLst>
              <a:ext uri="{FF2B5EF4-FFF2-40B4-BE49-F238E27FC236}">
                <a16:creationId xmlns:a16="http://schemas.microsoft.com/office/drawing/2014/main" id="{D8C7B2F6-60A2-43CB-BE11-A610C83AA6FD}"/>
              </a:ext>
            </a:extLst>
          </p:cNvPr>
          <p:cNvSpPr/>
          <p:nvPr userDrawn="1"/>
        </p:nvSpPr>
        <p:spPr>
          <a:xfrm>
            <a:off x="713011" y="-195070"/>
            <a:ext cx="2241068" cy="10253471"/>
          </a:xfrm>
          <a:prstGeom prst="rect">
            <a:avLst/>
          </a:prstGeom>
          <a:solidFill>
            <a:srgbClr val="009457">
              <a:alpha val="68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Tree>
    <p:extLst>
      <p:ext uri="{BB962C8B-B14F-4D97-AF65-F5344CB8AC3E}">
        <p14:creationId xmlns:p14="http://schemas.microsoft.com/office/powerpoint/2010/main" val="828839766"/>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21C94-50C5-844B-AA11-A90AD96893F6}"/>
              </a:ext>
            </a:extLst>
          </p:cNvPr>
          <p:cNvSpPr>
            <a:spLocks noGrp="1"/>
          </p:cNvSpPr>
          <p:nvPr>
            <p:ph type="title" hasCustomPrompt="1"/>
          </p:nvPr>
        </p:nvSpPr>
        <p:spPr>
          <a:xfrm>
            <a:off x="676337" y="2627538"/>
            <a:ext cx="5253867" cy="1596346"/>
          </a:xfrm>
          <a:prstGeom prst="rect">
            <a:avLst/>
          </a:prstGeom>
        </p:spPr>
        <p:txBody>
          <a:bodyPr/>
          <a:lstStyle>
            <a:lvl1pPr defTabSz="437198">
              <a:defRPr lang="en-US" sz="3060" dirty="0">
                <a:solidFill>
                  <a:srgbClr val="2BB673"/>
                </a:solidFill>
              </a:defRPr>
            </a:lvl1pPr>
          </a:lstStyle>
          <a:p>
            <a:pPr defTabSz="685800"/>
            <a:r>
              <a:rPr lang="en-US" sz="3188" spc="24" dirty="0">
                <a:solidFill>
                  <a:srgbClr val="009457"/>
                </a:solidFill>
                <a:latin typeface="+mj-lt"/>
              </a:rPr>
              <a:t>Slide Title:</a:t>
            </a:r>
            <a:br>
              <a:rPr lang="en-US" sz="3188" spc="24" dirty="0">
                <a:solidFill>
                  <a:srgbClr val="009457"/>
                </a:solidFill>
                <a:latin typeface="+mj-lt"/>
              </a:rPr>
            </a:br>
            <a:r>
              <a:rPr lang="en-US" sz="3188" spc="24" dirty="0">
                <a:solidFill>
                  <a:srgbClr val="2BB673"/>
                </a:solidFill>
                <a:latin typeface="+mj-lt"/>
              </a:rPr>
              <a:t>Slide Title</a:t>
            </a:r>
            <a:endParaRPr lang="en-US" sz="3188" dirty="0">
              <a:solidFill>
                <a:srgbClr val="2BB673"/>
              </a:solidFill>
              <a:latin typeface="+mj-lt"/>
            </a:endParaRPr>
          </a:p>
        </p:txBody>
      </p:sp>
      <p:sp>
        <p:nvSpPr>
          <p:cNvPr id="8" name="TextBox 7">
            <a:extLst>
              <a:ext uri="{FF2B5EF4-FFF2-40B4-BE49-F238E27FC236}">
                <a16:creationId xmlns:a16="http://schemas.microsoft.com/office/drawing/2014/main" id="{757C64B6-FF27-4B23-A471-958BB09028D6}"/>
              </a:ext>
            </a:extLst>
          </p:cNvPr>
          <p:cNvSpPr txBox="1"/>
          <p:nvPr userDrawn="1"/>
        </p:nvSpPr>
        <p:spPr>
          <a:xfrm>
            <a:off x="7561242" y="3048489"/>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2" name="Text Placeholder 11">
            <a:extLst>
              <a:ext uri="{FF2B5EF4-FFF2-40B4-BE49-F238E27FC236}">
                <a16:creationId xmlns:a16="http://schemas.microsoft.com/office/drawing/2014/main" id="{403EEF18-9666-4882-88A6-7293B1356371}"/>
              </a:ext>
            </a:extLst>
          </p:cNvPr>
          <p:cNvSpPr>
            <a:spLocks noGrp="1"/>
          </p:cNvSpPr>
          <p:nvPr>
            <p:ph type="body" sz="quarter" idx="11"/>
          </p:nvPr>
        </p:nvSpPr>
        <p:spPr>
          <a:xfrm>
            <a:off x="676037" y="5231766"/>
            <a:ext cx="6666756" cy="4041987"/>
          </a:xfrm>
          <a:prstGeom prst="rect">
            <a:avLst/>
          </a:prstGeom>
        </p:spPr>
        <p:txBody>
          <a:bodyPr/>
          <a:lstStyle>
            <a:lvl1pPr marL="0" marR="0" indent="0" algn="just" defTabSz="109299" rtl="0" eaLnBrk="1" fontAlgn="auto" latinLnBrk="0" hangingPunct="0">
              <a:lnSpc>
                <a:spcPct val="100000"/>
              </a:lnSpc>
              <a:spcBef>
                <a:spcPts val="0"/>
              </a:spcBef>
              <a:spcAft>
                <a:spcPts val="0"/>
              </a:spcAft>
              <a:buClrTx/>
              <a:buSzTx/>
              <a:buFontTx/>
              <a:buNone/>
              <a:tabLst/>
              <a:defRPr/>
            </a:lvl1pPr>
            <a:lvl2pPr marL="271224" marR="0" indent="-161925" algn="just" defTabSz="109299" rtl="0" eaLnBrk="1" fontAlgn="auto" latinLnBrk="0" hangingPunct="0">
              <a:lnSpc>
                <a:spcPct val="100000"/>
              </a:lnSpc>
              <a:spcBef>
                <a:spcPts val="0"/>
              </a:spcBef>
              <a:spcAft>
                <a:spcPts val="383"/>
              </a:spcAft>
              <a:buClrTx/>
              <a:buSzTx/>
              <a:buFont typeface="Wingdings" panose="05000000000000000000" pitchFamily="2" charset="2"/>
              <a:buChar char="ü"/>
              <a:tabLst/>
              <a:defRPr/>
            </a:lvl2pPr>
          </a:lstStyle>
          <a:p>
            <a:pPr marL="0" marR="0" lvl="0" indent="0" algn="just" defTabSz="109299" rtl="0" eaLnBrk="1" fontAlgn="auto" latinLnBrk="0" hangingPunct="0">
              <a:lnSpc>
                <a:spcPct val="100000"/>
              </a:lnSpc>
              <a:spcBef>
                <a:spcPts val="0"/>
              </a:spcBef>
              <a:spcAft>
                <a:spcPts val="0"/>
              </a:spcAft>
              <a:buClrTx/>
              <a:buSzTx/>
              <a:buFontTx/>
              <a:buNone/>
              <a:tabLst/>
              <a:defRPr/>
            </a:pPr>
            <a:endParaRPr kumimoji="0" lang="en-US" sz="893" b="1" i="0" u="none" strike="noStrike" kern="0" cap="none" spc="0" normalizeH="0" baseline="0" noProof="0" dirty="0">
              <a:ln>
                <a:noFill/>
              </a:ln>
              <a:solidFill>
                <a:srgbClr val="53585F"/>
              </a:solidFill>
              <a:effectLst/>
              <a:uLnTx/>
              <a:uFillTx/>
              <a:latin typeface="Gill Sans MT" panose="020B0502020104020203"/>
              <a:sym typeface="PT Sans"/>
            </a:endParaRPr>
          </a:p>
          <a:p>
            <a:pPr marL="271224" marR="0" lvl="1" indent="-161925" algn="just" defTabSz="109299" rtl="0" eaLnBrk="1" fontAlgn="auto" latinLnBrk="0" hangingPunct="0">
              <a:lnSpc>
                <a:spcPct val="100000"/>
              </a:lnSpc>
              <a:spcBef>
                <a:spcPts val="0"/>
              </a:spcBef>
              <a:spcAft>
                <a:spcPts val="383"/>
              </a:spcAft>
              <a:buClrTx/>
              <a:buSzTx/>
              <a:buFont typeface="Wingdings" panose="05000000000000000000" pitchFamily="2" charset="2"/>
              <a:buChar char="ü"/>
              <a:tabLst/>
              <a:defRPr/>
            </a:pPr>
            <a:r>
              <a:rPr kumimoji="0" lang="en-US" sz="1403" b="0" i="0" u="none" strike="noStrike" kern="0" cap="none" spc="0" normalizeH="0" baseline="0" noProof="0" dirty="0">
                <a:ln>
                  <a:noFill/>
                </a:ln>
                <a:solidFill>
                  <a:srgbClr val="53585F"/>
                </a:solidFill>
                <a:effectLst/>
                <a:uLnTx/>
                <a:uFillTx/>
                <a:latin typeface="Gill Sans MT" panose="020B0502020104020203"/>
                <a:cs typeface="Calibri" panose="020F0502020204030204" pitchFamily="34" charset="0"/>
                <a:sym typeface="PT Sans"/>
              </a:rPr>
              <a:t>Slide text here</a:t>
            </a:r>
          </a:p>
        </p:txBody>
      </p:sp>
      <p:sp>
        <p:nvSpPr>
          <p:cNvPr id="13" name="Text Placeholder 17">
            <a:extLst>
              <a:ext uri="{FF2B5EF4-FFF2-40B4-BE49-F238E27FC236}">
                <a16:creationId xmlns:a16="http://schemas.microsoft.com/office/drawing/2014/main" id="{61CF9E58-E6C9-43E7-9AFA-F08FDCFF8DAD}"/>
              </a:ext>
            </a:extLst>
          </p:cNvPr>
          <p:cNvSpPr>
            <a:spLocks noGrp="1"/>
          </p:cNvSpPr>
          <p:nvPr>
            <p:ph type="body" sz="quarter" idx="12" hasCustomPrompt="1"/>
          </p:nvPr>
        </p:nvSpPr>
        <p:spPr>
          <a:xfrm>
            <a:off x="675805" y="1902484"/>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Tree>
    <p:extLst>
      <p:ext uri="{BB962C8B-B14F-4D97-AF65-F5344CB8AC3E}">
        <p14:creationId xmlns:p14="http://schemas.microsoft.com/office/powerpoint/2010/main" val="3628995906"/>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4">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57C64B6-FF27-4B23-A471-958BB09028D6}"/>
              </a:ext>
            </a:extLst>
          </p:cNvPr>
          <p:cNvSpPr txBox="1"/>
          <p:nvPr userDrawn="1"/>
        </p:nvSpPr>
        <p:spPr>
          <a:xfrm>
            <a:off x="7561242" y="3048489"/>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0" name="Title 9">
            <a:extLst>
              <a:ext uri="{FF2B5EF4-FFF2-40B4-BE49-F238E27FC236}">
                <a16:creationId xmlns:a16="http://schemas.microsoft.com/office/drawing/2014/main" id="{B2582044-7494-4DA3-8E16-9B8CE03E5E4B}"/>
              </a:ext>
            </a:extLst>
          </p:cNvPr>
          <p:cNvSpPr>
            <a:spLocks noGrp="1"/>
          </p:cNvSpPr>
          <p:nvPr>
            <p:ph type="title" hasCustomPrompt="1"/>
          </p:nvPr>
        </p:nvSpPr>
        <p:spPr>
          <a:xfrm>
            <a:off x="551304" y="2269997"/>
            <a:ext cx="6666756" cy="1596346"/>
          </a:xfrm>
          <a:prstGeom prst="rect">
            <a:avLst/>
          </a:prstGeom>
        </p:spPr>
        <p:txBody>
          <a:bodyPr/>
          <a:lstStyle>
            <a:lvl1pPr algn="ctr">
              <a:defRPr>
                <a:latin typeface="+mj-lt"/>
              </a:defRPr>
            </a:lvl1pPr>
          </a:lstStyle>
          <a:p>
            <a:r>
              <a:rPr lang="en-US" dirty="0"/>
              <a:t>Slide Title Slide Title</a:t>
            </a:r>
          </a:p>
        </p:txBody>
      </p:sp>
      <p:sp>
        <p:nvSpPr>
          <p:cNvPr id="13" name="Content Placeholder 12">
            <a:extLst>
              <a:ext uri="{FF2B5EF4-FFF2-40B4-BE49-F238E27FC236}">
                <a16:creationId xmlns:a16="http://schemas.microsoft.com/office/drawing/2014/main" id="{3A5A2637-7A02-45CB-8E81-6E5948BADD7D}"/>
              </a:ext>
            </a:extLst>
          </p:cNvPr>
          <p:cNvSpPr>
            <a:spLocks noGrp="1"/>
          </p:cNvSpPr>
          <p:nvPr>
            <p:ph sz="quarter" idx="11"/>
          </p:nvPr>
        </p:nvSpPr>
        <p:spPr>
          <a:xfrm>
            <a:off x="551303" y="4587981"/>
            <a:ext cx="6666504" cy="4376102"/>
          </a:xfrm>
          <a:prstGeom prst="rect">
            <a:avLst/>
          </a:prstGeom>
        </p:spPr>
        <p:txBody>
          <a:bodyPr/>
          <a:lstStyle>
            <a:lvl1pPr marL="182166" indent="-182166">
              <a:buFont typeface="Arial" panose="020B0604020202020204" pitchFamily="34" charset="0"/>
              <a:buChar char="•"/>
              <a:defRPr sz="1403"/>
            </a:lvl1pPr>
            <a:lvl2pPr marL="182166" indent="-182166">
              <a:buFont typeface="Arial" panose="020B0604020202020204" pitchFamily="34" charset="0"/>
              <a:buChar char="•"/>
              <a:defRPr sz="1403"/>
            </a:lvl2pPr>
            <a:lvl3pPr marL="182166" indent="-182166">
              <a:buFont typeface="Arial" panose="020B0604020202020204" pitchFamily="34" charset="0"/>
              <a:buChar char="•"/>
              <a:defRPr sz="1403"/>
            </a:lvl3pPr>
            <a:lvl4pPr marL="182166" indent="-182166">
              <a:buFont typeface="Arial" panose="020B0604020202020204" pitchFamily="34" charset="0"/>
              <a:buChar char="•"/>
              <a:defRPr sz="1403"/>
            </a:lvl4pPr>
            <a:lvl5pPr marL="182166" indent="-182166">
              <a:buFont typeface="Arial" panose="020B0604020202020204" pitchFamily="34" charset="0"/>
              <a:buChar char="•"/>
              <a:defRPr sz="1403"/>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69635048"/>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5">
    <p:spTree>
      <p:nvGrpSpPr>
        <p:cNvPr id="1" name=""/>
        <p:cNvGrpSpPr/>
        <p:nvPr/>
      </p:nvGrpSpPr>
      <p:grpSpPr>
        <a:xfrm>
          <a:off x="0" y="0"/>
          <a:ext cx="0" cy="0"/>
          <a:chOff x="0" y="0"/>
          <a:chExt cx="0" cy="0"/>
        </a:xfrm>
      </p:grpSpPr>
      <p:sp>
        <p:nvSpPr>
          <p:cNvPr id="14" name="Shape 126">
            <a:extLst>
              <a:ext uri="{FF2B5EF4-FFF2-40B4-BE49-F238E27FC236}">
                <a16:creationId xmlns:a16="http://schemas.microsoft.com/office/drawing/2014/main" id="{C140B6B4-5317-49A3-8FF8-F0537A5A80D2}"/>
              </a:ext>
            </a:extLst>
          </p:cNvPr>
          <p:cNvSpPr/>
          <p:nvPr userDrawn="1"/>
        </p:nvSpPr>
        <p:spPr>
          <a:xfrm>
            <a:off x="0" y="1"/>
            <a:ext cx="3173763" cy="100710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998" y="0"/>
                </a:lnTo>
                <a:lnTo>
                  <a:pt x="21600" y="21600"/>
                </a:lnTo>
                <a:lnTo>
                  <a:pt x="0" y="21600"/>
                </a:lnTo>
                <a:lnTo>
                  <a:pt x="0" y="0"/>
                </a:lnTo>
                <a:close/>
              </a:path>
            </a:pathLst>
          </a:cu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26" name="Picture Placeholder 25">
            <a:extLst>
              <a:ext uri="{FF2B5EF4-FFF2-40B4-BE49-F238E27FC236}">
                <a16:creationId xmlns:a16="http://schemas.microsoft.com/office/drawing/2014/main" id="{33175102-C313-4727-BDD2-5291AF8274F6}"/>
              </a:ext>
            </a:extLst>
          </p:cNvPr>
          <p:cNvSpPr>
            <a:spLocks noGrp="1"/>
          </p:cNvSpPr>
          <p:nvPr>
            <p:ph type="pic" sz="quarter" idx="12"/>
          </p:nvPr>
        </p:nvSpPr>
        <p:spPr>
          <a:xfrm>
            <a:off x="315754" y="2397020"/>
            <a:ext cx="3006745" cy="5795222"/>
          </a:xfrm>
          <a:prstGeom prst="rect">
            <a:avLst/>
          </a:prstGeom>
        </p:spPr>
        <p:txBody>
          <a:bodyPr/>
          <a:lstStyle/>
          <a:p>
            <a:endParaRPr lang="en-US"/>
          </a:p>
        </p:txBody>
      </p:sp>
      <p:sp>
        <p:nvSpPr>
          <p:cNvPr id="12" name="Picture Placeholder 8">
            <a:extLst>
              <a:ext uri="{FF2B5EF4-FFF2-40B4-BE49-F238E27FC236}">
                <a16:creationId xmlns:a16="http://schemas.microsoft.com/office/drawing/2014/main" id="{B88ECEEA-13D8-4302-93BB-E5FBB55EF400}"/>
              </a:ext>
            </a:extLst>
          </p:cNvPr>
          <p:cNvSpPr>
            <a:spLocks noGrp="1"/>
          </p:cNvSpPr>
          <p:nvPr>
            <p:ph type="pic" sz="quarter" idx="10"/>
          </p:nvPr>
        </p:nvSpPr>
        <p:spPr>
          <a:xfrm>
            <a:off x="315754" y="2397020"/>
            <a:ext cx="3006745" cy="5795222"/>
          </a:xfrm>
          <a:prstGeom prst="rect">
            <a:avLst/>
          </a:prstGeom>
          <a:solidFill>
            <a:schemeClr val="tx1"/>
          </a:solidFill>
        </p:spPr>
        <p:txBody>
          <a:bodyPr/>
          <a:lstStyle/>
          <a:p>
            <a:endParaRPr lang="en-US" dirty="0"/>
          </a:p>
        </p:txBody>
      </p:sp>
      <p:sp>
        <p:nvSpPr>
          <p:cNvPr id="5" name="Text Placeholder 4">
            <a:extLst>
              <a:ext uri="{FF2B5EF4-FFF2-40B4-BE49-F238E27FC236}">
                <a16:creationId xmlns:a16="http://schemas.microsoft.com/office/drawing/2014/main" id="{7A8C1358-246A-4A6F-8AD4-62E977DFEDD1}"/>
              </a:ext>
            </a:extLst>
          </p:cNvPr>
          <p:cNvSpPr>
            <a:spLocks noGrp="1"/>
          </p:cNvSpPr>
          <p:nvPr>
            <p:ph type="body" sz="quarter" idx="11"/>
          </p:nvPr>
        </p:nvSpPr>
        <p:spPr>
          <a:xfrm>
            <a:off x="4060269" y="5489048"/>
            <a:ext cx="3173730" cy="3739303"/>
          </a:xfrm>
          <a:prstGeom prst="rect">
            <a:avLst/>
          </a:prstGeom>
        </p:spPr>
        <p:txBody>
          <a:bodyPr>
            <a:normAutofit/>
          </a:bodyPr>
          <a:lstStyle>
            <a:lvl1pPr marL="145733" indent="-109299">
              <a:spcAft>
                <a:spcPts val="574"/>
              </a:spcAft>
              <a:buClr>
                <a:srgbClr val="2CB772"/>
              </a:buClr>
              <a:buFont typeface="Wingdings" panose="05000000000000000000" pitchFamily="2" charset="2"/>
              <a:buChar char="ü"/>
              <a:defRPr sz="1403">
                <a:solidFill>
                  <a:srgbClr val="393941"/>
                </a:solidFill>
                <a:latin typeface="+mj-lt"/>
              </a:defRPr>
            </a:lvl1pPr>
            <a:lvl2pPr marL="145733" indent="-109299">
              <a:spcAft>
                <a:spcPts val="574"/>
              </a:spcAft>
              <a:buClr>
                <a:srgbClr val="2CB772"/>
              </a:buClr>
              <a:buFont typeface="Wingdings" panose="05000000000000000000" pitchFamily="2" charset="2"/>
              <a:buChar char="ü"/>
              <a:defRPr sz="1403">
                <a:solidFill>
                  <a:srgbClr val="393941"/>
                </a:solidFill>
                <a:latin typeface="+mj-lt"/>
              </a:defRPr>
            </a:lvl2pPr>
            <a:lvl3pPr marL="145733" indent="-109299">
              <a:spcAft>
                <a:spcPts val="574"/>
              </a:spcAft>
              <a:buClr>
                <a:srgbClr val="2CB772"/>
              </a:buClr>
              <a:buFont typeface="Wingdings" panose="05000000000000000000" pitchFamily="2" charset="2"/>
              <a:buChar char="ü"/>
              <a:defRPr sz="1403">
                <a:solidFill>
                  <a:srgbClr val="393941"/>
                </a:solidFill>
                <a:latin typeface="+mj-lt"/>
              </a:defRPr>
            </a:lvl3pPr>
            <a:lvl4pPr marL="145733" indent="-109299">
              <a:spcAft>
                <a:spcPts val="574"/>
              </a:spcAft>
              <a:buClr>
                <a:srgbClr val="2CB772"/>
              </a:buClr>
              <a:buFont typeface="Wingdings" panose="05000000000000000000" pitchFamily="2" charset="2"/>
              <a:buChar char="ü"/>
              <a:defRPr sz="1403">
                <a:solidFill>
                  <a:srgbClr val="393941"/>
                </a:solidFill>
                <a:latin typeface="+mj-lt"/>
              </a:defRPr>
            </a:lvl4pPr>
            <a:lvl5pPr marL="145733" indent="-109299">
              <a:spcAft>
                <a:spcPts val="574"/>
              </a:spcAft>
              <a:buClr>
                <a:srgbClr val="2CB772"/>
              </a:buClr>
              <a:buFont typeface="Wingdings" panose="05000000000000000000" pitchFamily="2" charset="2"/>
              <a:buChar char="ü"/>
              <a:defRPr sz="1403">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7" name="Text Placeholder 17">
            <a:extLst>
              <a:ext uri="{FF2B5EF4-FFF2-40B4-BE49-F238E27FC236}">
                <a16:creationId xmlns:a16="http://schemas.microsoft.com/office/drawing/2014/main" id="{B1C0D5D0-3589-4A57-8E25-B596DABF7C86}"/>
              </a:ext>
            </a:extLst>
          </p:cNvPr>
          <p:cNvSpPr>
            <a:spLocks noGrp="1"/>
          </p:cNvSpPr>
          <p:nvPr>
            <p:ph type="body" sz="quarter" idx="13" hasCustomPrompt="1"/>
          </p:nvPr>
        </p:nvSpPr>
        <p:spPr>
          <a:xfrm>
            <a:off x="4053359" y="1557410"/>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
        <p:nvSpPr>
          <p:cNvPr id="28" name="Title 9">
            <a:extLst>
              <a:ext uri="{FF2B5EF4-FFF2-40B4-BE49-F238E27FC236}">
                <a16:creationId xmlns:a16="http://schemas.microsoft.com/office/drawing/2014/main" id="{1FFE476B-AF84-4645-9931-B90DCAAAF5BC}"/>
              </a:ext>
            </a:extLst>
          </p:cNvPr>
          <p:cNvSpPr>
            <a:spLocks noGrp="1"/>
          </p:cNvSpPr>
          <p:nvPr>
            <p:ph type="title" hasCustomPrompt="1"/>
          </p:nvPr>
        </p:nvSpPr>
        <p:spPr>
          <a:xfrm>
            <a:off x="4053359" y="2533840"/>
            <a:ext cx="2894299" cy="1596346"/>
          </a:xfrm>
          <a:prstGeom prst="rect">
            <a:avLst/>
          </a:prstGeom>
        </p:spPr>
        <p:txBody>
          <a:bodyPr/>
          <a:lstStyle>
            <a:lvl1pPr algn="l">
              <a:defRPr sz="3825">
                <a:solidFill>
                  <a:srgbClr val="009457"/>
                </a:solidFill>
                <a:latin typeface="+mj-lt"/>
              </a:defRPr>
            </a:lvl1pPr>
          </a:lstStyle>
          <a:p>
            <a:r>
              <a:rPr lang="en-US" dirty="0"/>
              <a:t>Slide Title Slide Title</a:t>
            </a:r>
            <a:br>
              <a:rPr lang="en-US" dirty="0"/>
            </a:br>
            <a:endParaRPr lang="en-US" dirty="0"/>
          </a:p>
        </p:txBody>
      </p:sp>
    </p:spTree>
    <p:extLst>
      <p:ext uri="{BB962C8B-B14F-4D97-AF65-F5344CB8AC3E}">
        <p14:creationId xmlns:p14="http://schemas.microsoft.com/office/powerpoint/2010/main" val="2850927029"/>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6">
    <p:spTree>
      <p:nvGrpSpPr>
        <p:cNvPr id="1" name=""/>
        <p:cNvGrpSpPr/>
        <p:nvPr/>
      </p:nvGrpSpPr>
      <p:grpSpPr>
        <a:xfrm>
          <a:off x="0" y="0"/>
          <a:ext cx="0" cy="0"/>
          <a:chOff x="0" y="0"/>
          <a:chExt cx="0" cy="0"/>
        </a:xfrm>
      </p:grpSpPr>
      <p:sp>
        <p:nvSpPr>
          <p:cNvPr id="37" name="Title 1">
            <a:extLst>
              <a:ext uri="{FF2B5EF4-FFF2-40B4-BE49-F238E27FC236}">
                <a16:creationId xmlns:a16="http://schemas.microsoft.com/office/drawing/2014/main" id="{84844500-D618-4B14-9CEC-1687B5E00D8A}"/>
              </a:ext>
            </a:extLst>
          </p:cNvPr>
          <p:cNvSpPr>
            <a:spLocks noGrp="1"/>
          </p:cNvSpPr>
          <p:nvPr>
            <p:ph type="title" hasCustomPrompt="1"/>
          </p:nvPr>
        </p:nvSpPr>
        <p:spPr>
          <a:xfrm>
            <a:off x="544767" y="2648849"/>
            <a:ext cx="1417412" cy="1596346"/>
          </a:xfrm>
          <a:prstGeom prst="rect">
            <a:avLst/>
          </a:prstGeom>
        </p:spPr>
        <p:txBody>
          <a:bodyPr/>
          <a:lstStyle>
            <a:lvl1pPr>
              <a:defRPr>
                <a:latin typeface="+mj-lt"/>
              </a:defRPr>
            </a:lvl1pPr>
          </a:lstStyle>
          <a:p>
            <a:r>
              <a:rPr lang="en-US" dirty="0"/>
              <a:t>Slide Title </a:t>
            </a:r>
          </a:p>
        </p:txBody>
      </p:sp>
      <p:sp>
        <p:nvSpPr>
          <p:cNvPr id="38" name="Text Placeholder 17">
            <a:extLst>
              <a:ext uri="{FF2B5EF4-FFF2-40B4-BE49-F238E27FC236}">
                <a16:creationId xmlns:a16="http://schemas.microsoft.com/office/drawing/2014/main" id="{00685F81-E8C6-4EB8-9DA0-C1884C991FAC}"/>
              </a:ext>
            </a:extLst>
          </p:cNvPr>
          <p:cNvSpPr>
            <a:spLocks noGrp="1"/>
          </p:cNvSpPr>
          <p:nvPr>
            <p:ph type="body" sz="quarter" idx="12" hasCustomPrompt="1"/>
          </p:nvPr>
        </p:nvSpPr>
        <p:spPr>
          <a:xfrm>
            <a:off x="544766" y="2011681"/>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
        <p:nvSpPr>
          <p:cNvPr id="40" name="Content Placeholder 39">
            <a:extLst>
              <a:ext uri="{FF2B5EF4-FFF2-40B4-BE49-F238E27FC236}">
                <a16:creationId xmlns:a16="http://schemas.microsoft.com/office/drawing/2014/main" id="{59D599B7-AEE8-43BE-918C-2425D21EF5CB}"/>
              </a:ext>
            </a:extLst>
          </p:cNvPr>
          <p:cNvSpPr>
            <a:spLocks noGrp="1"/>
          </p:cNvSpPr>
          <p:nvPr>
            <p:ph sz="quarter" idx="13"/>
          </p:nvPr>
        </p:nvSpPr>
        <p:spPr>
          <a:xfrm>
            <a:off x="2308949" y="2011681"/>
            <a:ext cx="5044976" cy="7252759"/>
          </a:xfrm>
          <a:prstGeom prst="rect">
            <a:avLst/>
          </a:prstGeom>
        </p:spPr>
        <p:txBody>
          <a:bodyPr/>
          <a:lstStyle>
            <a:lvl1pPr marL="182166" indent="-182166">
              <a:buFont typeface="Arial" panose="020B0604020202020204" pitchFamily="34" charset="0"/>
              <a:buChar char="•"/>
              <a:defRPr sz="1403"/>
            </a:lvl1pPr>
            <a:lvl2pPr marL="182166" indent="-182166">
              <a:buFont typeface="Arial" panose="020B0604020202020204" pitchFamily="34" charset="0"/>
              <a:buChar char="•"/>
              <a:defRPr sz="1403"/>
            </a:lvl2pPr>
            <a:lvl3pPr marL="182166" indent="-182166">
              <a:buFont typeface="Arial" panose="020B0604020202020204" pitchFamily="34" charset="0"/>
              <a:buChar char="•"/>
              <a:defRPr sz="1403"/>
            </a:lvl3pPr>
            <a:lvl4pPr marL="182166" indent="-182166">
              <a:buFont typeface="Arial" panose="020B0604020202020204" pitchFamily="34" charset="0"/>
              <a:buChar char="•"/>
              <a:defRPr sz="1403"/>
            </a:lvl4pPr>
            <a:lvl5pPr marL="182166" indent="-182166">
              <a:buFont typeface="Arial" panose="020B0604020202020204" pitchFamily="34" charset="0"/>
              <a:buChar char="•"/>
              <a:defRPr sz="1403"/>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47272691"/>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roup 2">
    <p:spTree>
      <p:nvGrpSpPr>
        <p:cNvPr id="1" name=""/>
        <p:cNvGrpSpPr/>
        <p:nvPr/>
      </p:nvGrpSpPr>
      <p:grpSpPr>
        <a:xfrm>
          <a:off x="0" y="0"/>
          <a:ext cx="0" cy="0"/>
          <a:chOff x="0" y="0"/>
          <a:chExt cx="0" cy="0"/>
        </a:xfrm>
      </p:grpSpPr>
      <p:sp>
        <p:nvSpPr>
          <p:cNvPr id="16" name="Shape 16"/>
          <p:cNvSpPr>
            <a:spLocks noGrp="1"/>
          </p:cNvSpPr>
          <p:nvPr>
            <p:ph type="sldNum" sz="quarter" idx="2"/>
          </p:nvPr>
        </p:nvSpPr>
        <p:spPr>
          <a:xfrm>
            <a:off x="3786900" y="8451851"/>
            <a:ext cx="195566" cy="194669"/>
          </a:xfrm>
          <a:prstGeom prst="rect">
            <a:avLst/>
          </a:prstGeom>
        </p:spPr>
        <p:txBody>
          <a:bodyPr wrap="none"/>
          <a:lstStyle>
            <a:lvl1pPr algn="ctr">
              <a:defRPr sz="765" cap="none" spc="0">
                <a:solidFill>
                  <a:srgbClr val="FFFFFF"/>
                </a:solidFill>
                <a:latin typeface="Roboto Regular"/>
                <a:ea typeface="Roboto Regular"/>
                <a:cs typeface="Roboto Regular"/>
                <a:sym typeface="Roboto Regular"/>
              </a:defRPr>
            </a:lvl1pPr>
          </a:lstStyle>
          <a:p>
            <a:pPr defTabSz="263128" hangingPunct="0"/>
            <a:fld id="{86CB4B4D-7CA3-9044-876B-883B54F8677D}" type="slidenum">
              <a:rPr lang="en-US" kern="0" smtClean="0"/>
              <a:pPr defTabSz="263128" hangingPunct="0"/>
              <a:t>‹#›</a:t>
            </a:fld>
            <a:endParaRPr lang="en-US" kern="0"/>
          </a:p>
        </p:txBody>
      </p:sp>
      <p:sp>
        <p:nvSpPr>
          <p:cNvPr id="3" name="Shape 194">
            <a:extLst>
              <a:ext uri="{FF2B5EF4-FFF2-40B4-BE49-F238E27FC236}">
                <a16:creationId xmlns:a16="http://schemas.microsoft.com/office/drawing/2014/main" id="{B0853DB5-54A1-4802-AD66-1601B4B57B71}"/>
              </a:ext>
            </a:extLst>
          </p:cNvPr>
          <p:cNvSpPr txBox="1">
            <a:spLocks/>
          </p:cNvSpPr>
          <p:nvPr userDrawn="1"/>
        </p:nvSpPr>
        <p:spPr>
          <a:xfrm>
            <a:off x="3815793" y="8451850"/>
            <a:ext cx="137779" cy="220861"/>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a:ln>
                <a:noFill/>
              </a:ln>
              <a:solidFill>
                <a:srgbClr val="393941"/>
              </a:solidFill>
              <a:effectLst/>
              <a:uLnTx/>
              <a:uFillTx/>
              <a:latin typeface="Gill Sans MT" panose="020B0502020104020203"/>
              <a:ea typeface="+mn-ea"/>
              <a:cs typeface="+mn-cs"/>
              <a:sym typeface="Montserrat-Regular"/>
            </a:endParaRPr>
          </a:p>
        </p:txBody>
      </p:sp>
      <p:sp>
        <p:nvSpPr>
          <p:cNvPr id="6" name="Shape 196">
            <a:extLst>
              <a:ext uri="{FF2B5EF4-FFF2-40B4-BE49-F238E27FC236}">
                <a16:creationId xmlns:a16="http://schemas.microsoft.com/office/drawing/2014/main" id="{8AF48CC2-277E-488A-B20D-068B2841B924}"/>
              </a:ext>
            </a:extLst>
          </p:cNvPr>
          <p:cNvSpPr/>
          <p:nvPr/>
        </p:nvSpPr>
        <p:spPr>
          <a:xfrm>
            <a:off x="911640" y="3314870"/>
            <a:ext cx="901125" cy="2073176"/>
          </a:xfrm>
          <a:prstGeom prst="ellipse">
            <a:avLst/>
          </a:prstGeom>
          <a:solidFill>
            <a:srgbClr val="009457"/>
          </a:solidFill>
          <a:ln w="3175" cap="flat">
            <a:noFill/>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Gill Sans MT" panose="020B0502020104020203"/>
              <a:sym typeface="Helvetica Light"/>
            </a:endParaRPr>
          </a:p>
        </p:txBody>
      </p:sp>
      <p:sp>
        <p:nvSpPr>
          <p:cNvPr id="9" name="Shape 204">
            <a:extLst>
              <a:ext uri="{FF2B5EF4-FFF2-40B4-BE49-F238E27FC236}">
                <a16:creationId xmlns:a16="http://schemas.microsoft.com/office/drawing/2014/main" id="{A3C168B0-E208-4FFB-AA94-A31364F0DEFC}"/>
              </a:ext>
            </a:extLst>
          </p:cNvPr>
          <p:cNvSpPr/>
          <p:nvPr userDrawn="1"/>
        </p:nvSpPr>
        <p:spPr>
          <a:xfrm>
            <a:off x="5959636" y="3370749"/>
            <a:ext cx="901124" cy="2073174"/>
          </a:xfrm>
          <a:prstGeom prst="ellipse">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2" name="Shape 211">
            <a:extLst>
              <a:ext uri="{FF2B5EF4-FFF2-40B4-BE49-F238E27FC236}">
                <a16:creationId xmlns:a16="http://schemas.microsoft.com/office/drawing/2014/main" id="{ED52C6BC-12E0-4CC7-ACBE-1E65D58FBBDA}"/>
              </a:ext>
            </a:extLst>
          </p:cNvPr>
          <p:cNvSpPr/>
          <p:nvPr userDrawn="1"/>
        </p:nvSpPr>
        <p:spPr>
          <a:xfrm>
            <a:off x="2594306" y="3370749"/>
            <a:ext cx="901124" cy="2073174"/>
          </a:xfrm>
          <a:prstGeom prst="ellipse">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5" name="Shape 218">
            <a:extLst>
              <a:ext uri="{FF2B5EF4-FFF2-40B4-BE49-F238E27FC236}">
                <a16:creationId xmlns:a16="http://schemas.microsoft.com/office/drawing/2014/main" id="{490C8B31-7A70-4677-8703-50FAB0CECA57}"/>
              </a:ext>
            </a:extLst>
          </p:cNvPr>
          <p:cNvSpPr/>
          <p:nvPr userDrawn="1"/>
        </p:nvSpPr>
        <p:spPr>
          <a:xfrm>
            <a:off x="4276970" y="3370749"/>
            <a:ext cx="901125" cy="2073174"/>
          </a:xfrm>
          <a:prstGeom prst="ellipse">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24" name="Picture Placeholder 23">
            <a:extLst>
              <a:ext uri="{FF2B5EF4-FFF2-40B4-BE49-F238E27FC236}">
                <a16:creationId xmlns:a16="http://schemas.microsoft.com/office/drawing/2014/main" id="{A7481150-B5F1-4BD6-B2E3-C5DDD7DAB3EA}"/>
              </a:ext>
            </a:extLst>
          </p:cNvPr>
          <p:cNvSpPr>
            <a:spLocks noGrp="1"/>
          </p:cNvSpPr>
          <p:nvPr>
            <p:ph type="pic" sz="quarter" idx="10"/>
          </p:nvPr>
        </p:nvSpPr>
        <p:spPr>
          <a:xfrm>
            <a:off x="911841" y="3370264"/>
            <a:ext cx="900708" cy="2073381"/>
          </a:xfrm>
          <a:prstGeom prst="rect">
            <a:avLst/>
          </a:prstGeom>
        </p:spPr>
        <p:txBody>
          <a:bodyPr/>
          <a:lstStyle/>
          <a:p>
            <a:endParaRPr lang="en-US"/>
          </a:p>
        </p:txBody>
      </p:sp>
      <p:sp>
        <p:nvSpPr>
          <p:cNvPr id="25" name="Picture Placeholder 23">
            <a:extLst>
              <a:ext uri="{FF2B5EF4-FFF2-40B4-BE49-F238E27FC236}">
                <a16:creationId xmlns:a16="http://schemas.microsoft.com/office/drawing/2014/main" id="{A483E938-0C48-4B1F-9B8F-D7072BBA9344}"/>
              </a:ext>
            </a:extLst>
          </p:cNvPr>
          <p:cNvSpPr>
            <a:spLocks noGrp="1"/>
          </p:cNvSpPr>
          <p:nvPr>
            <p:ph type="pic" sz="quarter" idx="11"/>
          </p:nvPr>
        </p:nvSpPr>
        <p:spPr>
          <a:xfrm>
            <a:off x="2594722" y="3370264"/>
            <a:ext cx="900708" cy="2073381"/>
          </a:xfrm>
          <a:prstGeom prst="rect">
            <a:avLst/>
          </a:prstGeom>
        </p:spPr>
        <p:txBody>
          <a:bodyPr/>
          <a:lstStyle/>
          <a:p>
            <a:endParaRPr lang="en-US"/>
          </a:p>
        </p:txBody>
      </p:sp>
      <p:sp>
        <p:nvSpPr>
          <p:cNvPr id="26" name="Picture Placeholder 23">
            <a:extLst>
              <a:ext uri="{FF2B5EF4-FFF2-40B4-BE49-F238E27FC236}">
                <a16:creationId xmlns:a16="http://schemas.microsoft.com/office/drawing/2014/main" id="{A8D47B36-88BE-492B-9221-811685707E43}"/>
              </a:ext>
            </a:extLst>
          </p:cNvPr>
          <p:cNvSpPr>
            <a:spLocks noGrp="1"/>
          </p:cNvSpPr>
          <p:nvPr>
            <p:ph type="pic" sz="quarter" idx="12"/>
          </p:nvPr>
        </p:nvSpPr>
        <p:spPr>
          <a:xfrm>
            <a:off x="4277387" y="3370264"/>
            <a:ext cx="900708" cy="2073381"/>
          </a:xfrm>
          <a:prstGeom prst="rect">
            <a:avLst/>
          </a:prstGeom>
        </p:spPr>
        <p:txBody>
          <a:bodyPr/>
          <a:lstStyle/>
          <a:p>
            <a:endParaRPr lang="en-US"/>
          </a:p>
        </p:txBody>
      </p:sp>
      <p:sp>
        <p:nvSpPr>
          <p:cNvPr id="27" name="Picture Placeholder 23">
            <a:extLst>
              <a:ext uri="{FF2B5EF4-FFF2-40B4-BE49-F238E27FC236}">
                <a16:creationId xmlns:a16="http://schemas.microsoft.com/office/drawing/2014/main" id="{B87F483A-6F82-4510-9AF2-701457CBA7DE}"/>
              </a:ext>
            </a:extLst>
          </p:cNvPr>
          <p:cNvSpPr>
            <a:spLocks noGrp="1"/>
          </p:cNvSpPr>
          <p:nvPr>
            <p:ph type="pic" sz="quarter" idx="13"/>
          </p:nvPr>
        </p:nvSpPr>
        <p:spPr>
          <a:xfrm>
            <a:off x="5959636" y="3370264"/>
            <a:ext cx="900708" cy="2073381"/>
          </a:xfrm>
          <a:prstGeom prst="rect">
            <a:avLst/>
          </a:prstGeom>
        </p:spPr>
        <p:txBody>
          <a:bodyPr/>
          <a:lstStyle/>
          <a:p>
            <a:endParaRPr lang="en-US"/>
          </a:p>
        </p:txBody>
      </p:sp>
      <p:sp>
        <p:nvSpPr>
          <p:cNvPr id="29" name="Text Placeholder 28">
            <a:extLst>
              <a:ext uri="{FF2B5EF4-FFF2-40B4-BE49-F238E27FC236}">
                <a16:creationId xmlns:a16="http://schemas.microsoft.com/office/drawing/2014/main" id="{21BA1116-41B6-4179-A4B6-D3A7532FAAB1}"/>
              </a:ext>
            </a:extLst>
          </p:cNvPr>
          <p:cNvSpPr>
            <a:spLocks noGrp="1"/>
          </p:cNvSpPr>
          <p:nvPr>
            <p:ph type="body" sz="quarter" idx="14"/>
          </p:nvPr>
        </p:nvSpPr>
        <p:spPr>
          <a:xfrm>
            <a:off x="687103" y="6529306"/>
            <a:ext cx="1350183" cy="3165403"/>
          </a:xfrm>
          <a:prstGeom prst="rect">
            <a:avLst/>
          </a:prstGeom>
        </p:spPr>
        <p:txBody>
          <a:bodyPr>
            <a:normAutofit/>
          </a:bodyPr>
          <a:lstStyle>
            <a:lvl1pPr indent="0" algn="ctr">
              <a:defRPr sz="1275">
                <a:latin typeface="+mn-lt"/>
              </a:defRPr>
            </a:lvl1pPr>
            <a:lvl2pPr indent="0" algn="ctr">
              <a:defRPr sz="1275">
                <a:latin typeface="+mn-lt"/>
              </a:defRPr>
            </a:lvl2pPr>
            <a:lvl3pPr indent="0" algn="ctr">
              <a:defRPr sz="1275">
                <a:latin typeface="+mn-lt"/>
              </a:defRPr>
            </a:lvl3pPr>
            <a:lvl4pPr indent="0" algn="ctr">
              <a:defRPr sz="1275">
                <a:latin typeface="+mn-lt"/>
              </a:defRPr>
            </a:lvl4pPr>
            <a:lvl5pPr indent="0" algn="ctr">
              <a:defRPr sz="1275">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 name="Text Placeholder 28">
            <a:extLst>
              <a:ext uri="{FF2B5EF4-FFF2-40B4-BE49-F238E27FC236}">
                <a16:creationId xmlns:a16="http://schemas.microsoft.com/office/drawing/2014/main" id="{6D7AC951-9666-4378-9479-2849ECC96E8C}"/>
              </a:ext>
            </a:extLst>
          </p:cNvPr>
          <p:cNvSpPr>
            <a:spLocks noGrp="1"/>
          </p:cNvSpPr>
          <p:nvPr>
            <p:ph type="body" sz="quarter" idx="15"/>
          </p:nvPr>
        </p:nvSpPr>
        <p:spPr>
          <a:xfrm>
            <a:off x="2369776" y="6529306"/>
            <a:ext cx="1350183" cy="3165403"/>
          </a:xfrm>
          <a:prstGeom prst="rect">
            <a:avLst/>
          </a:prstGeom>
        </p:spPr>
        <p:txBody>
          <a:bodyPr>
            <a:normAutofit/>
          </a:bodyPr>
          <a:lstStyle>
            <a:lvl1pPr indent="0" algn="ctr">
              <a:defRPr sz="1275">
                <a:latin typeface="+mn-lt"/>
              </a:defRPr>
            </a:lvl1pPr>
            <a:lvl2pPr indent="0" algn="ctr">
              <a:defRPr sz="1275">
                <a:latin typeface="+mn-lt"/>
              </a:defRPr>
            </a:lvl2pPr>
            <a:lvl3pPr indent="0" algn="ctr">
              <a:defRPr sz="1275">
                <a:latin typeface="+mn-lt"/>
              </a:defRPr>
            </a:lvl3pPr>
            <a:lvl4pPr indent="0" algn="ctr">
              <a:defRPr sz="1275">
                <a:latin typeface="+mn-lt"/>
              </a:defRPr>
            </a:lvl4pPr>
            <a:lvl5pPr indent="0" algn="ctr">
              <a:defRPr sz="1275">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2" name="Text Placeholder 28">
            <a:extLst>
              <a:ext uri="{FF2B5EF4-FFF2-40B4-BE49-F238E27FC236}">
                <a16:creationId xmlns:a16="http://schemas.microsoft.com/office/drawing/2014/main" id="{9616D93D-218E-4861-A680-26D7BB995507}"/>
              </a:ext>
            </a:extLst>
          </p:cNvPr>
          <p:cNvSpPr>
            <a:spLocks noGrp="1"/>
          </p:cNvSpPr>
          <p:nvPr>
            <p:ph type="body" sz="quarter" idx="16"/>
          </p:nvPr>
        </p:nvSpPr>
        <p:spPr>
          <a:xfrm>
            <a:off x="4052442" y="6529306"/>
            <a:ext cx="1350183" cy="3165403"/>
          </a:xfrm>
          <a:prstGeom prst="rect">
            <a:avLst/>
          </a:prstGeom>
        </p:spPr>
        <p:txBody>
          <a:bodyPr>
            <a:normAutofit/>
          </a:bodyPr>
          <a:lstStyle>
            <a:lvl1pPr indent="0" algn="ctr">
              <a:defRPr sz="1275">
                <a:latin typeface="+mn-lt"/>
              </a:defRPr>
            </a:lvl1pPr>
            <a:lvl2pPr indent="0" algn="ctr">
              <a:defRPr sz="1275">
                <a:latin typeface="+mn-lt"/>
              </a:defRPr>
            </a:lvl2pPr>
            <a:lvl3pPr indent="0" algn="ctr">
              <a:defRPr sz="1275">
                <a:latin typeface="+mn-lt"/>
              </a:defRPr>
            </a:lvl3pPr>
            <a:lvl4pPr indent="0" algn="ctr">
              <a:defRPr sz="1275">
                <a:latin typeface="+mn-lt"/>
              </a:defRPr>
            </a:lvl4pPr>
            <a:lvl5pPr indent="0" algn="ctr">
              <a:defRPr sz="1275">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3" name="Text Placeholder 28">
            <a:extLst>
              <a:ext uri="{FF2B5EF4-FFF2-40B4-BE49-F238E27FC236}">
                <a16:creationId xmlns:a16="http://schemas.microsoft.com/office/drawing/2014/main" id="{9D890629-CD5F-4905-AAD7-9B6FBD7EF891}"/>
              </a:ext>
            </a:extLst>
          </p:cNvPr>
          <p:cNvSpPr>
            <a:spLocks noGrp="1"/>
          </p:cNvSpPr>
          <p:nvPr>
            <p:ph type="body" sz="quarter" idx="17"/>
          </p:nvPr>
        </p:nvSpPr>
        <p:spPr>
          <a:xfrm>
            <a:off x="5735114" y="6529306"/>
            <a:ext cx="1350183" cy="3165403"/>
          </a:xfrm>
          <a:prstGeom prst="rect">
            <a:avLst/>
          </a:prstGeom>
        </p:spPr>
        <p:txBody>
          <a:bodyPr>
            <a:normAutofit/>
          </a:bodyPr>
          <a:lstStyle>
            <a:lvl1pPr indent="0" algn="ctr">
              <a:defRPr sz="1275">
                <a:latin typeface="+mn-lt"/>
              </a:defRPr>
            </a:lvl1pPr>
            <a:lvl2pPr indent="0" algn="ctr">
              <a:defRPr sz="1275">
                <a:latin typeface="+mn-lt"/>
              </a:defRPr>
            </a:lvl2pPr>
            <a:lvl3pPr indent="0" algn="ctr">
              <a:defRPr sz="1275">
                <a:latin typeface="+mn-lt"/>
              </a:defRPr>
            </a:lvl3pPr>
            <a:lvl4pPr indent="0" algn="ctr">
              <a:defRPr sz="1275">
                <a:latin typeface="+mn-lt"/>
              </a:defRPr>
            </a:lvl4pPr>
            <a:lvl5pPr indent="0" algn="ctr">
              <a:defRPr sz="1275">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37">
            <a:extLst>
              <a:ext uri="{FF2B5EF4-FFF2-40B4-BE49-F238E27FC236}">
                <a16:creationId xmlns:a16="http://schemas.microsoft.com/office/drawing/2014/main" id="{A1F9B834-19C6-4494-8F8A-3315B3FB1C59}"/>
              </a:ext>
            </a:extLst>
          </p:cNvPr>
          <p:cNvSpPr>
            <a:spLocks noGrp="1"/>
          </p:cNvSpPr>
          <p:nvPr>
            <p:ph type="body" sz="quarter" idx="18" hasCustomPrompt="1"/>
          </p:nvPr>
        </p:nvSpPr>
        <p:spPr>
          <a:xfrm>
            <a:off x="687103" y="5881573"/>
            <a:ext cx="1350183" cy="370083"/>
          </a:xfrm>
          <a:prstGeom prst="rect">
            <a:avLst/>
          </a:prstGeom>
        </p:spPr>
        <p:txBody>
          <a:bodyPr>
            <a:normAutofit/>
          </a:bodyPr>
          <a:lstStyle>
            <a:lvl1pPr algn="ctr">
              <a:defRPr sz="1020" b="1" spc="96">
                <a:solidFill>
                  <a:srgbClr val="393941"/>
                </a:solidFill>
                <a:latin typeface="+mj-lt"/>
              </a:defRPr>
            </a:lvl1pPr>
          </a:lstStyle>
          <a:p>
            <a:pPr lvl="0"/>
            <a:r>
              <a:rPr lang="en-US" dirty="0"/>
              <a:t>HEADING</a:t>
            </a:r>
          </a:p>
        </p:txBody>
      </p:sp>
      <p:sp>
        <p:nvSpPr>
          <p:cNvPr id="35" name="Text Placeholder 37">
            <a:extLst>
              <a:ext uri="{FF2B5EF4-FFF2-40B4-BE49-F238E27FC236}">
                <a16:creationId xmlns:a16="http://schemas.microsoft.com/office/drawing/2014/main" id="{EAF9EBA4-4684-40D9-9CE8-A63C2A11A102}"/>
              </a:ext>
            </a:extLst>
          </p:cNvPr>
          <p:cNvSpPr>
            <a:spLocks noGrp="1"/>
          </p:cNvSpPr>
          <p:nvPr>
            <p:ph type="body" sz="quarter" idx="19" hasCustomPrompt="1"/>
          </p:nvPr>
        </p:nvSpPr>
        <p:spPr>
          <a:xfrm>
            <a:off x="2369776" y="5881573"/>
            <a:ext cx="1350183" cy="370083"/>
          </a:xfrm>
          <a:prstGeom prst="rect">
            <a:avLst/>
          </a:prstGeom>
        </p:spPr>
        <p:txBody>
          <a:bodyPr>
            <a:normAutofit/>
          </a:bodyPr>
          <a:lstStyle>
            <a:lvl1pPr algn="ctr">
              <a:defRPr sz="1020" b="1" spc="96">
                <a:solidFill>
                  <a:srgbClr val="393941"/>
                </a:solidFill>
                <a:latin typeface="+mj-lt"/>
              </a:defRPr>
            </a:lvl1pPr>
          </a:lstStyle>
          <a:p>
            <a:pPr lvl="0"/>
            <a:r>
              <a:rPr lang="en-US" dirty="0"/>
              <a:t>HEADING</a:t>
            </a:r>
          </a:p>
        </p:txBody>
      </p:sp>
      <p:sp>
        <p:nvSpPr>
          <p:cNvPr id="36" name="Text Placeholder 37">
            <a:extLst>
              <a:ext uri="{FF2B5EF4-FFF2-40B4-BE49-F238E27FC236}">
                <a16:creationId xmlns:a16="http://schemas.microsoft.com/office/drawing/2014/main" id="{3431E518-49BB-495E-B130-5187AFFC1CBF}"/>
              </a:ext>
            </a:extLst>
          </p:cNvPr>
          <p:cNvSpPr>
            <a:spLocks noGrp="1"/>
          </p:cNvSpPr>
          <p:nvPr>
            <p:ph type="body" sz="quarter" idx="20" hasCustomPrompt="1"/>
          </p:nvPr>
        </p:nvSpPr>
        <p:spPr>
          <a:xfrm>
            <a:off x="4052442" y="5881573"/>
            <a:ext cx="1350183" cy="370083"/>
          </a:xfrm>
          <a:prstGeom prst="rect">
            <a:avLst/>
          </a:prstGeom>
        </p:spPr>
        <p:txBody>
          <a:bodyPr>
            <a:normAutofit/>
          </a:bodyPr>
          <a:lstStyle>
            <a:lvl1pPr algn="ctr">
              <a:defRPr sz="1020" b="1" spc="96">
                <a:solidFill>
                  <a:srgbClr val="393941"/>
                </a:solidFill>
                <a:latin typeface="+mj-lt"/>
              </a:defRPr>
            </a:lvl1pPr>
          </a:lstStyle>
          <a:p>
            <a:pPr lvl="0"/>
            <a:r>
              <a:rPr lang="en-US" dirty="0"/>
              <a:t>HEADING</a:t>
            </a:r>
          </a:p>
        </p:txBody>
      </p:sp>
      <p:sp>
        <p:nvSpPr>
          <p:cNvPr id="37" name="Text Placeholder 37">
            <a:extLst>
              <a:ext uri="{FF2B5EF4-FFF2-40B4-BE49-F238E27FC236}">
                <a16:creationId xmlns:a16="http://schemas.microsoft.com/office/drawing/2014/main" id="{DCF1CD93-03CD-488A-A804-AA8F42849644}"/>
              </a:ext>
            </a:extLst>
          </p:cNvPr>
          <p:cNvSpPr>
            <a:spLocks noGrp="1"/>
          </p:cNvSpPr>
          <p:nvPr>
            <p:ph type="body" sz="quarter" idx="21" hasCustomPrompt="1"/>
          </p:nvPr>
        </p:nvSpPr>
        <p:spPr>
          <a:xfrm>
            <a:off x="5734898" y="5881573"/>
            <a:ext cx="1350183" cy="370083"/>
          </a:xfrm>
          <a:prstGeom prst="rect">
            <a:avLst/>
          </a:prstGeom>
        </p:spPr>
        <p:txBody>
          <a:bodyPr>
            <a:normAutofit/>
          </a:bodyPr>
          <a:lstStyle>
            <a:lvl1pPr algn="ctr">
              <a:defRPr sz="1020" b="1" spc="96">
                <a:solidFill>
                  <a:srgbClr val="393941"/>
                </a:solidFill>
                <a:latin typeface="+mj-lt"/>
              </a:defRPr>
            </a:lvl1pPr>
          </a:lstStyle>
          <a:p>
            <a:pPr lvl="0"/>
            <a:r>
              <a:rPr lang="en-US" dirty="0"/>
              <a:t>HEADING</a:t>
            </a:r>
          </a:p>
        </p:txBody>
      </p:sp>
      <p:sp>
        <p:nvSpPr>
          <p:cNvPr id="38" name="Title 1">
            <a:extLst>
              <a:ext uri="{FF2B5EF4-FFF2-40B4-BE49-F238E27FC236}">
                <a16:creationId xmlns:a16="http://schemas.microsoft.com/office/drawing/2014/main" id="{24271CA5-8E97-4139-8F02-8814D1D82B9A}"/>
              </a:ext>
            </a:extLst>
          </p:cNvPr>
          <p:cNvSpPr>
            <a:spLocks noGrp="1"/>
          </p:cNvSpPr>
          <p:nvPr>
            <p:ph type="title" hasCustomPrompt="1"/>
          </p:nvPr>
        </p:nvSpPr>
        <p:spPr>
          <a:xfrm>
            <a:off x="676337" y="1766428"/>
            <a:ext cx="6184424" cy="1054913"/>
          </a:xfrm>
          <a:prstGeom prst="rect">
            <a:avLst/>
          </a:prstGeom>
        </p:spPr>
        <p:txBody>
          <a:bodyPr/>
          <a:lstStyle>
            <a:lvl1pPr marL="0" marR="0" indent="0" algn="l" defTabSz="218599" rtl="0" eaLnBrk="1" fontAlgn="auto" latinLnBrk="0" hangingPunct="0">
              <a:lnSpc>
                <a:spcPct val="80000"/>
              </a:lnSpc>
              <a:spcBef>
                <a:spcPts val="0"/>
              </a:spcBef>
              <a:spcAft>
                <a:spcPts val="0"/>
              </a:spcAft>
              <a:buClrTx/>
              <a:buSzTx/>
              <a:buFontTx/>
              <a:buNone/>
              <a:tabLst/>
              <a:defRPr/>
            </a:lvl1pPr>
          </a:lstStyle>
          <a:p>
            <a:pPr marL="0" marR="0" lvl="0" indent="0" algn="l" defTabSz="218599" rtl="0" eaLnBrk="1" fontAlgn="auto" latinLnBrk="0" hangingPunct="0">
              <a:lnSpc>
                <a:spcPct val="80000"/>
              </a:lnSpc>
              <a:spcBef>
                <a:spcPts val="0"/>
              </a:spcBef>
              <a:spcAft>
                <a:spcPts val="0"/>
              </a:spcAft>
              <a:buClrTx/>
              <a:buSzTx/>
              <a:buFontTx/>
              <a:buNone/>
              <a:tabLst/>
              <a:defRPr/>
            </a:pPr>
            <a:r>
              <a:rPr kumimoji="0" lang="en-GB" sz="3188" b="1" i="0" u="none" strike="noStrike" kern="0" cap="none" spc="24" normalizeH="0" baseline="0" noProof="0" dirty="0">
                <a:ln>
                  <a:noFill/>
                </a:ln>
                <a:solidFill>
                  <a:srgbClr val="53585F"/>
                </a:solidFill>
                <a:effectLst/>
                <a:uLnTx/>
                <a:uFillTx/>
                <a:latin typeface="Gill Sans MT" panose="020B0502020104020203"/>
                <a:ea typeface="Gill Sans MT" charset="0"/>
                <a:cs typeface="Gill Sans MT" charset="0"/>
                <a:sym typeface="Montserrat-SemiBold"/>
              </a:rPr>
              <a:t>Slide Title Slide Title </a:t>
            </a:r>
          </a:p>
        </p:txBody>
      </p:sp>
    </p:spTree>
    <p:extLst>
      <p:ext uri="{BB962C8B-B14F-4D97-AF65-F5344CB8AC3E}">
        <p14:creationId xmlns:p14="http://schemas.microsoft.com/office/powerpoint/2010/main" val="4247945708"/>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roup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9062D-08B0-9A4A-AB2A-474470FD3C9E}"/>
              </a:ext>
            </a:extLst>
          </p:cNvPr>
          <p:cNvSpPr>
            <a:spLocks noGrp="1"/>
          </p:cNvSpPr>
          <p:nvPr>
            <p:ph type="title" hasCustomPrompt="1"/>
          </p:nvPr>
        </p:nvSpPr>
        <p:spPr>
          <a:xfrm>
            <a:off x="676337" y="1671570"/>
            <a:ext cx="5253867" cy="1596346"/>
          </a:xfrm>
          <a:prstGeom prst="rect">
            <a:avLst/>
          </a:prstGeom>
        </p:spPr>
        <p:txBody>
          <a:bodyPr/>
          <a:lstStyle>
            <a:lvl1pPr marL="0" marR="0" indent="0" algn="l" defTabSz="218599" rtl="0" eaLnBrk="1" fontAlgn="auto" latinLnBrk="0" hangingPunct="0">
              <a:lnSpc>
                <a:spcPct val="80000"/>
              </a:lnSpc>
              <a:spcBef>
                <a:spcPts val="0"/>
              </a:spcBef>
              <a:spcAft>
                <a:spcPts val="0"/>
              </a:spcAft>
              <a:buClrTx/>
              <a:buSzTx/>
              <a:buFontTx/>
              <a:buNone/>
              <a:tabLst/>
              <a:defRPr/>
            </a:lvl1pPr>
          </a:lstStyle>
          <a:p>
            <a:pPr marL="0" marR="0" lvl="0" indent="0" algn="l" defTabSz="218599" rtl="0" eaLnBrk="1" fontAlgn="auto" latinLnBrk="0" hangingPunct="0">
              <a:lnSpc>
                <a:spcPct val="80000"/>
              </a:lnSpc>
              <a:spcBef>
                <a:spcPts val="0"/>
              </a:spcBef>
              <a:spcAft>
                <a:spcPts val="0"/>
              </a:spcAft>
              <a:buClrTx/>
              <a:buSzTx/>
              <a:buFontTx/>
              <a:buNone/>
              <a:tabLst/>
              <a:defRPr/>
            </a:pPr>
            <a:r>
              <a:rPr kumimoji="0" lang="en-GB" sz="3188" b="1" i="0" u="none" strike="noStrike" kern="0" cap="none" spc="24" normalizeH="0" baseline="0" noProof="0" dirty="0">
                <a:ln>
                  <a:noFill/>
                </a:ln>
                <a:solidFill>
                  <a:srgbClr val="53585F"/>
                </a:solidFill>
                <a:effectLst/>
                <a:uLnTx/>
                <a:uFillTx/>
                <a:latin typeface="Gill Sans MT" panose="020B0502020104020203"/>
                <a:ea typeface="Gill Sans MT" charset="0"/>
                <a:cs typeface="Gill Sans MT" charset="0"/>
                <a:sym typeface="Montserrat-SemiBold"/>
              </a:rPr>
              <a:t>Slide Title Slide Title </a:t>
            </a:r>
          </a:p>
        </p:txBody>
      </p:sp>
      <p:grpSp>
        <p:nvGrpSpPr>
          <p:cNvPr id="5" name="Group 142">
            <a:extLst>
              <a:ext uri="{FF2B5EF4-FFF2-40B4-BE49-F238E27FC236}">
                <a16:creationId xmlns:a16="http://schemas.microsoft.com/office/drawing/2014/main" id="{0BFD2755-CD3F-42B5-AF2F-D025DE67592E}"/>
              </a:ext>
            </a:extLst>
          </p:cNvPr>
          <p:cNvGrpSpPr/>
          <p:nvPr userDrawn="1"/>
        </p:nvGrpSpPr>
        <p:grpSpPr>
          <a:xfrm>
            <a:off x="837214" y="3328329"/>
            <a:ext cx="2716291" cy="6271536"/>
            <a:chOff x="0" y="0"/>
            <a:chExt cx="6186406" cy="8552092"/>
          </a:xfrm>
        </p:grpSpPr>
        <p:sp>
          <p:nvSpPr>
            <p:cNvPr id="7" name="Shape 136">
              <a:extLst>
                <a:ext uri="{FF2B5EF4-FFF2-40B4-BE49-F238E27FC236}">
                  <a16:creationId xmlns:a16="http://schemas.microsoft.com/office/drawing/2014/main" id="{A38032B0-A6E6-4AA6-B1B5-9C8A1AB11A15}"/>
                </a:ext>
              </a:extLst>
            </p:cNvPr>
            <p:cNvSpPr/>
            <p:nvPr/>
          </p:nvSpPr>
          <p:spPr>
            <a:xfrm>
              <a:off x="0" y="0"/>
              <a:ext cx="6186406" cy="8552092"/>
            </a:xfrm>
            <a:prstGeom prst="rect">
              <a:avLst/>
            </a:prstGeom>
            <a:noFill/>
            <a:ln w="50800" cap="flat">
              <a:solidFill>
                <a:srgbClr val="009457"/>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9" name="Shape 137">
              <a:extLst>
                <a:ext uri="{FF2B5EF4-FFF2-40B4-BE49-F238E27FC236}">
                  <a16:creationId xmlns:a16="http://schemas.microsoft.com/office/drawing/2014/main" id="{6557AE7E-C1B0-4FB6-971E-B07976E24416}"/>
                </a:ext>
              </a:extLst>
            </p:cNvPr>
            <p:cNvSpPr/>
            <p:nvPr/>
          </p:nvSpPr>
          <p:spPr>
            <a:xfrm>
              <a:off x="435030" y="1016862"/>
              <a:ext cx="5103661" cy="790601"/>
            </a:xfrm>
            <a:prstGeom prst="roundRect">
              <a:avLst>
                <a:gd name="adj" fmla="val 50000"/>
              </a:avLst>
            </a:prstGeom>
            <a:solidFill>
              <a:srgbClr val="009457"/>
            </a:solidFill>
            <a:ln w="38100" cap="flat">
              <a:solidFill>
                <a:srgbClr val="009457"/>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grpSp>
      <p:grpSp>
        <p:nvGrpSpPr>
          <p:cNvPr id="11" name="Group 150">
            <a:extLst>
              <a:ext uri="{FF2B5EF4-FFF2-40B4-BE49-F238E27FC236}">
                <a16:creationId xmlns:a16="http://schemas.microsoft.com/office/drawing/2014/main" id="{0F50CA4E-B8FF-45E3-A00F-A7E90488E0A5}"/>
              </a:ext>
            </a:extLst>
          </p:cNvPr>
          <p:cNvGrpSpPr/>
          <p:nvPr userDrawn="1"/>
        </p:nvGrpSpPr>
        <p:grpSpPr>
          <a:xfrm>
            <a:off x="3915910" y="3267917"/>
            <a:ext cx="2716291" cy="6271536"/>
            <a:chOff x="0" y="0"/>
            <a:chExt cx="6186406" cy="8552092"/>
          </a:xfrm>
        </p:grpSpPr>
        <p:sp>
          <p:nvSpPr>
            <p:cNvPr id="13" name="Shape 145">
              <a:extLst>
                <a:ext uri="{FF2B5EF4-FFF2-40B4-BE49-F238E27FC236}">
                  <a16:creationId xmlns:a16="http://schemas.microsoft.com/office/drawing/2014/main" id="{7A145CD8-5478-4972-94A4-28622FE0408E}"/>
                </a:ext>
              </a:extLst>
            </p:cNvPr>
            <p:cNvSpPr/>
            <p:nvPr/>
          </p:nvSpPr>
          <p:spPr>
            <a:xfrm>
              <a:off x="0" y="0"/>
              <a:ext cx="6186406" cy="8552092"/>
            </a:xfrm>
            <a:prstGeom prst="rect">
              <a:avLst/>
            </a:prstGeom>
            <a:noFill/>
            <a:ln w="50800" cap="flat">
              <a:solidFill>
                <a:srgbClr val="393941"/>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5" name="Shape 146">
              <a:extLst>
                <a:ext uri="{FF2B5EF4-FFF2-40B4-BE49-F238E27FC236}">
                  <a16:creationId xmlns:a16="http://schemas.microsoft.com/office/drawing/2014/main" id="{651E32B9-B79D-4BFD-86F2-02934964727B}"/>
                </a:ext>
              </a:extLst>
            </p:cNvPr>
            <p:cNvSpPr/>
            <p:nvPr/>
          </p:nvSpPr>
          <p:spPr>
            <a:xfrm>
              <a:off x="647715" y="1066832"/>
              <a:ext cx="4890976" cy="790601"/>
            </a:xfrm>
            <a:prstGeom prst="roundRect">
              <a:avLst>
                <a:gd name="adj" fmla="val 50000"/>
              </a:avLst>
            </a:prstGeom>
            <a:solidFill>
              <a:srgbClr val="393941"/>
            </a:solidFill>
            <a:ln w="38100" cap="flat">
              <a:solidFill>
                <a:srgbClr val="393941"/>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grpSp>
      <p:sp>
        <p:nvSpPr>
          <p:cNvPr id="20" name="Text Placeholder 19">
            <a:extLst>
              <a:ext uri="{FF2B5EF4-FFF2-40B4-BE49-F238E27FC236}">
                <a16:creationId xmlns:a16="http://schemas.microsoft.com/office/drawing/2014/main" id="{A756E2D1-02C4-4D50-B04C-1FBD59E9B152}"/>
              </a:ext>
            </a:extLst>
          </p:cNvPr>
          <p:cNvSpPr>
            <a:spLocks noGrp="1"/>
          </p:cNvSpPr>
          <p:nvPr>
            <p:ph type="body" sz="quarter" idx="10" hasCustomPrompt="1"/>
          </p:nvPr>
        </p:nvSpPr>
        <p:spPr>
          <a:xfrm>
            <a:off x="4200305" y="5219042"/>
            <a:ext cx="2147501" cy="3852228"/>
          </a:xfrm>
          <a:prstGeom prst="rect">
            <a:avLst/>
          </a:prstGeom>
        </p:spPr>
        <p:txBody>
          <a:bodyPr/>
          <a:lstStyle>
            <a:lvl2pPr marL="72866" marR="0" indent="-72866" algn="l" defTabSz="340043" rtl="0" eaLnBrk="1" fontAlgn="auto" latinLnBrk="0" hangingPunct="0">
              <a:lnSpc>
                <a:spcPct val="90000"/>
              </a:lnSpc>
              <a:spcBef>
                <a:spcPct val="0"/>
              </a:spcBef>
              <a:spcAft>
                <a:spcPct val="15000"/>
              </a:spcAft>
              <a:buClrTx/>
              <a:buSzTx/>
              <a:buFontTx/>
              <a:buChar char="•"/>
              <a:tabLst/>
              <a:defRPr/>
            </a:lvl2pPr>
          </a:lstStyle>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1148" b="0" i="0" u="none" strike="noStrike" kern="1200" cap="none" spc="0" normalizeH="0" baseline="0" noProof="0" dirty="0">
              <a:ln>
                <a:noFill/>
              </a:ln>
              <a:solidFill>
                <a:srgbClr val="53585F"/>
              </a:solidFill>
              <a:effectLst/>
              <a:uLnTx/>
              <a:uFillTx/>
              <a:latin typeface="PT Sans"/>
              <a:sym typeface="PT Sans"/>
            </a:endParaRPr>
          </a:p>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endParaRPr>
          </a:p>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p>
        </p:txBody>
      </p:sp>
      <p:sp>
        <p:nvSpPr>
          <p:cNvPr id="21" name="Text Placeholder 19">
            <a:extLst>
              <a:ext uri="{FF2B5EF4-FFF2-40B4-BE49-F238E27FC236}">
                <a16:creationId xmlns:a16="http://schemas.microsoft.com/office/drawing/2014/main" id="{5E9A1071-EF93-45BE-B608-8F05979EC6DA}"/>
              </a:ext>
            </a:extLst>
          </p:cNvPr>
          <p:cNvSpPr>
            <a:spLocks noGrp="1"/>
          </p:cNvSpPr>
          <p:nvPr>
            <p:ph type="body" sz="quarter" idx="11" hasCustomPrompt="1"/>
          </p:nvPr>
        </p:nvSpPr>
        <p:spPr>
          <a:xfrm>
            <a:off x="1099056" y="5200720"/>
            <a:ext cx="2147501" cy="3852228"/>
          </a:xfrm>
          <a:prstGeom prst="rect">
            <a:avLst/>
          </a:prstGeom>
        </p:spPr>
        <p:txBody>
          <a:bodyPr/>
          <a:lstStyle>
            <a:lvl2pPr marL="72866" marR="0" indent="-72866" algn="l" defTabSz="340043" rtl="0" eaLnBrk="1" fontAlgn="auto" latinLnBrk="0" hangingPunct="0">
              <a:lnSpc>
                <a:spcPct val="90000"/>
              </a:lnSpc>
              <a:spcBef>
                <a:spcPct val="0"/>
              </a:spcBef>
              <a:spcAft>
                <a:spcPct val="15000"/>
              </a:spcAft>
              <a:buClrTx/>
              <a:buSzTx/>
              <a:buFontTx/>
              <a:buChar char="•"/>
              <a:tabLst/>
              <a:defRPr/>
            </a:lvl2pPr>
          </a:lstStyle>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1148" b="0" i="0" u="none" strike="noStrike" kern="1200" cap="none" spc="0" normalizeH="0" baseline="0" noProof="0" dirty="0">
              <a:ln>
                <a:noFill/>
              </a:ln>
              <a:solidFill>
                <a:srgbClr val="53585F"/>
              </a:solidFill>
              <a:effectLst/>
              <a:uLnTx/>
              <a:uFillTx/>
              <a:latin typeface="PT Sans"/>
              <a:sym typeface="PT Sans"/>
            </a:endParaRPr>
          </a:p>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b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br>
            <a:endPar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endParaRPr>
          </a:p>
          <a:p>
            <a:pPr marL="72866" marR="0" lvl="1" indent="-72866" algn="l" defTabSz="340043" rtl="0" eaLnBrk="1" fontAlgn="auto" latinLnBrk="0" hangingPunct="0">
              <a:lnSpc>
                <a:spcPct val="90000"/>
              </a:lnSpc>
              <a:spcBef>
                <a:spcPct val="0"/>
              </a:spcBef>
              <a:spcAft>
                <a:spcPct val="15000"/>
              </a:spcAft>
              <a:buClrTx/>
              <a:buSzTx/>
              <a:buFontTx/>
              <a:buChar char="•"/>
              <a:tabLst/>
              <a:defRPr/>
            </a:pPr>
            <a:r>
              <a:rPr kumimoji="0" lang="en-US" sz="1148" b="1"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Text </a:t>
            </a:r>
            <a:r>
              <a:rPr kumimoji="0" lang="en-US" sz="1148" b="0" i="0" u="none" strike="noStrike" kern="1200" cap="none" spc="0" normalizeH="0" baseline="0" noProof="0" dirty="0">
                <a:ln>
                  <a:noFill/>
                </a:ln>
                <a:solidFill>
                  <a:srgbClr val="53585F"/>
                </a:solidFill>
                <a:effectLst/>
                <a:uLnTx/>
                <a:uFillTx/>
                <a:latin typeface="PT Sans"/>
                <a:ea typeface="Gill Sans MT" charset="0"/>
                <a:cs typeface="Gill Sans MT" charset="0"/>
                <a:sym typeface="PT Sans"/>
              </a:rPr>
              <a:t>here</a:t>
            </a:r>
          </a:p>
        </p:txBody>
      </p:sp>
      <p:sp>
        <p:nvSpPr>
          <p:cNvPr id="22" name="Text Placeholder 37">
            <a:extLst>
              <a:ext uri="{FF2B5EF4-FFF2-40B4-BE49-F238E27FC236}">
                <a16:creationId xmlns:a16="http://schemas.microsoft.com/office/drawing/2014/main" id="{B96815F7-6121-4EE8-A1EE-8B9619B593EA}"/>
              </a:ext>
            </a:extLst>
          </p:cNvPr>
          <p:cNvSpPr>
            <a:spLocks noGrp="1"/>
          </p:cNvSpPr>
          <p:nvPr>
            <p:ph type="body" sz="quarter" idx="16" hasCustomPrompt="1"/>
          </p:nvPr>
        </p:nvSpPr>
        <p:spPr>
          <a:xfrm>
            <a:off x="1248569" y="4178874"/>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
        <p:nvSpPr>
          <p:cNvPr id="23" name="Text Placeholder 37">
            <a:extLst>
              <a:ext uri="{FF2B5EF4-FFF2-40B4-BE49-F238E27FC236}">
                <a16:creationId xmlns:a16="http://schemas.microsoft.com/office/drawing/2014/main" id="{E55F6E35-30B5-48C9-9BAC-53128597733D}"/>
              </a:ext>
            </a:extLst>
          </p:cNvPr>
          <p:cNvSpPr>
            <a:spLocks noGrp="1"/>
          </p:cNvSpPr>
          <p:nvPr>
            <p:ph type="body" sz="quarter" idx="17" hasCustomPrompt="1"/>
          </p:nvPr>
        </p:nvSpPr>
        <p:spPr>
          <a:xfrm>
            <a:off x="4349818" y="4211483"/>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Tree>
    <p:extLst>
      <p:ext uri="{BB962C8B-B14F-4D97-AF65-F5344CB8AC3E}">
        <p14:creationId xmlns:p14="http://schemas.microsoft.com/office/powerpoint/2010/main" val="616269930"/>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Group 5">
    <p:spTree>
      <p:nvGrpSpPr>
        <p:cNvPr id="1" name=""/>
        <p:cNvGrpSpPr/>
        <p:nvPr/>
      </p:nvGrpSpPr>
      <p:grpSpPr>
        <a:xfrm>
          <a:off x="0" y="0"/>
          <a:ext cx="0" cy="0"/>
          <a:chOff x="0" y="0"/>
          <a:chExt cx="0" cy="0"/>
        </a:xfrm>
      </p:grpSpPr>
      <p:sp>
        <p:nvSpPr>
          <p:cNvPr id="3" name="Picture Placeholder 1">
            <a:extLst>
              <a:ext uri="{FF2B5EF4-FFF2-40B4-BE49-F238E27FC236}">
                <a16:creationId xmlns:a16="http://schemas.microsoft.com/office/drawing/2014/main" id="{7256C2B7-ABE9-4654-B268-7FC5B5BD2BC7}"/>
              </a:ext>
            </a:extLst>
          </p:cNvPr>
          <p:cNvSpPr>
            <a:spLocks noGrp="1"/>
          </p:cNvSpPr>
          <p:nvPr>
            <p:ph type="pic" sz="quarter" idx="10"/>
          </p:nvPr>
        </p:nvSpPr>
        <p:spPr>
          <a:xfrm>
            <a:off x="683333" y="3934142"/>
            <a:ext cx="1968188" cy="3489759"/>
          </a:xfrm>
          <a:prstGeom prst="rect">
            <a:avLst/>
          </a:prstGeom>
          <a:solidFill>
            <a:schemeClr val="tx1"/>
          </a:solidFill>
        </p:spPr>
      </p:sp>
      <p:sp>
        <p:nvSpPr>
          <p:cNvPr id="4" name="Picture Placeholder 4">
            <a:extLst>
              <a:ext uri="{FF2B5EF4-FFF2-40B4-BE49-F238E27FC236}">
                <a16:creationId xmlns:a16="http://schemas.microsoft.com/office/drawing/2014/main" id="{DAF314C4-6B5A-4A23-823E-7EA687CBA9D2}"/>
              </a:ext>
            </a:extLst>
          </p:cNvPr>
          <p:cNvSpPr>
            <a:spLocks noGrp="1"/>
          </p:cNvSpPr>
          <p:nvPr>
            <p:ph type="pic" sz="quarter" idx="11"/>
          </p:nvPr>
        </p:nvSpPr>
        <p:spPr>
          <a:xfrm>
            <a:off x="2901599" y="3934140"/>
            <a:ext cx="1966001" cy="3489759"/>
          </a:xfrm>
          <a:prstGeom prst="rect">
            <a:avLst/>
          </a:prstGeom>
          <a:solidFill>
            <a:schemeClr val="tx1"/>
          </a:solidFill>
        </p:spPr>
      </p:sp>
      <p:sp>
        <p:nvSpPr>
          <p:cNvPr id="5" name="Picture Placeholder 5">
            <a:extLst>
              <a:ext uri="{FF2B5EF4-FFF2-40B4-BE49-F238E27FC236}">
                <a16:creationId xmlns:a16="http://schemas.microsoft.com/office/drawing/2014/main" id="{BC703053-7A23-4E5B-A292-26C8837779CA}"/>
              </a:ext>
            </a:extLst>
          </p:cNvPr>
          <p:cNvSpPr>
            <a:spLocks noGrp="1"/>
          </p:cNvSpPr>
          <p:nvPr>
            <p:ph type="pic" sz="quarter" idx="12"/>
          </p:nvPr>
        </p:nvSpPr>
        <p:spPr>
          <a:xfrm>
            <a:off x="5129084" y="3934140"/>
            <a:ext cx="1971918" cy="3489759"/>
          </a:xfrm>
          <a:prstGeom prst="rect">
            <a:avLst/>
          </a:prstGeom>
          <a:solidFill>
            <a:schemeClr val="tx1"/>
          </a:solidFill>
        </p:spPr>
      </p:sp>
      <p:sp>
        <p:nvSpPr>
          <p:cNvPr id="8" name="Shape 106">
            <a:extLst>
              <a:ext uri="{FF2B5EF4-FFF2-40B4-BE49-F238E27FC236}">
                <a16:creationId xmlns:a16="http://schemas.microsoft.com/office/drawing/2014/main" id="{DD814868-CB68-45DD-909D-1B0D50C91A6B}"/>
              </a:ext>
            </a:extLst>
          </p:cNvPr>
          <p:cNvSpPr/>
          <p:nvPr userDrawn="1"/>
        </p:nvSpPr>
        <p:spPr>
          <a:xfrm>
            <a:off x="683333" y="3242170"/>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10" name="Shape 111">
            <a:extLst>
              <a:ext uri="{FF2B5EF4-FFF2-40B4-BE49-F238E27FC236}">
                <a16:creationId xmlns:a16="http://schemas.microsoft.com/office/drawing/2014/main" id="{30420FDF-8C99-4F4C-A50D-D77EC29DB227}"/>
              </a:ext>
            </a:extLst>
          </p:cNvPr>
          <p:cNvSpPr/>
          <p:nvPr userDrawn="1"/>
        </p:nvSpPr>
        <p:spPr>
          <a:xfrm>
            <a:off x="5131829" y="3934139"/>
            <a:ext cx="1971918" cy="3489759"/>
          </a:xfrm>
          <a:prstGeom prst="rect">
            <a:avLst/>
          </a:prstGeom>
          <a:solidFill>
            <a:srgbClr val="2CB772">
              <a:alpha val="80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6" name="Text Placeholder 15">
            <a:extLst>
              <a:ext uri="{FF2B5EF4-FFF2-40B4-BE49-F238E27FC236}">
                <a16:creationId xmlns:a16="http://schemas.microsoft.com/office/drawing/2014/main" id="{78B6A215-4808-4A24-8E82-D9DCF4F21AD6}"/>
              </a:ext>
            </a:extLst>
          </p:cNvPr>
          <p:cNvSpPr>
            <a:spLocks noGrp="1"/>
          </p:cNvSpPr>
          <p:nvPr>
            <p:ph type="body" sz="quarter" idx="13" hasCustomPrompt="1"/>
          </p:nvPr>
        </p:nvSpPr>
        <p:spPr>
          <a:xfrm>
            <a:off x="675805" y="2090016"/>
            <a:ext cx="4574450" cy="1821921"/>
          </a:xfrm>
          <a:prstGeom prst="rect">
            <a:avLst/>
          </a:prstGeom>
        </p:spPr>
        <p:txBody>
          <a:bodyPr>
            <a:normAutofit/>
          </a:bodyPr>
          <a:lstStyle>
            <a:lvl1pPr algn="l">
              <a:defRPr lang="en-US" sz="3188" b="1" dirty="0">
                <a:solidFill>
                  <a:srgbClr val="393941"/>
                </a:solidFill>
              </a:defRPr>
            </a:lvl1pPr>
          </a:lstStyle>
          <a:p>
            <a:r>
              <a:rPr lang="en-US" dirty="0">
                <a:latin typeface="+mj-lt"/>
              </a:rPr>
              <a:t>Slide Title Slide Title</a:t>
            </a:r>
          </a:p>
        </p:txBody>
      </p:sp>
      <p:sp>
        <p:nvSpPr>
          <p:cNvPr id="18" name="Text Placeholder 17">
            <a:extLst>
              <a:ext uri="{FF2B5EF4-FFF2-40B4-BE49-F238E27FC236}">
                <a16:creationId xmlns:a16="http://schemas.microsoft.com/office/drawing/2014/main" id="{8A82C35C-C79F-4804-B86C-78F0F442A518}"/>
              </a:ext>
            </a:extLst>
          </p:cNvPr>
          <p:cNvSpPr>
            <a:spLocks noGrp="1"/>
          </p:cNvSpPr>
          <p:nvPr>
            <p:ph type="body" sz="quarter" idx="14" hasCustomPrompt="1"/>
          </p:nvPr>
        </p:nvSpPr>
        <p:spPr>
          <a:xfrm>
            <a:off x="668447" y="7703834"/>
            <a:ext cx="1968401" cy="942976"/>
          </a:xfrm>
          <a:prstGeom prst="rect">
            <a:avLst/>
          </a:prstGeom>
        </p:spPr>
        <p:txBody>
          <a:bodyPr>
            <a:noAutofit/>
          </a:bodyPr>
          <a:lstStyle>
            <a:lvl1pPr algn="ctr">
              <a:defRPr lang="en-US" sz="1020" dirty="0"/>
            </a:lvl1pPr>
            <a:lvl2pPr>
              <a:defRPr/>
            </a:lvl2pPr>
            <a:lvl3pPr>
              <a:defRPr/>
            </a:lvl3pPr>
            <a:lvl4pPr>
              <a:defRPr/>
            </a:lvl4pPr>
            <a:lvl5pPr>
              <a:defRPr/>
            </a:lvl5pPr>
          </a:lstStyle>
          <a:p>
            <a:r>
              <a:rPr lang="en-US" dirty="0">
                <a:latin typeface="+mn-lt"/>
              </a:rPr>
              <a:t>Lorem Ipsum is simply dummy text of the printing and typesetting industry. Lorem Ipsum</a:t>
            </a:r>
          </a:p>
        </p:txBody>
      </p:sp>
      <p:sp>
        <p:nvSpPr>
          <p:cNvPr id="19" name="Text Placeholder 17">
            <a:extLst>
              <a:ext uri="{FF2B5EF4-FFF2-40B4-BE49-F238E27FC236}">
                <a16:creationId xmlns:a16="http://schemas.microsoft.com/office/drawing/2014/main" id="{E661EC2B-5FD9-42EC-93F3-C776C24D0BC1}"/>
              </a:ext>
            </a:extLst>
          </p:cNvPr>
          <p:cNvSpPr>
            <a:spLocks noGrp="1"/>
          </p:cNvSpPr>
          <p:nvPr>
            <p:ph type="body" sz="quarter" idx="15" hasCustomPrompt="1"/>
          </p:nvPr>
        </p:nvSpPr>
        <p:spPr>
          <a:xfrm>
            <a:off x="2899199" y="7703834"/>
            <a:ext cx="1968401" cy="942976"/>
          </a:xfrm>
          <a:prstGeom prst="rect">
            <a:avLst/>
          </a:prstGeom>
        </p:spPr>
        <p:txBody>
          <a:bodyPr>
            <a:noAutofit/>
          </a:bodyPr>
          <a:lstStyle>
            <a:lvl1pPr algn="ctr">
              <a:defRPr lang="en-US" sz="1020" dirty="0"/>
            </a:lvl1pPr>
            <a:lvl2pPr>
              <a:defRPr/>
            </a:lvl2pPr>
            <a:lvl3pPr>
              <a:defRPr/>
            </a:lvl3pPr>
            <a:lvl4pPr>
              <a:defRPr/>
            </a:lvl4pPr>
            <a:lvl5pPr>
              <a:defRPr/>
            </a:lvl5pPr>
          </a:lstStyle>
          <a:p>
            <a:r>
              <a:rPr lang="en-US" dirty="0">
                <a:latin typeface="+mn-lt"/>
              </a:rPr>
              <a:t>Lorem Ipsum is simply dummy text of the printing and typesetting industry. Lorem Ipsum</a:t>
            </a:r>
          </a:p>
        </p:txBody>
      </p:sp>
      <p:sp>
        <p:nvSpPr>
          <p:cNvPr id="20" name="Text Placeholder 17">
            <a:extLst>
              <a:ext uri="{FF2B5EF4-FFF2-40B4-BE49-F238E27FC236}">
                <a16:creationId xmlns:a16="http://schemas.microsoft.com/office/drawing/2014/main" id="{2D2E0F51-AE59-45D9-9139-F1780082E36C}"/>
              </a:ext>
            </a:extLst>
          </p:cNvPr>
          <p:cNvSpPr>
            <a:spLocks noGrp="1"/>
          </p:cNvSpPr>
          <p:nvPr>
            <p:ph type="body" sz="quarter" idx="16" hasCustomPrompt="1"/>
          </p:nvPr>
        </p:nvSpPr>
        <p:spPr>
          <a:xfrm>
            <a:off x="5129085" y="7703834"/>
            <a:ext cx="1968401" cy="942976"/>
          </a:xfrm>
          <a:prstGeom prst="rect">
            <a:avLst/>
          </a:prstGeom>
        </p:spPr>
        <p:txBody>
          <a:bodyPr>
            <a:noAutofit/>
          </a:bodyPr>
          <a:lstStyle>
            <a:lvl1pPr algn="ctr">
              <a:defRPr lang="en-US" sz="1020" dirty="0"/>
            </a:lvl1pPr>
            <a:lvl2pPr>
              <a:defRPr/>
            </a:lvl2pPr>
            <a:lvl3pPr>
              <a:defRPr/>
            </a:lvl3pPr>
            <a:lvl4pPr>
              <a:defRPr/>
            </a:lvl4pPr>
            <a:lvl5pPr>
              <a:defRPr/>
            </a:lvl5pPr>
          </a:lstStyle>
          <a:p>
            <a:r>
              <a:rPr lang="en-US" dirty="0">
                <a:latin typeface="+mn-lt"/>
              </a:rPr>
              <a:t>Lorem Ipsum is simply dummy text of the printing and typesetting industry. Lorem Ipsum</a:t>
            </a:r>
          </a:p>
        </p:txBody>
      </p:sp>
      <p:sp>
        <p:nvSpPr>
          <p:cNvPr id="21" name="Text Placeholder 17">
            <a:extLst>
              <a:ext uri="{FF2B5EF4-FFF2-40B4-BE49-F238E27FC236}">
                <a16:creationId xmlns:a16="http://schemas.microsoft.com/office/drawing/2014/main" id="{48EA6C98-3E94-4814-B75C-DBA721D07A9B}"/>
              </a:ext>
            </a:extLst>
          </p:cNvPr>
          <p:cNvSpPr>
            <a:spLocks noGrp="1"/>
          </p:cNvSpPr>
          <p:nvPr>
            <p:ph type="body" sz="quarter" idx="17" hasCustomPrompt="1"/>
          </p:nvPr>
        </p:nvSpPr>
        <p:spPr>
          <a:xfrm>
            <a:off x="668447" y="1443280"/>
            <a:ext cx="1417350" cy="423757"/>
          </a:xfrm>
          <a:prstGeom prst="rect">
            <a:avLst/>
          </a:prstGeom>
        </p:spPr>
        <p:txBody>
          <a:bodyPr/>
          <a:lstStyle>
            <a:lvl1pPr>
              <a:defRPr>
                <a:solidFill>
                  <a:schemeClr val="tx1">
                    <a:lumMod val="75000"/>
                  </a:schemeClr>
                </a:solidFill>
                <a:latin typeface="+mn-lt"/>
              </a:defRPr>
            </a:lvl1pPr>
          </a:lstStyle>
          <a:p>
            <a:pPr lvl="0"/>
            <a:r>
              <a:rPr lang="en-US" dirty="0"/>
              <a:t>PASSAGES PROJECT</a:t>
            </a:r>
          </a:p>
        </p:txBody>
      </p:sp>
    </p:spTree>
    <p:extLst>
      <p:ext uri="{BB962C8B-B14F-4D97-AF65-F5344CB8AC3E}">
        <p14:creationId xmlns:p14="http://schemas.microsoft.com/office/powerpoint/2010/main" val="3965611356"/>
      </p:ext>
    </p:extLst>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Heavy Group">
    <p:spTree>
      <p:nvGrpSpPr>
        <p:cNvPr id="1" name=""/>
        <p:cNvGrpSpPr/>
        <p:nvPr/>
      </p:nvGrpSpPr>
      <p:grpSpPr>
        <a:xfrm>
          <a:off x="0" y="0"/>
          <a:ext cx="0" cy="0"/>
          <a:chOff x="0" y="0"/>
          <a:chExt cx="0" cy="0"/>
        </a:xfrm>
      </p:grpSpPr>
      <p:sp>
        <p:nvSpPr>
          <p:cNvPr id="5" name="Shape 136">
            <a:extLst>
              <a:ext uri="{FF2B5EF4-FFF2-40B4-BE49-F238E27FC236}">
                <a16:creationId xmlns:a16="http://schemas.microsoft.com/office/drawing/2014/main" id="{A169A340-98F0-4CA3-9C7C-C84370F5DF83}"/>
              </a:ext>
            </a:extLst>
          </p:cNvPr>
          <p:cNvSpPr/>
          <p:nvPr/>
        </p:nvSpPr>
        <p:spPr>
          <a:xfrm>
            <a:off x="687699" y="1893433"/>
            <a:ext cx="1971918" cy="6271536"/>
          </a:xfrm>
          <a:prstGeom prst="rect">
            <a:avLst/>
          </a:prstGeom>
          <a:noFill/>
          <a:ln w="508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9" name="Shape 137">
            <a:extLst>
              <a:ext uri="{FF2B5EF4-FFF2-40B4-BE49-F238E27FC236}">
                <a16:creationId xmlns:a16="http://schemas.microsoft.com/office/drawing/2014/main" id="{F06FB9C4-F7E8-447C-95B6-26434ED2F1C7}"/>
              </a:ext>
            </a:extLst>
          </p:cNvPr>
          <p:cNvSpPr/>
          <p:nvPr/>
        </p:nvSpPr>
        <p:spPr>
          <a:xfrm>
            <a:off x="1182375" y="6825160"/>
            <a:ext cx="982567" cy="579775"/>
          </a:xfrm>
          <a:prstGeom prst="roundRect">
            <a:avLst>
              <a:gd name="adj" fmla="val 50000"/>
            </a:avLst>
          </a:prstGeom>
          <a:solidFill>
            <a:srgbClr val="2CB772"/>
          </a:solidFill>
          <a:ln w="38100" cap="flat">
            <a:solidFill>
              <a:srgbClr val="009457"/>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4" name="Shape 145">
            <a:extLst>
              <a:ext uri="{FF2B5EF4-FFF2-40B4-BE49-F238E27FC236}">
                <a16:creationId xmlns:a16="http://schemas.microsoft.com/office/drawing/2014/main" id="{09A81C45-E0F7-4295-AA90-CDE7EAD148DB}"/>
              </a:ext>
            </a:extLst>
          </p:cNvPr>
          <p:cNvSpPr/>
          <p:nvPr/>
        </p:nvSpPr>
        <p:spPr>
          <a:xfrm>
            <a:off x="2900242" y="1893433"/>
            <a:ext cx="1971918" cy="6271536"/>
          </a:xfrm>
          <a:prstGeom prst="rect">
            <a:avLst/>
          </a:prstGeom>
          <a:noFill/>
          <a:ln w="50800" cap="flat">
            <a:solidFill>
              <a:srgbClr val="393941"/>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7" name="Shape 146">
            <a:extLst>
              <a:ext uri="{FF2B5EF4-FFF2-40B4-BE49-F238E27FC236}">
                <a16:creationId xmlns:a16="http://schemas.microsoft.com/office/drawing/2014/main" id="{E6BA8FC6-FC14-4936-9204-800889A8C808}"/>
              </a:ext>
            </a:extLst>
          </p:cNvPr>
          <p:cNvSpPr/>
          <p:nvPr/>
        </p:nvSpPr>
        <p:spPr>
          <a:xfrm>
            <a:off x="3394917" y="6825160"/>
            <a:ext cx="982567" cy="579775"/>
          </a:xfrm>
          <a:prstGeom prst="roundRect">
            <a:avLst>
              <a:gd name="adj" fmla="val 50000"/>
            </a:avLst>
          </a:prstGeom>
          <a:solidFill>
            <a:srgbClr val="393941"/>
          </a:solidFill>
          <a:ln w="38100" cap="flat">
            <a:solidFill>
              <a:srgbClr val="393941"/>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22" name="Shape 153">
            <a:extLst>
              <a:ext uri="{FF2B5EF4-FFF2-40B4-BE49-F238E27FC236}">
                <a16:creationId xmlns:a16="http://schemas.microsoft.com/office/drawing/2014/main" id="{C5175499-90BB-4927-A25B-BA45E7B3599F}"/>
              </a:ext>
            </a:extLst>
          </p:cNvPr>
          <p:cNvSpPr/>
          <p:nvPr/>
        </p:nvSpPr>
        <p:spPr>
          <a:xfrm>
            <a:off x="5112784" y="1893433"/>
            <a:ext cx="1971918" cy="6271536"/>
          </a:xfrm>
          <a:prstGeom prst="rect">
            <a:avLst/>
          </a:prstGeom>
          <a:noFill/>
          <a:ln w="508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25" name="Shape 154">
            <a:extLst>
              <a:ext uri="{FF2B5EF4-FFF2-40B4-BE49-F238E27FC236}">
                <a16:creationId xmlns:a16="http://schemas.microsoft.com/office/drawing/2014/main" id="{32FB78FA-B697-46B1-8320-328060B31067}"/>
              </a:ext>
            </a:extLst>
          </p:cNvPr>
          <p:cNvSpPr/>
          <p:nvPr/>
        </p:nvSpPr>
        <p:spPr>
          <a:xfrm>
            <a:off x="5607459" y="6825160"/>
            <a:ext cx="982567" cy="579775"/>
          </a:xfrm>
          <a:prstGeom prst="roundRect">
            <a:avLst>
              <a:gd name="adj" fmla="val 50000"/>
            </a:avLst>
          </a:prstGeom>
          <a:solidFill>
            <a:srgbClr val="2CB772"/>
          </a:solidFill>
          <a:ln w="38100" cap="flat">
            <a:solidFill>
              <a:srgbClr val="009457"/>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31" name="Picture Placeholder 30">
            <a:extLst>
              <a:ext uri="{FF2B5EF4-FFF2-40B4-BE49-F238E27FC236}">
                <a16:creationId xmlns:a16="http://schemas.microsoft.com/office/drawing/2014/main" id="{D586004B-7A53-4E1E-B323-81976015C0B1}"/>
              </a:ext>
            </a:extLst>
          </p:cNvPr>
          <p:cNvSpPr>
            <a:spLocks noGrp="1"/>
          </p:cNvSpPr>
          <p:nvPr>
            <p:ph type="pic" sz="quarter" idx="10"/>
          </p:nvPr>
        </p:nvSpPr>
        <p:spPr>
          <a:xfrm>
            <a:off x="1432036" y="2487467"/>
            <a:ext cx="483245" cy="1111779"/>
          </a:xfrm>
          <a:prstGeom prst="rect">
            <a:avLst/>
          </a:prstGeom>
        </p:spPr>
        <p:txBody>
          <a:bodyPr/>
          <a:lstStyle/>
          <a:p>
            <a:endParaRPr lang="en-US"/>
          </a:p>
        </p:txBody>
      </p:sp>
      <p:sp>
        <p:nvSpPr>
          <p:cNvPr id="32" name="Picture Placeholder 30">
            <a:extLst>
              <a:ext uri="{FF2B5EF4-FFF2-40B4-BE49-F238E27FC236}">
                <a16:creationId xmlns:a16="http://schemas.microsoft.com/office/drawing/2014/main" id="{ACB62061-0057-4636-A980-832BFE9251EF}"/>
              </a:ext>
            </a:extLst>
          </p:cNvPr>
          <p:cNvSpPr>
            <a:spLocks noGrp="1"/>
          </p:cNvSpPr>
          <p:nvPr>
            <p:ph type="pic" sz="quarter" idx="11"/>
          </p:nvPr>
        </p:nvSpPr>
        <p:spPr>
          <a:xfrm>
            <a:off x="3644578" y="2487467"/>
            <a:ext cx="483245" cy="1111779"/>
          </a:xfrm>
          <a:prstGeom prst="rect">
            <a:avLst/>
          </a:prstGeom>
        </p:spPr>
        <p:txBody>
          <a:bodyPr/>
          <a:lstStyle/>
          <a:p>
            <a:endParaRPr lang="en-US"/>
          </a:p>
        </p:txBody>
      </p:sp>
      <p:sp>
        <p:nvSpPr>
          <p:cNvPr id="33" name="Picture Placeholder 30">
            <a:extLst>
              <a:ext uri="{FF2B5EF4-FFF2-40B4-BE49-F238E27FC236}">
                <a16:creationId xmlns:a16="http://schemas.microsoft.com/office/drawing/2014/main" id="{2730496F-5748-43FD-AD00-84D55AAB0A17}"/>
              </a:ext>
            </a:extLst>
          </p:cNvPr>
          <p:cNvSpPr>
            <a:spLocks noGrp="1"/>
          </p:cNvSpPr>
          <p:nvPr>
            <p:ph type="pic" sz="quarter" idx="12"/>
          </p:nvPr>
        </p:nvSpPr>
        <p:spPr>
          <a:xfrm>
            <a:off x="5861169" y="2487467"/>
            <a:ext cx="483245" cy="1111779"/>
          </a:xfrm>
          <a:prstGeom prst="rect">
            <a:avLst/>
          </a:prstGeom>
        </p:spPr>
        <p:txBody>
          <a:bodyPr/>
          <a:lstStyle/>
          <a:p>
            <a:endParaRPr lang="en-US"/>
          </a:p>
        </p:txBody>
      </p:sp>
      <p:sp>
        <p:nvSpPr>
          <p:cNvPr id="35" name="Text Placeholder 34">
            <a:extLst>
              <a:ext uri="{FF2B5EF4-FFF2-40B4-BE49-F238E27FC236}">
                <a16:creationId xmlns:a16="http://schemas.microsoft.com/office/drawing/2014/main" id="{8C1E87B2-99CB-4B2D-BE7E-EC9DC00C004D}"/>
              </a:ext>
            </a:extLst>
          </p:cNvPr>
          <p:cNvSpPr>
            <a:spLocks noGrp="1"/>
          </p:cNvSpPr>
          <p:nvPr>
            <p:ph type="body" sz="quarter" idx="13" hasCustomPrompt="1"/>
          </p:nvPr>
        </p:nvSpPr>
        <p:spPr>
          <a:xfrm>
            <a:off x="1284279" y="6947406"/>
            <a:ext cx="778758" cy="335280"/>
          </a:xfrm>
          <a:prstGeom prst="rect">
            <a:avLst/>
          </a:prstGeom>
        </p:spPr>
        <p:txBody>
          <a:bodyPr>
            <a:noAutofit/>
          </a:bodyPr>
          <a:lstStyle>
            <a:lvl1pPr algn="ctr">
              <a:defRPr sz="893" spc="191">
                <a:solidFill>
                  <a:srgbClr val="FFFEFF"/>
                </a:solidFill>
                <a:latin typeface="+mn-lt"/>
              </a:defRPr>
            </a:lvl1pPr>
          </a:lstStyle>
          <a:p>
            <a:pPr lvl="0"/>
            <a:r>
              <a:rPr lang="en-US" dirty="0"/>
              <a:t>LINK</a:t>
            </a:r>
          </a:p>
        </p:txBody>
      </p:sp>
      <p:sp>
        <p:nvSpPr>
          <p:cNvPr id="36" name="Text Placeholder 34">
            <a:extLst>
              <a:ext uri="{FF2B5EF4-FFF2-40B4-BE49-F238E27FC236}">
                <a16:creationId xmlns:a16="http://schemas.microsoft.com/office/drawing/2014/main" id="{1DD5E2CD-7F53-4B59-B45B-1C3C29A15E76}"/>
              </a:ext>
            </a:extLst>
          </p:cNvPr>
          <p:cNvSpPr>
            <a:spLocks noGrp="1"/>
          </p:cNvSpPr>
          <p:nvPr>
            <p:ph type="body" sz="quarter" idx="14" hasCustomPrompt="1"/>
          </p:nvPr>
        </p:nvSpPr>
        <p:spPr>
          <a:xfrm>
            <a:off x="3496822" y="6953352"/>
            <a:ext cx="778758" cy="335280"/>
          </a:xfrm>
          <a:prstGeom prst="rect">
            <a:avLst/>
          </a:prstGeom>
        </p:spPr>
        <p:txBody>
          <a:bodyPr>
            <a:noAutofit/>
          </a:bodyPr>
          <a:lstStyle>
            <a:lvl1pPr algn="ctr">
              <a:defRPr sz="893" spc="191">
                <a:solidFill>
                  <a:srgbClr val="FFFEFF"/>
                </a:solidFill>
                <a:latin typeface="+mn-lt"/>
              </a:defRPr>
            </a:lvl1pPr>
          </a:lstStyle>
          <a:p>
            <a:pPr lvl="0"/>
            <a:r>
              <a:rPr lang="en-US" dirty="0"/>
              <a:t>LINK</a:t>
            </a:r>
          </a:p>
        </p:txBody>
      </p:sp>
      <p:sp>
        <p:nvSpPr>
          <p:cNvPr id="37" name="Text Placeholder 34">
            <a:extLst>
              <a:ext uri="{FF2B5EF4-FFF2-40B4-BE49-F238E27FC236}">
                <a16:creationId xmlns:a16="http://schemas.microsoft.com/office/drawing/2014/main" id="{D0FE65DD-C616-41C9-8095-378C264E8BAC}"/>
              </a:ext>
            </a:extLst>
          </p:cNvPr>
          <p:cNvSpPr>
            <a:spLocks noGrp="1"/>
          </p:cNvSpPr>
          <p:nvPr>
            <p:ph type="body" sz="quarter" idx="15" hasCustomPrompt="1"/>
          </p:nvPr>
        </p:nvSpPr>
        <p:spPr>
          <a:xfrm>
            <a:off x="5709364" y="6947406"/>
            <a:ext cx="778758" cy="335280"/>
          </a:xfrm>
          <a:prstGeom prst="rect">
            <a:avLst/>
          </a:prstGeom>
        </p:spPr>
        <p:txBody>
          <a:bodyPr>
            <a:noAutofit/>
          </a:bodyPr>
          <a:lstStyle>
            <a:lvl1pPr algn="ctr">
              <a:defRPr sz="893" spc="191">
                <a:solidFill>
                  <a:srgbClr val="FFFEFF"/>
                </a:solidFill>
                <a:latin typeface="+mn-lt"/>
              </a:defRPr>
            </a:lvl1pPr>
          </a:lstStyle>
          <a:p>
            <a:pPr lvl="0"/>
            <a:r>
              <a:rPr lang="en-US" dirty="0"/>
              <a:t>LINK</a:t>
            </a:r>
          </a:p>
        </p:txBody>
      </p:sp>
      <p:sp>
        <p:nvSpPr>
          <p:cNvPr id="39" name="Text Placeholder 38">
            <a:extLst>
              <a:ext uri="{FF2B5EF4-FFF2-40B4-BE49-F238E27FC236}">
                <a16:creationId xmlns:a16="http://schemas.microsoft.com/office/drawing/2014/main" id="{9D5E193B-C3FD-4490-A3E9-D6EFF0555620}"/>
              </a:ext>
            </a:extLst>
          </p:cNvPr>
          <p:cNvSpPr>
            <a:spLocks noGrp="1"/>
          </p:cNvSpPr>
          <p:nvPr>
            <p:ph type="body" sz="quarter" idx="16" hasCustomPrompt="1"/>
          </p:nvPr>
        </p:nvSpPr>
        <p:spPr>
          <a:xfrm>
            <a:off x="894159" y="4161592"/>
            <a:ext cx="1484144" cy="363873"/>
          </a:xfrm>
          <a:prstGeom prst="rect">
            <a:avLst/>
          </a:prstGeom>
        </p:spPr>
        <p:txBody>
          <a:bodyPr>
            <a:normAutofit/>
          </a:bodyPr>
          <a:lstStyle>
            <a:lvl1pPr algn="ctr">
              <a:defRPr lang="en-US" sz="956" b="1" dirty="0">
                <a:solidFill>
                  <a:schemeClr val="bg2">
                    <a:lumMod val="75000"/>
                  </a:schemeClr>
                </a:solidFill>
              </a:defRPr>
            </a:lvl1pPr>
          </a:lstStyle>
          <a:p>
            <a:r>
              <a:rPr lang="en-US" dirty="0">
                <a:latin typeface="+mj-lt"/>
              </a:rPr>
              <a:t>Heading </a:t>
            </a:r>
          </a:p>
        </p:txBody>
      </p:sp>
      <p:sp>
        <p:nvSpPr>
          <p:cNvPr id="41" name="Text Placeholder 40">
            <a:extLst>
              <a:ext uri="{FF2B5EF4-FFF2-40B4-BE49-F238E27FC236}">
                <a16:creationId xmlns:a16="http://schemas.microsoft.com/office/drawing/2014/main" id="{30923AA4-CF2C-4F77-8F29-AAC5D2C9CFAB}"/>
              </a:ext>
            </a:extLst>
          </p:cNvPr>
          <p:cNvSpPr>
            <a:spLocks noGrp="1"/>
          </p:cNvSpPr>
          <p:nvPr>
            <p:ph type="body" sz="quarter" idx="17" hasCustomPrompt="1"/>
          </p:nvPr>
        </p:nvSpPr>
        <p:spPr>
          <a:xfrm>
            <a:off x="856732" y="4721456"/>
            <a:ext cx="1558999" cy="1541357"/>
          </a:xfrm>
          <a:prstGeom prst="rect">
            <a:avLst/>
          </a:prstGeom>
        </p:spPr>
        <p:txBody>
          <a:bodyPr/>
          <a:lstStyle>
            <a:lvl1pPr algn="ctr">
              <a:defRPr lang="en-US" dirty="0"/>
            </a:lvl1pPr>
          </a:lstStyle>
          <a:p>
            <a:r>
              <a:rPr lang="en-US" dirty="0">
                <a:latin typeface="+mn-lt"/>
              </a:rPr>
              <a:t>Lorem Ipsum is simply dummy text of the printing and typesetting industry. </a:t>
            </a:r>
          </a:p>
        </p:txBody>
      </p:sp>
      <p:sp>
        <p:nvSpPr>
          <p:cNvPr id="42" name="Text Placeholder 38">
            <a:extLst>
              <a:ext uri="{FF2B5EF4-FFF2-40B4-BE49-F238E27FC236}">
                <a16:creationId xmlns:a16="http://schemas.microsoft.com/office/drawing/2014/main" id="{223CABDE-AE4F-48E6-AC0A-E68731B947F7}"/>
              </a:ext>
            </a:extLst>
          </p:cNvPr>
          <p:cNvSpPr>
            <a:spLocks noGrp="1"/>
          </p:cNvSpPr>
          <p:nvPr>
            <p:ph type="body" sz="quarter" idx="18" hasCustomPrompt="1"/>
          </p:nvPr>
        </p:nvSpPr>
        <p:spPr>
          <a:xfrm>
            <a:off x="3144129" y="4161592"/>
            <a:ext cx="1484144" cy="363873"/>
          </a:xfrm>
          <a:prstGeom prst="rect">
            <a:avLst/>
          </a:prstGeom>
        </p:spPr>
        <p:txBody>
          <a:bodyPr>
            <a:normAutofit/>
          </a:bodyPr>
          <a:lstStyle>
            <a:lvl1pPr algn="ctr">
              <a:defRPr lang="en-US" sz="956" b="1" dirty="0">
                <a:solidFill>
                  <a:schemeClr val="bg2">
                    <a:lumMod val="75000"/>
                  </a:schemeClr>
                </a:solidFill>
              </a:defRPr>
            </a:lvl1pPr>
          </a:lstStyle>
          <a:p>
            <a:r>
              <a:rPr lang="en-US" dirty="0">
                <a:latin typeface="+mj-lt"/>
              </a:rPr>
              <a:t>Heading </a:t>
            </a:r>
          </a:p>
        </p:txBody>
      </p:sp>
      <p:sp>
        <p:nvSpPr>
          <p:cNvPr id="43" name="Text Placeholder 40">
            <a:extLst>
              <a:ext uri="{FF2B5EF4-FFF2-40B4-BE49-F238E27FC236}">
                <a16:creationId xmlns:a16="http://schemas.microsoft.com/office/drawing/2014/main" id="{F7982E2C-F530-4A2B-832F-B87BF72E7705}"/>
              </a:ext>
            </a:extLst>
          </p:cNvPr>
          <p:cNvSpPr>
            <a:spLocks noGrp="1"/>
          </p:cNvSpPr>
          <p:nvPr>
            <p:ph type="body" sz="quarter" idx="19" hasCustomPrompt="1"/>
          </p:nvPr>
        </p:nvSpPr>
        <p:spPr>
          <a:xfrm>
            <a:off x="3106701" y="4721456"/>
            <a:ext cx="1558999" cy="1541357"/>
          </a:xfrm>
          <a:prstGeom prst="rect">
            <a:avLst/>
          </a:prstGeom>
        </p:spPr>
        <p:txBody>
          <a:bodyPr/>
          <a:lstStyle>
            <a:lvl1pPr algn="ctr">
              <a:defRPr lang="en-US" dirty="0"/>
            </a:lvl1pPr>
          </a:lstStyle>
          <a:p>
            <a:r>
              <a:rPr lang="en-US" dirty="0">
                <a:latin typeface="+mn-lt"/>
              </a:rPr>
              <a:t>Lorem Ipsum is simply dummy text of the printing and typesetting industry. </a:t>
            </a:r>
          </a:p>
        </p:txBody>
      </p:sp>
      <p:sp>
        <p:nvSpPr>
          <p:cNvPr id="44" name="Text Placeholder 38">
            <a:extLst>
              <a:ext uri="{FF2B5EF4-FFF2-40B4-BE49-F238E27FC236}">
                <a16:creationId xmlns:a16="http://schemas.microsoft.com/office/drawing/2014/main" id="{A9FFB075-EF1A-4083-9F7D-EC1D559C180D}"/>
              </a:ext>
            </a:extLst>
          </p:cNvPr>
          <p:cNvSpPr>
            <a:spLocks noGrp="1"/>
          </p:cNvSpPr>
          <p:nvPr>
            <p:ph type="body" sz="quarter" idx="20" hasCustomPrompt="1"/>
          </p:nvPr>
        </p:nvSpPr>
        <p:spPr>
          <a:xfrm>
            <a:off x="5356671" y="4161592"/>
            <a:ext cx="1484144" cy="363873"/>
          </a:xfrm>
          <a:prstGeom prst="rect">
            <a:avLst/>
          </a:prstGeom>
        </p:spPr>
        <p:txBody>
          <a:bodyPr>
            <a:normAutofit/>
          </a:bodyPr>
          <a:lstStyle>
            <a:lvl1pPr algn="ctr">
              <a:defRPr lang="en-US" sz="956" b="1" dirty="0">
                <a:solidFill>
                  <a:schemeClr val="bg2">
                    <a:lumMod val="75000"/>
                  </a:schemeClr>
                </a:solidFill>
              </a:defRPr>
            </a:lvl1pPr>
          </a:lstStyle>
          <a:p>
            <a:r>
              <a:rPr lang="en-US" dirty="0">
                <a:latin typeface="+mj-lt"/>
              </a:rPr>
              <a:t>Heading </a:t>
            </a:r>
          </a:p>
        </p:txBody>
      </p:sp>
      <p:sp>
        <p:nvSpPr>
          <p:cNvPr id="45" name="Text Placeholder 40">
            <a:extLst>
              <a:ext uri="{FF2B5EF4-FFF2-40B4-BE49-F238E27FC236}">
                <a16:creationId xmlns:a16="http://schemas.microsoft.com/office/drawing/2014/main" id="{994A53E6-77AB-4C8A-8CA6-0CF129524D0A}"/>
              </a:ext>
            </a:extLst>
          </p:cNvPr>
          <p:cNvSpPr>
            <a:spLocks noGrp="1"/>
          </p:cNvSpPr>
          <p:nvPr>
            <p:ph type="body" sz="quarter" idx="21" hasCustomPrompt="1"/>
          </p:nvPr>
        </p:nvSpPr>
        <p:spPr>
          <a:xfrm>
            <a:off x="5319243" y="4721456"/>
            <a:ext cx="1558999" cy="1541357"/>
          </a:xfrm>
          <a:prstGeom prst="rect">
            <a:avLst/>
          </a:prstGeom>
        </p:spPr>
        <p:txBody>
          <a:bodyPr/>
          <a:lstStyle>
            <a:lvl1pPr algn="ctr">
              <a:defRPr lang="en-US" dirty="0"/>
            </a:lvl1pPr>
          </a:lstStyle>
          <a:p>
            <a:r>
              <a:rPr lang="en-US" dirty="0">
                <a:latin typeface="+mn-lt"/>
              </a:rPr>
              <a:t>Lorem Ipsum is simply dummy text of the printing and typesetting industry. </a:t>
            </a:r>
          </a:p>
        </p:txBody>
      </p:sp>
    </p:spTree>
    <p:extLst>
      <p:ext uri="{BB962C8B-B14F-4D97-AF65-F5344CB8AC3E}">
        <p14:creationId xmlns:p14="http://schemas.microsoft.com/office/powerpoint/2010/main" val="521305250"/>
      </p:ext>
    </p:extLst>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Heavy 2">
    <p:spTree>
      <p:nvGrpSpPr>
        <p:cNvPr id="1" name=""/>
        <p:cNvGrpSpPr/>
        <p:nvPr/>
      </p:nvGrpSpPr>
      <p:grpSpPr>
        <a:xfrm>
          <a:off x="0" y="0"/>
          <a:ext cx="0" cy="0"/>
          <a:chOff x="0" y="0"/>
          <a:chExt cx="0" cy="0"/>
        </a:xfrm>
      </p:grpSpPr>
      <p:sp>
        <p:nvSpPr>
          <p:cNvPr id="6" name="Shape 65">
            <a:extLst>
              <a:ext uri="{FF2B5EF4-FFF2-40B4-BE49-F238E27FC236}">
                <a16:creationId xmlns:a16="http://schemas.microsoft.com/office/drawing/2014/main" id="{7360D2C5-89C9-4BB1-B235-A8C7577B37E7}"/>
              </a:ext>
            </a:extLst>
          </p:cNvPr>
          <p:cNvSpPr/>
          <p:nvPr userDrawn="1"/>
        </p:nvSpPr>
        <p:spPr>
          <a:xfrm>
            <a:off x="2462174" y="4304071"/>
            <a:ext cx="256689" cy="1"/>
          </a:xfrm>
          <a:prstGeom prst="line">
            <a:avLst/>
          </a:prstGeom>
          <a:ln w="50800">
            <a:solidFill>
              <a:srgbClr val="009457"/>
            </a:solidFill>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7" name="TextBox 6">
            <a:extLst>
              <a:ext uri="{FF2B5EF4-FFF2-40B4-BE49-F238E27FC236}">
                <a16:creationId xmlns:a16="http://schemas.microsoft.com/office/drawing/2014/main" id="{78012E62-5E48-47EC-A1EC-8D5838CEC8AE}"/>
              </a:ext>
            </a:extLst>
          </p:cNvPr>
          <p:cNvSpPr txBox="1"/>
          <p:nvPr userDrawn="1"/>
        </p:nvSpPr>
        <p:spPr>
          <a:xfrm>
            <a:off x="7561242" y="968617"/>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0" name="Text Placeholder 9">
            <a:extLst>
              <a:ext uri="{FF2B5EF4-FFF2-40B4-BE49-F238E27FC236}">
                <a16:creationId xmlns:a16="http://schemas.microsoft.com/office/drawing/2014/main" id="{CB3FEA22-ED8B-4AF5-8134-49D2821E32D7}"/>
              </a:ext>
            </a:extLst>
          </p:cNvPr>
          <p:cNvSpPr>
            <a:spLocks noGrp="1"/>
          </p:cNvSpPr>
          <p:nvPr>
            <p:ph type="body" sz="quarter" idx="10" hasCustomPrompt="1"/>
          </p:nvPr>
        </p:nvSpPr>
        <p:spPr>
          <a:xfrm>
            <a:off x="683333" y="1561148"/>
            <a:ext cx="1138535" cy="430742"/>
          </a:xfrm>
          <a:prstGeom prst="rect">
            <a:avLst/>
          </a:prstGeom>
        </p:spPr>
        <p:txBody>
          <a:bodyPr>
            <a:normAutofit/>
          </a:bodyPr>
          <a:lstStyle>
            <a:lvl1pPr>
              <a:defRPr sz="765">
                <a:solidFill>
                  <a:schemeClr val="tx1">
                    <a:lumMod val="50000"/>
                  </a:schemeClr>
                </a:solidFill>
                <a:latin typeface="+mj-lt"/>
              </a:defRPr>
            </a:lvl1pPr>
          </a:lstStyle>
          <a:p>
            <a:pPr lvl="0"/>
            <a:r>
              <a:rPr lang="en-US" dirty="0"/>
              <a:t>PASSAGES PROJECT</a:t>
            </a:r>
          </a:p>
        </p:txBody>
      </p:sp>
      <p:sp>
        <p:nvSpPr>
          <p:cNvPr id="13" name="Text Placeholder 12">
            <a:extLst>
              <a:ext uri="{FF2B5EF4-FFF2-40B4-BE49-F238E27FC236}">
                <a16:creationId xmlns:a16="http://schemas.microsoft.com/office/drawing/2014/main" id="{F72AAF3E-2DE1-4C55-BC27-FFCA4271B3AD}"/>
              </a:ext>
            </a:extLst>
          </p:cNvPr>
          <p:cNvSpPr>
            <a:spLocks noGrp="1"/>
          </p:cNvSpPr>
          <p:nvPr>
            <p:ph type="body" sz="quarter" idx="11" hasCustomPrompt="1"/>
          </p:nvPr>
        </p:nvSpPr>
        <p:spPr>
          <a:xfrm>
            <a:off x="683334" y="2201441"/>
            <a:ext cx="2035530" cy="1631627"/>
          </a:xfrm>
          <a:prstGeom prst="rect">
            <a:avLst/>
          </a:prstGeom>
        </p:spPr>
        <p:txBody>
          <a:bodyPr>
            <a:noAutofit/>
          </a:bodyPr>
          <a:lstStyle>
            <a:lvl1pPr algn="l">
              <a:lnSpc>
                <a:spcPct val="70000"/>
              </a:lnSpc>
              <a:defRPr sz="3188" b="1">
                <a:solidFill>
                  <a:srgbClr val="393941"/>
                </a:solidFill>
              </a:defRPr>
            </a:lvl1pPr>
          </a:lstStyle>
          <a:p>
            <a:r>
              <a:rPr lang="en-US" dirty="0">
                <a:latin typeface="Gill Sans MT" panose="020B0502020104020203" pitchFamily="34" charset="77"/>
              </a:rPr>
              <a:t>Slide Title Slide Title</a:t>
            </a:r>
          </a:p>
        </p:txBody>
      </p:sp>
      <p:sp>
        <p:nvSpPr>
          <p:cNvPr id="23" name="Shape 71">
            <a:extLst>
              <a:ext uri="{FF2B5EF4-FFF2-40B4-BE49-F238E27FC236}">
                <a16:creationId xmlns:a16="http://schemas.microsoft.com/office/drawing/2014/main" id="{84D53195-9B10-42EC-9D0B-E6E17D59BB12}"/>
              </a:ext>
            </a:extLst>
          </p:cNvPr>
          <p:cNvSpPr/>
          <p:nvPr userDrawn="1"/>
        </p:nvSpPr>
        <p:spPr>
          <a:xfrm>
            <a:off x="1705402" y="13456556"/>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24" name="Shape 72">
            <a:extLst>
              <a:ext uri="{FF2B5EF4-FFF2-40B4-BE49-F238E27FC236}">
                <a16:creationId xmlns:a16="http://schemas.microsoft.com/office/drawing/2014/main" id="{09A538CA-7F28-4D2D-8E3B-55BE49F721E0}"/>
              </a:ext>
            </a:extLst>
          </p:cNvPr>
          <p:cNvSpPr/>
          <p:nvPr userDrawn="1"/>
        </p:nvSpPr>
        <p:spPr>
          <a:xfrm>
            <a:off x="3132425" y="8514146"/>
            <a:ext cx="2683359" cy="1544255"/>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3" name="Text Placeholder 2">
            <a:extLst>
              <a:ext uri="{FF2B5EF4-FFF2-40B4-BE49-F238E27FC236}">
                <a16:creationId xmlns:a16="http://schemas.microsoft.com/office/drawing/2014/main" id="{64A48686-B284-43D9-8EE8-712459AB4B13}"/>
              </a:ext>
            </a:extLst>
          </p:cNvPr>
          <p:cNvSpPr>
            <a:spLocks noGrp="1"/>
          </p:cNvSpPr>
          <p:nvPr>
            <p:ph type="body" sz="quarter" idx="13" hasCustomPrompt="1"/>
          </p:nvPr>
        </p:nvSpPr>
        <p:spPr>
          <a:xfrm>
            <a:off x="3132425" y="1991891"/>
            <a:ext cx="2683359" cy="9526315"/>
          </a:xfrm>
          <a:prstGeom prst="rect">
            <a:avLst/>
          </a:prstGeom>
        </p:spPr>
        <p:txBody>
          <a:bodyPr>
            <a:norm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 industry's standard dummy text ever since the 1500s, when an unknown printer took a Lorem Ipsum has been the industry's standard dummy text ever since the 1500s, when an unknown printer took a</a:t>
            </a:r>
          </a:p>
        </p:txBody>
      </p:sp>
    </p:spTree>
    <p:extLst>
      <p:ext uri="{BB962C8B-B14F-4D97-AF65-F5344CB8AC3E}">
        <p14:creationId xmlns:p14="http://schemas.microsoft.com/office/powerpoint/2010/main" val="25927395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F92989-4D76-4C1B-BE09-28ECC3D586FA}"/>
              </a:ext>
            </a:extLst>
          </p:cNvPr>
          <p:cNvSpPr/>
          <p:nvPr userDrawn="1"/>
        </p:nvSpPr>
        <p:spPr>
          <a:xfrm>
            <a:off x="0" y="8668885"/>
            <a:ext cx="7772400" cy="171617"/>
          </a:xfrm>
          <a:prstGeom prst="rect">
            <a:avLst/>
          </a:prstGeom>
          <a:solidFill>
            <a:srgbClr val="FFFEFF"/>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2144" tIns="12144" rIns="12144" bIns="12144" numCol="1" spcCol="38100" rtlCol="0" anchor="ctr">
            <a:spAutoFit/>
          </a:bodyP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956" b="0" i="0" u="none" strike="noStrike" kern="0" cap="none" spc="0" normalizeH="0" baseline="0" noProof="0">
              <a:ln>
                <a:noFill/>
              </a:ln>
              <a:solidFill>
                <a:srgbClr val="FFFFFF"/>
              </a:solidFill>
              <a:effectLst/>
              <a:uLnTx/>
              <a:uFillTx/>
              <a:latin typeface="Helvetica Light"/>
              <a:ea typeface="Helvetica Light"/>
              <a:cs typeface="Helvetica Light"/>
              <a:sym typeface="Helvetica Light"/>
            </a:endParaRPr>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42829" y="7450983"/>
            <a:ext cx="3777789" cy="2607417"/>
          </a:xfrm>
          <a:prstGeom prst="rect">
            <a:avLst/>
          </a:prstGeom>
        </p:spPr>
      </p:pic>
      <p:sp>
        <p:nvSpPr>
          <p:cNvPr id="10" name="Title 9">
            <a:extLst>
              <a:ext uri="{FF2B5EF4-FFF2-40B4-BE49-F238E27FC236}">
                <a16:creationId xmlns:a16="http://schemas.microsoft.com/office/drawing/2014/main" id="{898313A3-E47E-4D96-84FB-418B0C5CE3C5}"/>
              </a:ext>
            </a:extLst>
          </p:cNvPr>
          <p:cNvSpPr>
            <a:spLocks noGrp="1"/>
          </p:cNvSpPr>
          <p:nvPr>
            <p:ph type="title" hasCustomPrompt="1"/>
          </p:nvPr>
        </p:nvSpPr>
        <p:spPr>
          <a:xfrm>
            <a:off x="1259267" y="2548502"/>
            <a:ext cx="5253867" cy="1596346"/>
          </a:xfrm>
          <a:prstGeom prst="rect">
            <a:avLst/>
          </a:prstGeom>
        </p:spPr>
        <p:txBody>
          <a:bodyPr>
            <a:noAutofit/>
          </a:bodyPr>
          <a:lstStyle>
            <a:lvl1pPr algn="ctr">
              <a:defRPr sz="4590">
                <a:solidFill>
                  <a:srgbClr val="FFFEFF"/>
                </a:solidFill>
                <a:latin typeface="+mj-lt"/>
              </a:defRPr>
            </a:lvl1pPr>
          </a:lstStyle>
          <a:p>
            <a:r>
              <a:rPr lang="en-US" dirty="0"/>
              <a:t>Presentation Title Presentation Title</a:t>
            </a:r>
          </a:p>
        </p:txBody>
      </p:sp>
      <p:sp>
        <p:nvSpPr>
          <p:cNvPr id="13" name="Text Placeholder 12">
            <a:extLst>
              <a:ext uri="{FF2B5EF4-FFF2-40B4-BE49-F238E27FC236}">
                <a16:creationId xmlns:a16="http://schemas.microsoft.com/office/drawing/2014/main" id="{25D46153-06E3-46AB-A73B-E63268AD6CD6}"/>
              </a:ext>
            </a:extLst>
          </p:cNvPr>
          <p:cNvSpPr>
            <a:spLocks noGrp="1"/>
          </p:cNvSpPr>
          <p:nvPr>
            <p:ph type="body" sz="quarter" idx="11" hasCustomPrompt="1"/>
          </p:nvPr>
        </p:nvSpPr>
        <p:spPr>
          <a:xfrm>
            <a:off x="1343472" y="5456232"/>
            <a:ext cx="5085457" cy="683367"/>
          </a:xfrm>
          <a:prstGeom prst="rect">
            <a:avLst/>
          </a:prstGeom>
        </p:spPr>
        <p:txBody>
          <a:bodyPr>
            <a:normAutofit/>
          </a:bodyPr>
          <a:lstStyle>
            <a:lvl1pPr algn="ctr">
              <a:defRPr sz="1020" spc="96">
                <a:solidFill>
                  <a:srgbClr val="FFFEFF"/>
                </a:solidFill>
                <a:latin typeface="+mj-lt"/>
              </a:defRPr>
            </a:lvl1pPr>
          </a:lstStyle>
          <a:p>
            <a:pPr lvl="0"/>
            <a:r>
              <a:rPr lang="en-US" dirty="0"/>
              <a:t>PRESENTER NAME, ORGANIZATION</a:t>
            </a:r>
          </a:p>
        </p:txBody>
      </p:sp>
    </p:spTree>
    <p:extLst>
      <p:ext uri="{BB962C8B-B14F-4D97-AF65-F5344CB8AC3E}">
        <p14:creationId xmlns:p14="http://schemas.microsoft.com/office/powerpoint/2010/main" val="3795946866"/>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Heavy 3">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8012E62-5E48-47EC-A1EC-8D5838CEC8AE}"/>
              </a:ext>
            </a:extLst>
          </p:cNvPr>
          <p:cNvSpPr txBox="1"/>
          <p:nvPr userDrawn="1"/>
        </p:nvSpPr>
        <p:spPr>
          <a:xfrm>
            <a:off x="7561242" y="968617"/>
            <a:ext cx="24590" cy="137313"/>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12144" tIns="12144" rIns="12144" bIns="12144" numCol="1" spcCol="38100" rtlCol="0" anchor="ctr">
            <a:spAutoFit/>
          </a:bodyPr>
          <a:lstStyle/>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733" b="0" i="0" u="none" strike="noStrike" kern="0" cap="none" spc="0" normalizeH="0" baseline="0" noProof="0" dirty="0">
              <a:ln>
                <a:noFill/>
              </a:ln>
              <a:solidFill>
                <a:srgbClr val="A6A7AC"/>
              </a:solidFill>
              <a:effectLst/>
              <a:uLnTx/>
              <a:uFillTx/>
              <a:latin typeface="PT Sans"/>
              <a:ea typeface="PT Sans"/>
              <a:cs typeface="PT Sans"/>
              <a:sym typeface="PT Sans"/>
            </a:endParaRPr>
          </a:p>
        </p:txBody>
      </p:sp>
      <p:sp>
        <p:nvSpPr>
          <p:cNvPr id="10" name="Text Placeholder 9">
            <a:extLst>
              <a:ext uri="{FF2B5EF4-FFF2-40B4-BE49-F238E27FC236}">
                <a16:creationId xmlns:a16="http://schemas.microsoft.com/office/drawing/2014/main" id="{CB3FEA22-ED8B-4AF5-8134-49D2821E32D7}"/>
              </a:ext>
            </a:extLst>
          </p:cNvPr>
          <p:cNvSpPr>
            <a:spLocks noGrp="1"/>
          </p:cNvSpPr>
          <p:nvPr>
            <p:ph type="body" sz="quarter" idx="10" hasCustomPrompt="1"/>
          </p:nvPr>
        </p:nvSpPr>
        <p:spPr>
          <a:xfrm>
            <a:off x="683333" y="1561148"/>
            <a:ext cx="1138535" cy="430742"/>
          </a:xfrm>
          <a:prstGeom prst="rect">
            <a:avLst/>
          </a:prstGeom>
        </p:spPr>
        <p:txBody>
          <a:bodyPr>
            <a:normAutofit/>
          </a:bodyPr>
          <a:lstStyle>
            <a:lvl1pPr>
              <a:defRPr sz="765">
                <a:latin typeface="+mj-lt"/>
              </a:defRPr>
            </a:lvl1pPr>
          </a:lstStyle>
          <a:p>
            <a:pPr lvl="0"/>
            <a:r>
              <a:rPr lang="en-US" dirty="0"/>
              <a:t>PASSAGES PROJECT</a:t>
            </a:r>
          </a:p>
        </p:txBody>
      </p:sp>
      <p:sp>
        <p:nvSpPr>
          <p:cNvPr id="24" name="Shape 72">
            <a:extLst>
              <a:ext uri="{FF2B5EF4-FFF2-40B4-BE49-F238E27FC236}">
                <a16:creationId xmlns:a16="http://schemas.microsoft.com/office/drawing/2014/main" id="{09A538CA-7F28-4D2D-8E3B-55BE49F721E0}"/>
              </a:ext>
            </a:extLst>
          </p:cNvPr>
          <p:cNvSpPr/>
          <p:nvPr userDrawn="1"/>
        </p:nvSpPr>
        <p:spPr>
          <a:xfrm>
            <a:off x="3132425" y="0"/>
            <a:ext cx="2683359" cy="10058400"/>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3" name="Text Placeholder 2">
            <a:extLst>
              <a:ext uri="{FF2B5EF4-FFF2-40B4-BE49-F238E27FC236}">
                <a16:creationId xmlns:a16="http://schemas.microsoft.com/office/drawing/2014/main" id="{64A48686-B284-43D9-8EE8-712459AB4B13}"/>
              </a:ext>
            </a:extLst>
          </p:cNvPr>
          <p:cNvSpPr>
            <a:spLocks noGrp="1"/>
          </p:cNvSpPr>
          <p:nvPr>
            <p:ph type="body" sz="quarter" idx="13" hasCustomPrompt="1"/>
          </p:nvPr>
        </p:nvSpPr>
        <p:spPr>
          <a:xfrm>
            <a:off x="683333" y="2472245"/>
            <a:ext cx="2192966" cy="7491295"/>
          </a:xfrm>
          <a:prstGeom prst="rect">
            <a:avLst/>
          </a:prstGeom>
        </p:spPr>
        <p:txBody>
          <a:bodyPr>
            <a:norm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 industry's standard dummy text ever since the 1500s, </a:t>
            </a:r>
          </a:p>
        </p:txBody>
      </p:sp>
      <p:sp>
        <p:nvSpPr>
          <p:cNvPr id="16" name="Shape 79">
            <a:extLst>
              <a:ext uri="{FF2B5EF4-FFF2-40B4-BE49-F238E27FC236}">
                <a16:creationId xmlns:a16="http://schemas.microsoft.com/office/drawing/2014/main" id="{49514578-1651-4169-9500-B04B73A26C3B}"/>
              </a:ext>
            </a:extLst>
          </p:cNvPr>
          <p:cNvSpPr/>
          <p:nvPr userDrawn="1"/>
        </p:nvSpPr>
        <p:spPr>
          <a:xfrm flipH="1">
            <a:off x="372923" y="8041648"/>
            <a:ext cx="1" cy="1921892"/>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4" name="Picture Placeholder 3">
            <a:extLst>
              <a:ext uri="{FF2B5EF4-FFF2-40B4-BE49-F238E27FC236}">
                <a16:creationId xmlns:a16="http://schemas.microsoft.com/office/drawing/2014/main" id="{FAD16273-2DCD-4C71-BE14-58EE0B5DC770}"/>
              </a:ext>
            </a:extLst>
          </p:cNvPr>
          <p:cNvSpPr>
            <a:spLocks noGrp="1"/>
          </p:cNvSpPr>
          <p:nvPr>
            <p:ph type="pic" sz="quarter" idx="14"/>
          </p:nvPr>
        </p:nvSpPr>
        <p:spPr>
          <a:xfrm>
            <a:off x="4155455" y="2788180"/>
            <a:ext cx="2311479" cy="5317913"/>
          </a:xfrm>
          <a:prstGeom prst="rect">
            <a:avLst/>
          </a:prstGeom>
        </p:spPr>
        <p:txBody>
          <a:bodyPr/>
          <a:lstStyle/>
          <a:p>
            <a:endParaRPr lang="en-US"/>
          </a:p>
        </p:txBody>
      </p:sp>
    </p:spTree>
    <p:extLst>
      <p:ext uri="{BB962C8B-B14F-4D97-AF65-F5344CB8AC3E}">
        <p14:creationId xmlns:p14="http://schemas.microsoft.com/office/powerpoint/2010/main" val="3351559320"/>
      </p:ext>
    </p:extLst>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Heavy 4">
    <p:spTree>
      <p:nvGrpSpPr>
        <p:cNvPr id="1" name=""/>
        <p:cNvGrpSpPr/>
        <p:nvPr/>
      </p:nvGrpSpPr>
      <p:grpSpPr>
        <a:xfrm>
          <a:off x="0" y="0"/>
          <a:ext cx="0" cy="0"/>
          <a:chOff x="0" y="0"/>
          <a:chExt cx="0" cy="0"/>
        </a:xfrm>
      </p:grpSpPr>
      <p:sp>
        <p:nvSpPr>
          <p:cNvPr id="7" name="Shape 230">
            <a:extLst>
              <a:ext uri="{FF2B5EF4-FFF2-40B4-BE49-F238E27FC236}">
                <a16:creationId xmlns:a16="http://schemas.microsoft.com/office/drawing/2014/main" id="{F3E9F252-CD47-4379-AB5A-C38CA2B2551B}"/>
              </a:ext>
            </a:extLst>
          </p:cNvPr>
          <p:cNvSpPr/>
          <p:nvPr userDrawn="1"/>
        </p:nvSpPr>
        <p:spPr>
          <a:xfrm>
            <a:off x="753015" y="-11927"/>
            <a:ext cx="2241068" cy="10082254"/>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1" name="Text Placeholder 9">
            <a:extLst>
              <a:ext uri="{FF2B5EF4-FFF2-40B4-BE49-F238E27FC236}">
                <a16:creationId xmlns:a16="http://schemas.microsoft.com/office/drawing/2014/main" id="{E82981CF-74E9-4855-854F-0EC500DD975C}"/>
              </a:ext>
            </a:extLst>
          </p:cNvPr>
          <p:cNvSpPr>
            <a:spLocks noGrp="1"/>
          </p:cNvSpPr>
          <p:nvPr>
            <p:ph type="body" sz="quarter" idx="10" hasCustomPrompt="1"/>
          </p:nvPr>
        </p:nvSpPr>
        <p:spPr>
          <a:xfrm>
            <a:off x="3357768" y="1476301"/>
            <a:ext cx="1138535" cy="430742"/>
          </a:xfrm>
          <a:prstGeom prst="rect">
            <a:avLst/>
          </a:prstGeom>
        </p:spPr>
        <p:txBody>
          <a:bodyPr>
            <a:normAutofit/>
          </a:bodyPr>
          <a:lstStyle>
            <a:lvl1pPr>
              <a:defRPr sz="765">
                <a:latin typeface="+mj-lt"/>
              </a:defRPr>
            </a:lvl1pPr>
          </a:lstStyle>
          <a:p>
            <a:pPr lvl="0"/>
            <a:r>
              <a:rPr lang="en-US" dirty="0"/>
              <a:t>SECTION NAME</a:t>
            </a:r>
          </a:p>
        </p:txBody>
      </p:sp>
      <p:sp>
        <p:nvSpPr>
          <p:cNvPr id="12" name="Text Placeholder 12">
            <a:extLst>
              <a:ext uri="{FF2B5EF4-FFF2-40B4-BE49-F238E27FC236}">
                <a16:creationId xmlns:a16="http://schemas.microsoft.com/office/drawing/2014/main" id="{4CF006FC-F175-4DE2-9BD7-AA9B98C6BDD1}"/>
              </a:ext>
            </a:extLst>
          </p:cNvPr>
          <p:cNvSpPr>
            <a:spLocks noGrp="1"/>
          </p:cNvSpPr>
          <p:nvPr>
            <p:ph type="body" sz="quarter" idx="11" hasCustomPrompt="1"/>
          </p:nvPr>
        </p:nvSpPr>
        <p:spPr>
          <a:xfrm>
            <a:off x="3357768" y="2035841"/>
            <a:ext cx="3781455" cy="1631627"/>
          </a:xfrm>
          <a:prstGeom prst="rect">
            <a:avLst/>
          </a:prstGeom>
        </p:spPr>
        <p:txBody>
          <a:bodyPr>
            <a:noAutofit/>
          </a:bodyPr>
          <a:lstStyle>
            <a:lvl1pPr algn="l">
              <a:lnSpc>
                <a:spcPct val="70000"/>
              </a:lnSpc>
              <a:defRPr sz="3188" b="1">
                <a:solidFill>
                  <a:srgbClr val="393941"/>
                </a:solidFill>
              </a:defRPr>
            </a:lvl1pPr>
          </a:lstStyle>
          <a:p>
            <a:r>
              <a:rPr lang="en-US" dirty="0">
                <a:latin typeface="Gill Sans MT" panose="020B0502020104020203" pitchFamily="34" charset="77"/>
              </a:rPr>
              <a:t>Slide Title Slide Title</a:t>
            </a:r>
          </a:p>
        </p:txBody>
      </p:sp>
      <p:sp>
        <p:nvSpPr>
          <p:cNvPr id="15" name="Text Placeholder 14">
            <a:extLst>
              <a:ext uri="{FF2B5EF4-FFF2-40B4-BE49-F238E27FC236}">
                <a16:creationId xmlns:a16="http://schemas.microsoft.com/office/drawing/2014/main" id="{13577C93-60BD-43D3-BD61-DB23CE88DAA1}"/>
              </a:ext>
            </a:extLst>
          </p:cNvPr>
          <p:cNvSpPr>
            <a:spLocks noGrp="1"/>
          </p:cNvSpPr>
          <p:nvPr>
            <p:ph type="body" sz="quarter" idx="12" hasCustomPrompt="1"/>
          </p:nvPr>
        </p:nvSpPr>
        <p:spPr>
          <a:xfrm>
            <a:off x="3357796" y="4639827"/>
            <a:ext cx="3581232" cy="3834766"/>
          </a:xfrm>
          <a:prstGeom prst="rect">
            <a:avLst/>
          </a:prstGeom>
        </p:spPr>
        <p:txBody>
          <a:bodyPr>
            <a:norm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a:t>
            </a:r>
          </a:p>
        </p:txBody>
      </p:sp>
      <p:sp>
        <p:nvSpPr>
          <p:cNvPr id="17" name="Picture Placeholder 16">
            <a:extLst>
              <a:ext uri="{FF2B5EF4-FFF2-40B4-BE49-F238E27FC236}">
                <a16:creationId xmlns:a16="http://schemas.microsoft.com/office/drawing/2014/main" id="{B04D196C-214F-4AB5-A770-0B8FD3A432F1}"/>
              </a:ext>
            </a:extLst>
          </p:cNvPr>
          <p:cNvSpPr>
            <a:spLocks noGrp="1"/>
          </p:cNvSpPr>
          <p:nvPr>
            <p:ph type="pic" sz="quarter" idx="13"/>
          </p:nvPr>
        </p:nvSpPr>
        <p:spPr>
          <a:xfrm>
            <a:off x="752952" y="1"/>
            <a:ext cx="2241143" cy="10081683"/>
          </a:xfrm>
          <a:prstGeom prst="rect">
            <a:avLst/>
          </a:prstGeom>
        </p:spPr>
        <p:txBody>
          <a:bodyPr/>
          <a:lstStyle/>
          <a:p>
            <a:endParaRPr lang="en-US" dirty="0"/>
          </a:p>
        </p:txBody>
      </p:sp>
    </p:spTree>
    <p:extLst>
      <p:ext uri="{BB962C8B-B14F-4D97-AF65-F5344CB8AC3E}">
        <p14:creationId xmlns:p14="http://schemas.microsoft.com/office/powerpoint/2010/main" val="1857491055"/>
      </p:ext>
    </p:extLst>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Heavy 5">
    <p:spTree>
      <p:nvGrpSpPr>
        <p:cNvPr id="1" name=""/>
        <p:cNvGrpSpPr/>
        <p:nvPr/>
      </p:nvGrpSpPr>
      <p:grpSpPr>
        <a:xfrm>
          <a:off x="0" y="0"/>
          <a:ext cx="0" cy="0"/>
          <a:chOff x="0" y="0"/>
          <a:chExt cx="0" cy="0"/>
        </a:xfrm>
      </p:grpSpPr>
      <p:sp>
        <p:nvSpPr>
          <p:cNvPr id="7" name="Shape 230">
            <a:extLst>
              <a:ext uri="{FF2B5EF4-FFF2-40B4-BE49-F238E27FC236}">
                <a16:creationId xmlns:a16="http://schemas.microsoft.com/office/drawing/2014/main" id="{F3E9F252-CD47-4379-AB5A-C38CA2B2551B}"/>
              </a:ext>
            </a:extLst>
          </p:cNvPr>
          <p:cNvSpPr/>
          <p:nvPr userDrawn="1"/>
        </p:nvSpPr>
        <p:spPr>
          <a:xfrm>
            <a:off x="753015" y="-11927"/>
            <a:ext cx="2241068" cy="10082254"/>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0" name="Shape 65">
            <a:extLst>
              <a:ext uri="{FF2B5EF4-FFF2-40B4-BE49-F238E27FC236}">
                <a16:creationId xmlns:a16="http://schemas.microsoft.com/office/drawing/2014/main" id="{6853A924-B17A-471F-8AF5-CDD2A20D4323}"/>
              </a:ext>
            </a:extLst>
          </p:cNvPr>
          <p:cNvSpPr/>
          <p:nvPr userDrawn="1"/>
        </p:nvSpPr>
        <p:spPr>
          <a:xfrm>
            <a:off x="3357768" y="4281408"/>
            <a:ext cx="256689" cy="1"/>
          </a:xfrm>
          <a:prstGeom prst="line">
            <a:avLst/>
          </a:prstGeom>
          <a:ln w="50800">
            <a:solidFill>
              <a:srgbClr val="009457"/>
            </a:solidFill>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11" name="Text Placeholder 9">
            <a:extLst>
              <a:ext uri="{FF2B5EF4-FFF2-40B4-BE49-F238E27FC236}">
                <a16:creationId xmlns:a16="http://schemas.microsoft.com/office/drawing/2014/main" id="{E82981CF-74E9-4855-854F-0EC500DD975C}"/>
              </a:ext>
            </a:extLst>
          </p:cNvPr>
          <p:cNvSpPr>
            <a:spLocks noGrp="1"/>
          </p:cNvSpPr>
          <p:nvPr>
            <p:ph type="body" sz="quarter" idx="10" hasCustomPrompt="1"/>
          </p:nvPr>
        </p:nvSpPr>
        <p:spPr>
          <a:xfrm>
            <a:off x="3357768" y="1476301"/>
            <a:ext cx="1138535" cy="430742"/>
          </a:xfrm>
          <a:prstGeom prst="rect">
            <a:avLst/>
          </a:prstGeom>
        </p:spPr>
        <p:txBody>
          <a:bodyPr>
            <a:normAutofit/>
          </a:bodyPr>
          <a:lstStyle>
            <a:lvl1pPr>
              <a:defRPr sz="765">
                <a:latin typeface="+mj-lt"/>
              </a:defRPr>
            </a:lvl1pPr>
          </a:lstStyle>
          <a:p>
            <a:pPr lvl="0"/>
            <a:r>
              <a:rPr lang="en-US" dirty="0"/>
              <a:t>SECTION NAME</a:t>
            </a:r>
          </a:p>
        </p:txBody>
      </p:sp>
      <p:sp>
        <p:nvSpPr>
          <p:cNvPr id="12" name="Text Placeholder 12">
            <a:extLst>
              <a:ext uri="{FF2B5EF4-FFF2-40B4-BE49-F238E27FC236}">
                <a16:creationId xmlns:a16="http://schemas.microsoft.com/office/drawing/2014/main" id="{4CF006FC-F175-4DE2-9BD7-AA9B98C6BDD1}"/>
              </a:ext>
            </a:extLst>
          </p:cNvPr>
          <p:cNvSpPr>
            <a:spLocks noGrp="1"/>
          </p:cNvSpPr>
          <p:nvPr>
            <p:ph type="body" sz="quarter" idx="11" hasCustomPrompt="1"/>
          </p:nvPr>
        </p:nvSpPr>
        <p:spPr>
          <a:xfrm>
            <a:off x="3357768" y="2035841"/>
            <a:ext cx="3781455" cy="1631627"/>
          </a:xfrm>
          <a:prstGeom prst="rect">
            <a:avLst/>
          </a:prstGeom>
        </p:spPr>
        <p:txBody>
          <a:bodyPr>
            <a:noAutofit/>
          </a:bodyPr>
          <a:lstStyle>
            <a:lvl1pPr algn="l">
              <a:lnSpc>
                <a:spcPct val="70000"/>
              </a:lnSpc>
              <a:defRPr sz="3188" b="1">
                <a:solidFill>
                  <a:srgbClr val="393941"/>
                </a:solidFill>
              </a:defRPr>
            </a:lvl1pPr>
          </a:lstStyle>
          <a:p>
            <a:r>
              <a:rPr lang="en-US" dirty="0">
                <a:latin typeface="Gill Sans MT" panose="020B0502020104020203" pitchFamily="34" charset="77"/>
              </a:rPr>
              <a:t>Slide Title Slide Title</a:t>
            </a:r>
          </a:p>
        </p:txBody>
      </p:sp>
      <p:sp>
        <p:nvSpPr>
          <p:cNvPr id="15" name="Text Placeholder 14">
            <a:extLst>
              <a:ext uri="{FF2B5EF4-FFF2-40B4-BE49-F238E27FC236}">
                <a16:creationId xmlns:a16="http://schemas.microsoft.com/office/drawing/2014/main" id="{13577C93-60BD-43D3-BD61-DB23CE88DAA1}"/>
              </a:ext>
            </a:extLst>
          </p:cNvPr>
          <p:cNvSpPr>
            <a:spLocks noGrp="1"/>
          </p:cNvSpPr>
          <p:nvPr>
            <p:ph type="body" sz="quarter" idx="12" hasCustomPrompt="1"/>
          </p:nvPr>
        </p:nvSpPr>
        <p:spPr>
          <a:xfrm>
            <a:off x="3357796" y="4639827"/>
            <a:ext cx="3581232" cy="3834766"/>
          </a:xfrm>
          <a:prstGeom prst="rect">
            <a:avLst/>
          </a:prstGeom>
        </p:spPr>
        <p:txBody>
          <a:bodyPr>
            <a:norm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a:t>
            </a:r>
          </a:p>
        </p:txBody>
      </p:sp>
      <p:sp>
        <p:nvSpPr>
          <p:cNvPr id="17" name="Picture Placeholder 16">
            <a:extLst>
              <a:ext uri="{FF2B5EF4-FFF2-40B4-BE49-F238E27FC236}">
                <a16:creationId xmlns:a16="http://schemas.microsoft.com/office/drawing/2014/main" id="{B04D196C-214F-4AB5-A770-0B8FD3A432F1}"/>
              </a:ext>
            </a:extLst>
          </p:cNvPr>
          <p:cNvSpPr>
            <a:spLocks noGrp="1"/>
          </p:cNvSpPr>
          <p:nvPr>
            <p:ph type="pic" sz="quarter" idx="13"/>
          </p:nvPr>
        </p:nvSpPr>
        <p:spPr>
          <a:xfrm>
            <a:off x="752952" y="1"/>
            <a:ext cx="2241143" cy="10081683"/>
          </a:xfrm>
          <a:prstGeom prst="rect">
            <a:avLst/>
          </a:prstGeom>
        </p:spPr>
        <p:txBody>
          <a:bodyPr/>
          <a:lstStyle/>
          <a:p>
            <a:endParaRPr lang="en-US"/>
          </a:p>
        </p:txBody>
      </p:sp>
      <p:sp>
        <p:nvSpPr>
          <p:cNvPr id="13" name="Shape 230">
            <a:extLst>
              <a:ext uri="{FF2B5EF4-FFF2-40B4-BE49-F238E27FC236}">
                <a16:creationId xmlns:a16="http://schemas.microsoft.com/office/drawing/2014/main" id="{836A5C9F-4249-4D43-889A-2C33E501BB7D}"/>
              </a:ext>
            </a:extLst>
          </p:cNvPr>
          <p:cNvSpPr/>
          <p:nvPr userDrawn="1"/>
        </p:nvSpPr>
        <p:spPr>
          <a:xfrm>
            <a:off x="753015" y="-120564"/>
            <a:ext cx="2241068" cy="10253471"/>
          </a:xfrm>
          <a:prstGeom prst="rect">
            <a:avLst/>
          </a:prstGeom>
          <a:solidFill>
            <a:srgbClr val="009457">
              <a:alpha val="68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Tree>
    <p:extLst>
      <p:ext uri="{BB962C8B-B14F-4D97-AF65-F5344CB8AC3E}">
        <p14:creationId xmlns:p14="http://schemas.microsoft.com/office/powerpoint/2010/main" val="2723502075"/>
      </p:ext>
    </p:extLst>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Heavy 6">
    <p:spTree>
      <p:nvGrpSpPr>
        <p:cNvPr id="1" name=""/>
        <p:cNvGrpSpPr/>
        <p:nvPr/>
      </p:nvGrpSpPr>
      <p:grpSpPr>
        <a:xfrm>
          <a:off x="0" y="0"/>
          <a:ext cx="0" cy="0"/>
          <a:chOff x="0" y="0"/>
          <a:chExt cx="0" cy="0"/>
        </a:xfrm>
      </p:grpSpPr>
      <p:sp>
        <p:nvSpPr>
          <p:cNvPr id="18" name="Shape 126">
            <a:extLst>
              <a:ext uri="{FF2B5EF4-FFF2-40B4-BE49-F238E27FC236}">
                <a16:creationId xmlns:a16="http://schemas.microsoft.com/office/drawing/2014/main" id="{D044E884-58EC-440B-A500-D6F3884E08C9}"/>
              </a:ext>
            </a:extLst>
          </p:cNvPr>
          <p:cNvSpPr/>
          <p:nvPr userDrawn="1"/>
        </p:nvSpPr>
        <p:spPr>
          <a:xfrm>
            <a:off x="1440" y="1"/>
            <a:ext cx="3173763" cy="1007106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6998" y="0"/>
                </a:lnTo>
                <a:lnTo>
                  <a:pt x="21600" y="21600"/>
                </a:lnTo>
                <a:lnTo>
                  <a:pt x="0" y="21600"/>
                </a:lnTo>
                <a:lnTo>
                  <a:pt x="0" y="0"/>
                </a:lnTo>
                <a:close/>
              </a:path>
            </a:pathLst>
          </a:cu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0" name="Shape 65">
            <a:extLst>
              <a:ext uri="{FF2B5EF4-FFF2-40B4-BE49-F238E27FC236}">
                <a16:creationId xmlns:a16="http://schemas.microsoft.com/office/drawing/2014/main" id="{6853A924-B17A-471F-8AF5-CDD2A20D4323}"/>
              </a:ext>
            </a:extLst>
          </p:cNvPr>
          <p:cNvSpPr/>
          <p:nvPr userDrawn="1"/>
        </p:nvSpPr>
        <p:spPr>
          <a:xfrm>
            <a:off x="3357768" y="4281408"/>
            <a:ext cx="256689" cy="1"/>
          </a:xfrm>
          <a:prstGeom prst="line">
            <a:avLst/>
          </a:prstGeom>
          <a:ln w="50800">
            <a:solidFill>
              <a:srgbClr val="009457"/>
            </a:solidFill>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11" name="Text Placeholder 9">
            <a:extLst>
              <a:ext uri="{FF2B5EF4-FFF2-40B4-BE49-F238E27FC236}">
                <a16:creationId xmlns:a16="http://schemas.microsoft.com/office/drawing/2014/main" id="{E82981CF-74E9-4855-854F-0EC500DD975C}"/>
              </a:ext>
            </a:extLst>
          </p:cNvPr>
          <p:cNvSpPr>
            <a:spLocks noGrp="1"/>
          </p:cNvSpPr>
          <p:nvPr>
            <p:ph type="body" sz="quarter" idx="10" hasCustomPrompt="1"/>
          </p:nvPr>
        </p:nvSpPr>
        <p:spPr>
          <a:xfrm>
            <a:off x="3357768" y="1476301"/>
            <a:ext cx="1138535" cy="430742"/>
          </a:xfrm>
          <a:prstGeom prst="rect">
            <a:avLst/>
          </a:prstGeom>
        </p:spPr>
        <p:txBody>
          <a:bodyPr>
            <a:normAutofit/>
          </a:bodyPr>
          <a:lstStyle>
            <a:lvl1pPr>
              <a:defRPr sz="765">
                <a:latin typeface="+mj-lt"/>
              </a:defRPr>
            </a:lvl1pPr>
          </a:lstStyle>
          <a:p>
            <a:pPr lvl="0"/>
            <a:r>
              <a:rPr lang="en-US" dirty="0"/>
              <a:t>SECTION NAME</a:t>
            </a:r>
          </a:p>
        </p:txBody>
      </p:sp>
      <p:sp>
        <p:nvSpPr>
          <p:cNvPr id="12" name="Text Placeholder 12">
            <a:extLst>
              <a:ext uri="{FF2B5EF4-FFF2-40B4-BE49-F238E27FC236}">
                <a16:creationId xmlns:a16="http://schemas.microsoft.com/office/drawing/2014/main" id="{4CF006FC-F175-4DE2-9BD7-AA9B98C6BDD1}"/>
              </a:ext>
            </a:extLst>
          </p:cNvPr>
          <p:cNvSpPr>
            <a:spLocks noGrp="1"/>
          </p:cNvSpPr>
          <p:nvPr>
            <p:ph type="body" sz="quarter" idx="11" hasCustomPrompt="1"/>
          </p:nvPr>
        </p:nvSpPr>
        <p:spPr>
          <a:xfrm>
            <a:off x="3357768" y="2035841"/>
            <a:ext cx="3781455" cy="1631627"/>
          </a:xfrm>
          <a:prstGeom prst="rect">
            <a:avLst/>
          </a:prstGeom>
        </p:spPr>
        <p:txBody>
          <a:bodyPr>
            <a:noAutofit/>
          </a:bodyPr>
          <a:lstStyle>
            <a:lvl1pPr algn="l">
              <a:lnSpc>
                <a:spcPct val="70000"/>
              </a:lnSpc>
              <a:defRPr sz="3188" b="1">
                <a:solidFill>
                  <a:srgbClr val="393941"/>
                </a:solidFill>
              </a:defRPr>
            </a:lvl1pPr>
          </a:lstStyle>
          <a:p>
            <a:r>
              <a:rPr lang="en-US" dirty="0">
                <a:latin typeface="Gill Sans MT" panose="020B0502020104020203" pitchFamily="34" charset="77"/>
              </a:rPr>
              <a:t>Slide Title Slide Title</a:t>
            </a:r>
          </a:p>
        </p:txBody>
      </p:sp>
      <p:sp>
        <p:nvSpPr>
          <p:cNvPr id="15" name="Text Placeholder 14">
            <a:extLst>
              <a:ext uri="{FF2B5EF4-FFF2-40B4-BE49-F238E27FC236}">
                <a16:creationId xmlns:a16="http://schemas.microsoft.com/office/drawing/2014/main" id="{13577C93-60BD-43D3-BD61-DB23CE88DAA1}"/>
              </a:ext>
            </a:extLst>
          </p:cNvPr>
          <p:cNvSpPr>
            <a:spLocks noGrp="1"/>
          </p:cNvSpPr>
          <p:nvPr>
            <p:ph type="body" sz="quarter" idx="12" hasCustomPrompt="1"/>
          </p:nvPr>
        </p:nvSpPr>
        <p:spPr>
          <a:xfrm>
            <a:off x="3357796" y="4639827"/>
            <a:ext cx="3173763" cy="3834766"/>
          </a:xfrm>
          <a:prstGeom prst="rect">
            <a:avLst/>
          </a:prstGeom>
        </p:spPr>
        <p:txBody>
          <a:bodyPr>
            <a:noAutofit/>
          </a:bodyPr>
          <a:lstStyle>
            <a:lvl1pPr>
              <a:defRPr sz="1020">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a:t>
            </a:r>
          </a:p>
        </p:txBody>
      </p:sp>
      <p:sp>
        <p:nvSpPr>
          <p:cNvPr id="3" name="Picture Placeholder 2">
            <a:extLst>
              <a:ext uri="{FF2B5EF4-FFF2-40B4-BE49-F238E27FC236}">
                <a16:creationId xmlns:a16="http://schemas.microsoft.com/office/drawing/2014/main" id="{E57D9E58-9EE3-4FF2-9359-0E3117971AD8}"/>
              </a:ext>
            </a:extLst>
          </p:cNvPr>
          <p:cNvSpPr>
            <a:spLocks noGrp="1"/>
          </p:cNvSpPr>
          <p:nvPr>
            <p:ph type="pic" sz="quarter" idx="14"/>
          </p:nvPr>
        </p:nvSpPr>
        <p:spPr>
          <a:xfrm>
            <a:off x="473631" y="2851653"/>
            <a:ext cx="2781568" cy="4918605"/>
          </a:xfrm>
          <a:prstGeom prst="rect">
            <a:avLst/>
          </a:prstGeom>
        </p:spPr>
        <p:txBody>
          <a:bodyPr/>
          <a:lstStyle/>
          <a:p>
            <a:endParaRPr lang="en-US"/>
          </a:p>
        </p:txBody>
      </p:sp>
    </p:spTree>
    <p:extLst>
      <p:ext uri="{BB962C8B-B14F-4D97-AF65-F5344CB8AC3E}">
        <p14:creationId xmlns:p14="http://schemas.microsoft.com/office/powerpoint/2010/main" val="665882236"/>
      </p:ext>
    </p:extLst>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Heavy Divider">
    <p:spTree>
      <p:nvGrpSpPr>
        <p:cNvPr id="1" name=""/>
        <p:cNvGrpSpPr/>
        <p:nvPr/>
      </p:nvGrpSpPr>
      <p:grpSpPr>
        <a:xfrm>
          <a:off x="0" y="0"/>
          <a:ext cx="0" cy="0"/>
          <a:chOff x="0" y="0"/>
          <a:chExt cx="0" cy="0"/>
        </a:xfrm>
      </p:grpSpPr>
      <p:sp>
        <p:nvSpPr>
          <p:cNvPr id="16" name="Shape 121">
            <a:extLst>
              <a:ext uri="{FF2B5EF4-FFF2-40B4-BE49-F238E27FC236}">
                <a16:creationId xmlns:a16="http://schemas.microsoft.com/office/drawing/2014/main" id="{98F2A576-7B1C-43FE-B2A7-0A572A736AF8}"/>
              </a:ext>
            </a:extLst>
          </p:cNvPr>
          <p:cNvSpPr/>
          <p:nvPr/>
        </p:nvSpPr>
        <p:spPr>
          <a:xfrm>
            <a:off x="3282581" y="7614083"/>
            <a:ext cx="982567" cy="579773"/>
          </a:xfrm>
          <a:prstGeom prst="roundRect">
            <a:avLst>
              <a:gd name="adj" fmla="val 50000"/>
            </a:avLst>
          </a:prstGeom>
          <a:solidFill>
            <a:srgbClr val="393941"/>
          </a:solidFill>
          <a:ln w="381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39" name="Shape 39"/>
          <p:cNvSpPr>
            <a:spLocks noGrp="1"/>
          </p:cNvSpPr>
          <p:nvPr>
            <p:ph type="title" hasCustomPrompt="1"/>
          </p:nvPr>
        </p:nvSpPr>
        <p:spPr>
          <a:xfrm>
            <a:off x="1259267" y="2982231"/>
            <a:ext cx="5253867" cy="1029148"/>
          </a:xfrm>
          <a:prstGeom prst="rect">
            <a:avLst/>
          </a:prstGeom>
        </p:spPr>
        <p:txBody>
          <a:bodyPr/>
          <a:lstStyle>
            <a:lvl1pPr algn="ctr">
              <a:defRPr lang="en-US" dirty="0"/>
            </a:lvl1pPr>
          </a:lstStyle>
          <a:p>
            <a:r>
              <a:rPr lang="en-US" dirty="0">
                <a:latin typeface="+mj-lt"/>
              </a:rPr>
              <a:t>Slide Title Slide Title</a:t>
            </a:r>
          </a:p>
        </p:txBody>
      </p:sp>
      <p:sp>
        <p:nvSpPr>
          <p:cNvPr id="10" name="Shape 116">
            <a:extLst>
              <a:ext uri="{FF2B5EF4-FFF2-40B4-BE49-F238E27FC236}">
                <a16:creationId xmlns:a16="http://schemas.microsoft.com/office/drawing/2014/main" id="{0617C9D5-D01B-4D73-95B4-68B32CF7D495}"/>
              </a:ext>
            </a:extLst>
          </p:cNvPr>
          <p:cNvSpPr txBox="1">
            <a:spLocks/>
          </p:cNvSpPr>
          <p:nvPr userDrawn="1"/>
        </p:nvSpPr>
        <p:spPr>
          <a:xfrm>
            <a:off x="7342873" y="8655768"/>
            <a:ext cx="193771" cy="122694"/>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a:ln>
                <a:noFill/>
              </a:ln>
              <a:solidFill>
                <a:srgbClr val="393941"/>
              </a:solidFill>
              <a:effectLst/>
              <a:uLnTx/>
              <a:uFillTx/>
              <a:latin typeface="Gill Sans MT" panose="020B0502020104020203"/>
              <a:ea typeface="+mn-ea"/>
              <a:cs typeface="+mn-cs"/>
              <a:sym typeface="Montserrat-Regular"/>
            </a:endParaRPr>
          </a:p>
        </p:txBody>
      </p:sp>
      <p:sp>
        <p:nvSpPr>
          <p:cNvPr id="14" name="Shape 120">
            <a:extLst>
              <a:ext uri="{FF2B5EF4-FFF2-40B4-BE49-F238E27FC236}">
                <a16:creationId xmlns:a16="http://schemas.microsoft.com/office/drawing/2014/main" id="{3054C863-2891-4B79-B380-71A4FE58B377}"/>
              </a:ext>
            </a:extLst>
          </p:cNvPr>
          <p:cNvSpPr/>
          <p:nvPr userDrawn="1"/>
        </p:nvSpPr>
        <p:spPr>
          <a:xfrm>
            <a:off x="3629511" y="4031162"/>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3" name="Text Placeholder 2">
            <a:extLst>
              <a:ext uri="{FF2B5EF4-FFF2-40B4-BE49-F238E27FC236}">
                <a16:creationId xmlns:a16="http://schemas.microsoft.com/office/drawing/2014/main" id="{5AE250C5-6E03-438C-AD38-FAE0E70F6658}"/>
              </a:ext>
            </a:extLst>
          </p:cNvPr>
          <p:cNvSpPr>
            <a:spLocks noGrp="1"/>
          </p:cNvSpPr>
          <p:nvPr>
            <p:ph type="body" sz="quarter" idx="10" hasCustomPrompt="1"/>
          </p:nvPr>
        </p:nvSpPr>
        <p:spPr>
          <a:xfrm>
            <a:off x="2899470" y="2187043"/>
            <a:ext cx="1748790" cy="451697"/>
          </a:xfrm>
          <a:prstGeom prst="rect">
            <a:avLst/>
          </a:prstGeom>
        </p:spPr>
        <p:txBody>
          <a:bodyPr>
            <a:normAutofit/>
          </a:bodyPr>
          <a:lstStyle>
            <a:lvl1pPr algn="ctr">
              <a:defRPr sz="1020">
                <a:solidFill>
                  <a:schemeClr val="tx1">
                    <a:lumMod val="20000"/>
                    <a:lumOff val="80000"/>
                  </a:schemeClr>
                </a:solidFill>
                <a:latin typeface="+mj-lt"/>
              </a:defRPr>
            </a:lvl1pPr>
          </a:lstStyle>
          <a:p>
            <a:pPr lvl="0"/>
            <a:r>
              <a:rPr lang="en-US" dirty="0"/>
              <a:t>SECTION TITLE</a:t>
            </a:r>
          </a:p>
        </p:txBody>
      </p:sp>
      <p:sp>
        <p:nvSpPr>
          <p:cNvPr id="21" name="Text Placeholder 2">
            <a:extLst>
              <a:ext uri="{FF2B5EF4-FFF2-40B4-BE49-F238E27FC236}">
                <a16:creationId xmlns:a16="http://schemas.microsoft.com/office/drawing/2014/main" id="{EC9C1BDD-5FA4-48C4-BC46-CFFB7A540894}"/>
              </a:ext>
            </a:extLst>
          </p:cNvPr>
          <p:cNvSpPr>
            <a:spLocks noGrp="1"/>
          </p:cNvSpPr>
          <p:nvPr>
            <p:ph type="body" sz="quarter" idx="11" hasCustomPrompt="1"/>
          </p:nvPr>
        </p:nvSpPr>
        <p:spPr>
          <a:xfrm>
            <a:off x="2899470" y="7678121"/>
            <a:ext cx="1748790" cy="451697"/>
          </a:xfrm>
          <a:prstGeom prst="rect">
            <a:avLst/>
          </a:prstGeom>
        </p:spPr>
        <p:txBody>
          <a:bodyPr>
            <a:normAutofit/>
          </a:bodyPr>
          <a:lstStyle>
            <a:lvl1pPr algn="ctr">
              <a:defRPr sz="1020">
                <a:latin typeface="+mj-lt"/>
              </a:defRPr>
            </a:lvl1pPr>
          </a:lstStyle>
          <a:p>
            <a:pPr lvl="0"/>
            <a:r>
              <a:rPr lang="en-US" dirty="0"/>
              <a:t>LINK</a:t>
            </a:r>
          </a:p>
        </p:txBody>
      </p:sp>
      <p:sp>
        <p:nvSpPr>
          <p:cNvPr id="23" name="Text Placeholder 14">
            <a:extLst>
              <a:ext uri="{FF2B5EF4-FFF2-40B4-BE49-F238E27FC236}">
                <a16:creationId xmlns:a16="http://schemas.microsoft.com/office/drawing/2014/main" id="{9E5BD2CD-A92E-4FEF-A83D-AD7677D2CEF7}"/>
              </a:ext>
            </a:extLst>
          </p:cNvPr>
          <p:cNvSpPr>
            <a:spLocks noGrp="1"/>
          </p:cNvSpPr>
          <p:nvPr>
            <p:ph type="body" sz="quarter" idx="12" hasCustomPrompt="1"/>
          </p:nvPr>
        </p:nvSpPr>
        <p:spPr>
          <a:xfrm>
            <a:off x="1259267" y="4446168"/>
            <a:ext cx="5253868" cy="3834766"/>
          </a:xfrm>
          <a:prstGeom prst="rect">
            <a:avLst/>
          </a:prstGeom>
        </p:spPr>
        <p:txBody>
          <a:bodyPr>
            <a:noAutofit/>
          </a:bodyPr>
          <a:lstStyle>
            <a:lvl1pPr algn="ctr">
              <a:defRPr sz="1020">
                <a:solidFill>
                  <a:schemeClr val="tx1">
                    <a:lumMod val="20000"/>
                    <a:lumOff val="80000"/>
                  </a:schemeClr>
                </a:solidFill>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a:t>
            </a:r>
            <a:r>
              <a:rPr lang="en-US" dirty="0" err="1"/>
              <a:t>Letraset</a:t>
            </a:r>
            <a:r>
              <a:rPr lang="en-US" dirty="0"/>
              <a:t> sheets containing Lorem has survived not only five centuries, but also the leap into electronic typesetting. Lorem Ipsum is simply dummy text of the printing and typesetting industry. Lorem Ipsum has been the</a:t>
            </a:r>
          </a:p>
        </p:txBody>
      </p:sp>
    </p:spTree>
    <p:extLst>
      <p:ext uri="{BB962C8B-B14F-4D97-AF65-F5344CB8AC3E}">
        <p14:creationId xmlns:p14="http://schemas.microsoft.com/office/powerpoint/2010/main" val="4100853492"/>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ata 1">
    <p:spTree>
      <p:nvGrpSpPr>
        <p:cNvPr id="1" name=""/>
        <p:cNvGrpSpPr/>
        <p:nvPr/>
      </p:nvGrpSpPr>
      <p:grpSpPr>
        <a:xfrm>
          <a:off x="0" y="0"/>
          <a:ext cx="0" cy="0"/>
          <a:chOff x="0" y="0"/>
          <a:chExt cx="0" cy="0"/>
        </a:xfrm>
      </p:grpSpPr>
      <p:sp>
        <p:nvSpPr>
          <p:cNvPr id="12" name="Shape 71">
            <a:extLst>
              <a:ext uri="{FF2B5EF4-FFF2-40B4-BE49-F238E27FC236}">
                <a16:creationId xmlns:a16="http://schemas.microsoft.com/office/drawing/2014/main" id="{5A9EF15E-BFEB-48A4-BED0-AE282776BF11}"/>
              </a:ext>
            </a:extLst>
          </p:cNvPr>
          <p:cNvSpPr/>
          <p:nvPr userDrawn="1"/>
        </p:nvSpPr>
        <p:spPr>
          <a:xfrm>
            <a:off x="2318473" y="6011815"/>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3" name="Chart Placeholder 2">
            <a:extLst>
              <a:ext uri="{FF2B5EF4-FFF2-40B4-BE49-F238E27FC236}">
                <a16:creationId xmlns:a16="http://schemas.microsoft.com/office/drawing/2014/main" id="{D2AD679F-3BBA-4FBF-9B71-DDF8F9A2A392}"/>
              </a:ext>
            </a:extLst>
          </p:cNvPr>
          <p:cNvSpPr>
            <a:spLocks noGrp="1"/>
          </p:cNvSpPr>
          <p:nvPr>
            <p:ph type="chart" sz="quarter" idx="10"/>
          </p:nvPr>
        </p:nvSpPr>
        <p:spPr>
          <a:xfrm>
            <a:off x="3057853" y="1000020"/>
            <a:ext cx="4436239" cy="8308658"/>
          </a:xfrm>
          <a:prstGeom prst="rect">
            <a:avLst/>
          </a:prstGeom>
        </p:spPr>
        <p:txBody>
          <a:bodyPr/>
          <a:lstStyle/>
          <a:p>
            <a:endParaRPr lang="en-US"/>
          </a:p>
        </p:txBody>
      </p:sp>
      <p:sp>
        <p:nvSpPr>
          <p:cNvPr id="5" name="Text Placeholder 4">
            <a:extLst>
              <a:ext uri="{FF2B5EF4-FFF2-40B4-BE49-F238E27FC236}">
                <a16:creationId xmlns:a16="http://schemas.microsoft.com/office/drawing/2014/main" id="{87A111CE-9D02-46ED-A00C-D3B6907D2BE9}"/>
              </a:ext>
            </a:extLst>
          </p:cNvPr>
          <p:cNvSpPr>
            <a:spLocks noGrp="1"/>
          </p:cNvSpPr>
          <p:nvPr>
            <p:ph type="body" sz="quarter" idx="11" hasCustomPrompt="1"/>
          </p:nvPr>
        </p:nvSpPr>
        <p:spPr>
          <a:xfrm>
            <a:off x="329915" y="2143757"/>
            <a:ext cx="2329792" cy="3805661"/>
          </a:xfrm>
          <a:prstGeom prst="rect">
            <a:avLst/>
          </a:prstGeom>
        </p:spPr>
        <p:txBody>
          <a:bodyPr>
            <a:normAutofit/>
          </a:bodyPr>
          <a:lstStyle>
            <a:lvl1pPr marL="0" marR="0" indent="0" algn="r" defTabSz="263128" rtl="0" eaLnBrk="1" fontAlgn="auto" latinLnBrk="0" hangingPunct="0">
              <a:lnSpc>
                <a:spcPct val="70000"/>
              </a:lnSpc>
              <a:spcBef>
                <a:spcPts val="0"/>
              </a:spcBef>
              <a:spcAft>
                <a:spcPts val="0"/>
              </a:spcAft>
              <a:buClrTx/>
              <a:buSzTx/>
              <a:buFontTx/>
              <a:buNone/>
              <a:tabLst/>
              <a:defRPr lang="en-US" sz="2805" smtClean="0">
                <a:solidFill>
                  <a:srgbClr val="009457"/>
                </a:solidFill>
                <a:latin typeface="+mj-lt"/>
              </a:defRPr>
            </a:lvl1pPr>
          </a:lstStyle>
          <a:p>
            <a:r>
              <a:rPr lang="en-US" sz="2805" dirty="0">
                <a:solidFill>
                  <a:srgbClr val="009457"/>
                </a:solidFill>
                <a:latin typeface="+mj-lt"/>
              </a:rPr>
              <a:t>Slide Title Slide Title </a:t>
            </a:r>
            <a:r>
              <a:rPr lang="en-US" sz="2805" dirty="0">
                <a:solidFill>
                  <a:srgbClr val="2BB673"/>
                </a:solidFill>
                <a:latin typeface="+mj-lt"/>
              </a:rPr>
              <a:t>Slide Title Slide Title</a:t>
            </a:r>
          </a:p>
          <a:p>
            <a:pPr marL="0" marR="0" lvl="0" indent="0" algn="just" defTabSz="263128" rtl="0" eaLnBrk="1" fontAlgn="auto" latinLnBrk="0" hangingPunct="0">
              <a:lnSpc>
                <a:spcPct val="100000"/>
              </a:lnSpc>
              <a:spcBef>
                <a:spcPts val="0"/>
              </a:spcBef>
              <a:spcAft>
                <a:spcPts val="0"/>
              </a:spcAft>
              <a:buClrTx/>
              <a:buSzTx/>
              <a:buFontTx/>
              <a:buNone/>
              <a:tabLst/>
              <a:defRPr/>
            </a:pPr>
            <a:endParaRPr kumimoji="0" lang="en-US" sz="2837" b="0" i="0" u="none" strike="noStrike" kern="0" cap="none" spc="0" normalizeH="0" baseline="0" noProof="0" dirty="0">
              <a:ln>
                <a:noFill/>
              </a:ln>
              <a:solidFill>
                <a:srgbClr val="2BB673"/>
              </a:solidFill>
              <a:effectLst/>
              <a:uLnTx/>
              <a:uFillTx/>
              <a:latin typeface="Gill Sans MT" panose="020B0502020104020203"/>
              <a:sym typeface="PT Sans"/>
            </a:endParaRPr>
          </a:p>
        </p:txBody>
      </p:sp>
      <p:sp>
        <p:nvSpPr>
          <p:cNvPr id="15" name="Text Placeholder 14">
            <a:extLst>
              <a:ext uri="{FF2B5EF4-FFF2-40B4-BE49-F238E27FC236}">
                <a16:creationId xmlns:a16="http://schemas.microsoft.com/office/drawing/2014/main" id="{1660F839-D189-4F52-B177-70ACC8552F92}"/>
              </a:ext>
            </a:extLst>
          </p:cNvPr>
          <p:cNvSpPr>
            <a:spLocks noGrp="1"/>
          </p:cNvSpPr>
          <p:nvPr>
            <p:ph type="body" sz="quarter" idx="12" hasCustomPrompt="1"/>
          </p:nvPr>
        </p:nvSpPr>
        <p:spPr>
          <a:xfrm>
            <a:off x="329915" y="6329421"/>
            <a:ext cx="2329792" cy="817542"/>
          </a:xfrm>
          <a:prstGeom prst="rect">
            <a:avLst/>
          </a:prstGeom>
        </p:spPr>
        <p:txBody>
          <a:bodyPr>
            <a:noAutofit/>
          </a:bodyPr>
          <a:lstStyle>
            <a:lvl1pPr algn="r">
              <a:defRPr sz="1020">
                <a:solidFill>
                  <a:schemeClr val="tx2">
                    <a:lumMod val="25000"/>
                  </a:schemeClr>
                </a:solidFill>
                <a:latin typeface="+mj-lt"/>
              </a:defRPr>
            </a:lvl1pPr>
          </a:lstStyle>
          <a:p>
            <a:pPr lvl="0"/>
            <a:r>
              <a:rPr lang="en-US" dirty="0"/>
              <a:t>Subtitle Here; Could be title of the graph or explanation of data presented. </a:t>
            </a:r>
          </a:p>
        </p:txBody>
      </p:sp>
      <p:sp>
        <p:nvSpPr>
          <p:cNvPr id="21" name="Text Placeholder 14">
            <a:extLst>
              <a:ext uri="{FF2B5EF4-FFF2-40B4-BE49-F238E27FC236}">
                <a16:creationId xmlns:a16="http://schemas.microsoft.com/office/drawing/2014/main" id="{84A05178-9CC3-40C1-BF40-ECC5F8526497}"/>
              </a:ext>
            </a:extLst>
          </p:cNvPr>
          <p:cNvSpPr>
            <a:spLocks noGrp="1"/>
          </p:cNvSpPr>
          <p:nvPr>
            <p:ph type="body" sz="quarter" idx="13" hasCustomPrompt="1"/>
          </p:nvPr>
        </p:nvSpPr>
        <p:spPr>
          <a:xfrm>
            <a:off x="329915" y="7464566"/>
            <a:ext cx="2329792" cy="1934639"/>
          </a:xfrm>
          <a:prstGeom prst="rect">
            <a:avLst/>
          </a:prstGeom>
        </p:spPr>
        <p:txBody>
          <a:bodyPr>
            <a:noAutofit/>
          </a:bodyPr>
          <a:lstStyle>
            <a:lvl1pPr algn="l">
              <a:defRPr lang="en-US" sz="893" dirty="0">
                <a:solidFill>
                  <a:schemeClr val="tx1">
                    <a:lumMod val="75000"/>
                  </a:schemeClr>
                </a:solidFill>
              </a:defRPr>
            </a:lvl1pPr>
          </a:lstStyle>
          <a:p>
            <a:pPr algn="r"/>
            <a:r>
              <a:rPr lang="en-US" dirty="0">
                <a:latin typeface="+mn-lt"/>
              </a:rPr>
              <a:t>Lorem Ipsum is simply dummy text of the printing and typesetting industry. Lorem Ipsum has been the industry's standard dummy text ever since the 1500s, when an unknown printer took a galley of type and scrambled it to make a type specimen book</a:t>
            </a:r>
          </a:p>
        </p:txBody>
      </p:sp>
      <p:sp>
        <p:nvSpPr>
          <p:cNvPr id="22" name="Text Placeholder 17">
            <a:extLst>
              <a:ext uri="{FF2B5EF4-FFF2-40B4-BE49-F238E27FC236}">
                <a16:creationId xmlns:a16="http://schemas.microsoft.com/office/drawing/2014/main" id="{C56804F1-8D69-4C9F-90DD-28BE30CDB40E}"/>
              </a:ext>
            </a:extLst>
          </p:cNvPr>
          <p:cNvSpPr>
            <a:spLocks noGrp="1"/>
          </p:cNvSpPr>
          <p:nvPr>
            <p:ph type="body" sz="quarter" idx="14" hasCustomPrompt="1"/>
          </p:nvPr>
        </p:nvSpPr>
        <p:spPr>
          <a:xfrm>
            <a:off x="1242357" y="1455456"/>
            <a:ext cx="1417350" cy="423757"/>
          </a:xfrm>
          <a:prstGeom prst="rect">
            <a:avLst/>
          </a:prstGeom>
        </p:spPr>
        <p:txBody>
          <a:bodyPr/>
          <a:lstStyle>
            <a:lvl1pPr algn="r">
              <a:defRPr>
                <a:solidFill>
                  <a:schemeClr val="tx1">
                    <a:lumMod val="50000"/>
                  </a:schemeClr>
                </a:solidFill>
                <a:latin typeface="+mn-lt"/>
              </a:defRPr>
            </a:lvl1pPr>
          </a:lstStyle>
          <a:p>
            <a:pPr lvl="0"/>
            <a:r>
              <a:rPr lang="en-US" dirty="0"/>
              <a:t>PASSAGES PROJECT</a:t>
            </a:r>
          </a:p>
        </p:txBody>
      </p:sp>
    </p:spTree>
    <p:extLst>
      <p:ext uri="{BB962C8B-B14F-4D97-AF65-F5344CB8AC3E}">
        <p14:creationId xmlns:p14="http://schemas.microsoft.com/office/powerpoint/2010/main" val="1969692083"/>
      </p:ext>
    </p:extLst>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hoto 1">
    <p:spTree>
      <p:nvGrpSpPr>
        <p:cNvPr id="1" name=""/>
        <p:cNvGrpSpPr/>
        <p:nvPr/>
      </p:nvGrpSpPr>
      <p:grpSpPr>
        <a:xfrm>
          <a:off x="0" y="0"/>
          <a:ext cx="0" cy="0"/>
          <a:chOff x="0" y="0"/>
          <a:chExt cx="0" cy="0"/>
        </a:xfrm>
      </p:grpSpPr>
      <p:sp>
        <p:nvSpPr>
          <p:cNvPr id="2" name="Shape 74">
            <a:extLst>
              <a:ext uri="{FF2B5EF4-FFF2-40B4-BE49-F238E27FC236}">
                <a16:creationId xmlns:a16="http://schemas.microsoft.com/office/drawing/2014/main" id="{0DD0CD17-DEA2-444B-B091-ED18073B6AFF}"/>
              </a:ext>
            </a:extLst>
          </p:cNvPr>
          <p:cNvSpPr/>
          <p:nvPr userDrawn="1"/>
        </p:nvSpPr>
        <p:spPr>
          <a:xfrm>
            <a:off x="3413450" y="-30554"/>
            <a:ext cx="2683359" cy="10119507"/>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4" name="Picture Placeholder 1">
            <a:extLst>
              <a:ext uri="{FF2B5EF4-FFF2-40B4-BE49-F238E27FC236}">
                <a16:creationId xmlns:a16="http://schemas.microsoft.com/office/drawing/2014/main" id="{669F3A85-FC8B-4D3A-A29C-11000E61CB5E}"/>
              </a:ext>
            </a:extLst>
          </p:cNvPr>
          <p:cNvSpPr>
            <a:spLocks noGrp="1"/>
          </p:cNvSpPr>
          <p:nvPr>
            <p:ph type="pic" sz="quarter" idx="10"/>
          </p:nvPr>
        </p:nvSpPr>
        <p:spPr>
          <a:xfrm>
            <a:off x="4353829" y="2847616"/>
            <a:ext cx="3050990" cy="4834801"/>
          </a:xfrm>
          <a:prstGeom prst="rect">
            <a:avLst/>
          </a:prstGeom>
          <a:solidFill>
            <a:schemeClr val="tx1"/>
          </a:solidFill>
        </p:spPr>
      </p:sp>
      <p:sp>
        <p:nvSpPr>
          <p:cNvPr id="5" name="Shape 78">
            <a:extLst>
              <a:ext uri="{FF2B5EF4-FFF2-40B4-BE49-F238E27FC236}">
                <a16:creationId xmlns:a16="http://schemas.microsoft.com/office/drawing/2014/main" id="{93D62462-F05D-41E1-8D7A-9C5470C44553}"/>
              </a:ext>
            </a:extLst>
          </p:cNvPr>
          <p:cNvSpPr/>
          <p:nvPr userDrawn="1"/>
        </p:nvSpPr>
        <p:spPr>
          <a:xfrm>
            <a:off x="3413450" y="-34056"/>
            <a:ext cx="2683359" cy="10119507"/>
          </a:xfrm>
          <a:prstGeom prst="rect">
            <a:avLst/>
          </a:prstGeom>
          <a:solidFill>
            <a:srgbClr val="009457">
              <a:alpha val="70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6" name="Shape 79">
            <a:extLst>
              <a:ext uri="{FF2B5EF4-FFF2-40B4-BE49-F238E27FC236}">
                <a16:creationId xmlns:a16="http://schemas.microsoft.com/office/drawing/2014/main" id="{8BA87FF3-D270-477F-B368-C0746A588DBD}"/>
              </a:ext>
            </a:extLst>
          </p:cNvPr>
          <p:cNvSpPr/>
          <p:nvPr userDrawn="1"/>
        </p:nvSpPr>
        <p:spPr>
          <a:xfrm flipH="1">
            <a:off x="333114" y="9096056"/>
            <a:ext cx="1" cy="1921892"/>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11" name="Picture Placeholder 10">
            <a:extLst>
              <a:ext uri="{FF2B5EF4-FFF2-40B4-BE49-F238E27FC236}">
                <a16:creationId xmlns:a16="http://schemas.microsoft.com/office/drawing/2014/main" id="{BEEDF0CE-EE67-4F24-911A-832A471730A4}"/>
              </a:ext>
            </a:extLst>
          </p:cNvPr>
          <p:cNvSpPr>
            <a:spLocks noGrp="1"/>
          </p:cNvSpPr>
          <p:nvPr>
            <p:ph type="pic" sz="quarter" idx="11"/>
          </p:nvPr>
        </p:nvSpPr>
        <p:spPr>
          <a:xfrm>
            <a:off x="4355470" y="2830090"/>
            <a:ext cx="3364498" cy="4869709"/>
          </a:xfrm>
          <a:prstGeom prst="rect">
            <a:avLst/>
          </a:prstGeom>
        </p:spPr>
        <p:txBody>
          <a:bodyPr/>
          <a:lstStyle/>
          <a:p>
            <a:endParaRPr lang="en-US"/>
          </a:p>
        </p:txBody>
      </p:sp>
      <p:sp>
        <p:nvSpPr>
          <p:cNvPr id="14" name="Text Placeholder 13">
            <a:extLst>
              <a:ext uri="{FF2B5EF4-FFF2-40B4-BE49-F238E27FC236}">
                <a16:creationId xmlns:a16="http://schemas.microsoft.com/office/drawing/2014/main" id="{EF10BA34-8D64-4CAF-9865-2A13BC4BB40B}"/>
              </a:ext>
            </a:extLst>
          </p:cNvPr>
          <p:cNvSpPr>
            <a:spLocks noGrp="1"/>
          </p:cNvSpPr>
          <p:nvPr>
            <p:ph type="body" sz="quarter" idx="12" hasCustomPrompt="1"/>
          </p:nvPr>
        </p:nvSpPr>
        <p:spPr>
          <a:xfrm>
            <a:off x="-332761" y="3968063"/>
            <a:ext cx="3275200" cy="2593763"/>
          </a:xfrm>
          <a:prstGeom prst="rect">
            <a:avLst/>
          </a:prstGeom>
        </p:spPr>
        <p:txBody>
          <a:bodyPr>
            <a:normAutofit/>
          </a:bodyPr>
          <a:lstStyle>
            <a:lvl1pPr algn="r">
              <a:defRPr sz="2805" b="1">
                <a:solidFill>
                  <a:srgbClr val="009457"/>
                </a:solidFill>
                <a:latin typeface="+mj-lt"/>
              </a:defRPr>
            </a:lvl1pPr>
          </a:lstStyle>
          <a:p>
            <a:pPr lvl="0"/>
            <a:r>
              <a:rPr lang="en-US" dirty="0"/>
              <a:t>Slide title Slide Title</a:t>
            </a:r>
          </a:p>
        </p:txBody>
      </p:sp>
    </p:spTree>
    <p:extLst>
      <p:ext uri="{BB962C8B-B14F-4D97-AF65-F5344CB8AC3E}">
        <p14:creationId xmlns:p14="http://schemas.microsoft.com/office/powerpoint/2010/main" val="3981241931"/>
      </p:ext>
    </p:extLst>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hoto 2">
    <p:spTree>
      <p:nvGrpSpPr>
        <p:cNvPr id="1" name=""/>
        <p:cNvGrpSpPr/>
        <p:nvPr/>
      </p:nvGrpSpPr>
      <p:grpSpPr>
        <a:xfrm>
          <a:off x="0" y="0"/>
          <a:ext cx="0" cy="0"/>
          <a:chOff x="0" y="0"/>
          <a:chExt cx="0" cy="0"/>
        </a:xfrm>
      </p:grpSpPr>
      <p:sp>
        <p:nvSpPr>
          <p:cNvPr id="2" name="Shape 74">
            <a:extLst>
              <a:ext uri="{FF2B5EF4-FFF2-40B4-BE49-F238E27FC236}">
                <a16:creationId xmlns:a16="http://schemas.microsoft.com/office/drawing/2014/main" id="{0DD0CD17-DEA2-444B-B091-ED18073B6AFF}"/>
              </a:ext>
            </a:extLst>
          </p:cNvPr>
          <p:cNvSpPr/>
          <p:nvPr userDrawn="1"/>
        </p:nvSpPr>
        <p:spPr>
          <a:xfrm>
            <a:off x="3413450" y="-30554"/>
            <a:ext cx="2683359" cy="10119507"/>
          </a:xfrm>
          <a:prstGeom prst="rect">
            <a:avLst/>
          </a:prstGeom>
          <a:solidFill>
            <a:srgbClr val="009457"/>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5" name="Shape 78">
            <a:extLst>
              <a:ext uri="{FF2B5EF4-FFF2-40B4-BE49-F238E27FC236}">
                <a16:creationId xmlns:a16="http://schemas.microsoft.com/office/drawing/2014/main" id="{93D62462-F05D-41E1-8D7A-9C5470C44553}"/>
              </a:ext>
            </a:extLst>
          </p:cNvPr>
          <p:cNvSpPr/>
          <p:nvPr userDrawn="1"/>
        </p:nvSpPr>
        <p:spPr>
          <a:xfrm>
            <a:off x="3413450" y="-34056"/>
            <a:ext cx="2683359" cy="10119507"/>
          </a:xfrm>
          <a:prstGeom prst="rect">
            <a:avLst/>
          </a:prstGeom>
          <a:solidFill>
            <a:srgbClr val="009457">
              <a:alpha val="70000"/>
            </a:srgbClr>
          </a:solidFill>
          <a:ln w="3175">
            <a:miter lim="400000"/>
          </a:ln>
        </p:spPr>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6" name="Shape 79">
            <a:extLst>
              <a:ext uri="{FF2B5EF4-FFF2-40B4-BE49-F238E27FC236}">
                <a16:creationId xmlns:a16="http://schemas.microsoft.com/office/drawing/2014/main" id="{8BA87FF3-D270-477F-B368-C0746A588DBD}"/>
              </a:ext>
            </a:extLst>
          </p:cNvPr>
          <p:cNvSpPr/>
          <p:nvPr userDrawn="1"/>
        </p:nvSpPr>
        <p:spPr>
          <a:xfrm flipH="1">
            <a:off x="333114" y="9096056"/>
            <a:ext cx="1" cy="1921892"/>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14" name="Text Placeholder 13">
            <a:extLst>
              <a:ext uri="{FF2B5EF4-FFF2-40B4-BE49-F238E27FC236}">
                <a16:creationId xmlns:a16="http://schemas.microsoft.com/office/drawing/2014/main" id="{EF10BA34-8D64-4CAF-9865-2A13BC4BB40B}"/>
              </a:ext>
            </a:extLst>
          </p:cNvPr>
          <p:cNvSpPr>
            <a:spLocks noGrp="1"/>
          </p:cNvSpPr>
          <p:nvPr>
            <p:ph type="body" sz="quarter" idx="12" hasCustomPrompt="1"/>
          </p:nvPr>
        </p:nvSpPr>
        <p:spPr>
          <a:xfrm>
            <a:off x="-332761" y="3968063"/>
            <a:ext cx="3275200" cy="2593763"/>
          </a:xfrm>
          <a:prstGeom prst="rect">
            <a:avLst/>
          </a:prstGeom>
        </p:spPr>
        <p:txBody>
          <a:bodyPr>
            <a:normAutofit/>
          </a:bodyPr>
          <a:lstStyle>
            <a:lvl1pPr algn="r">
              <a:defRPr sz="2805" b="1">
                <a:solidFill>
                  <a:srgbClr val="2CB772"/>
                </a:solidFill>
                <a:latin typeface="+mj-lt"/>
              </a:defRPr>
            </a:lvl1pPr>
          </a:lstStyle>
          <a:p>
            <a:pPr lvl="0"/>
            <a:r>
              <a:rPr lang="en-US" dirty="0"/>
              <a:t>Slide Title Slide: Title Slide Title Slide Title</a:t>
            </a:r>
          </a:p>
        </p:txBody>
      </p:sp>
      <p:sp>
        <p:nvSpPr>
          <p:cNvPr id="9" name="Picture Placeholder 8">
            <a:extLst>
              <a:ext uri="{FF2B5EF4-FFF2-40B4-BE49-F238E27FC236}">
                <a16:creationId xmlns:a16="http://schemas.microsoft.com/office/drawing/2014/main" id="{DB57101B-6321-421C-B7EA-30572F7E8836}"/>
              </a:ext>
            </a:extLst>
          </p:cNvPr>
          <p:cNvSpPr>
            <a:spLocks noGrp="1"/>
          </p:cNvSpPr>
          <p:nvPr>
            <p:ph type="pic" sz="quarter" idx="13"/>
          </p:nvPr>
        </p:nvSpPr>
        <p:spPr>
          <a:xfrm>
            <a:off x="4240365" y="1300019"/>
            <a:ext cx="2524692" cy="3729183"/>
          </a:xfrm>
          <a:prstGeom prst="rect">
            <a:avLst/>
          </a:prstGeom>
        </p:spPr>
        <p:txBody>
          <a:bodyPr/>
          <a:lstStyle/>
          <a:p>
            <a:endParaRPr lang="en-US"/>
          </a:p>
        </p:txBody>
      </p:sp>
      <p:sp>
        <p:nvSpPr>
          <p:cNvPr id="16" name="Picture Placeholder 8">
            <a:extLst>
              <a:ext uri="{FF2B5EF4-FFF2-40B4-BE49-F238E27FC236}">
                <a16:creationId xmlns:a16="http://schemas.microsoft.com/office/drawing/2014/main" id="{8761F035-CA69-40D3-87DF-15C69EBDA762}"/>
              </a:ext>
            </a:extLst>
          </p:cNvPr>
          <p:cNvSpPr>
            <a:spLocks noGrp="1"/>
          </p:cNvSpPr>
          <p:nvPr>
            <p:ph type="pic" sz="quarter" idx="14"/>
          </p:nvPr>
        </p:nvSpPr>
        <p:spPr>
          <a:xfrm>
            <a:off x="4240365" y="5329260"/>
            <a:ext cx="2524692" cy="3729183"/>
          </a:xfrm>
          <a:prstGeom prst="rect">
            <a:avLst/>
          </a:prstGeom>
        </p:spPr>
        <p:txBody>
          <a:bodyPr/>
          <a:lstStyle/>
          <a:p>
            <a:endParaRPr lang="en-US"/>
          </a:p>
        </p:txBody>
      </p:sp>
    </p:spTree>
    <p:extLst>
      <p:ext uri="{BB962C8B-B14F-4D97-AF65-F5344CB8AC3E}">
        <p14:creationId xmlns:p14="http://schemas.microsoft.com/office/powerpoint/2010/main" val="424067039"/>
      </p:ext>
    </p:extLst>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Photo Grid 1">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152704" y="2577699"/>
            <a:ext cx="926515" cy="2131589"/>
          </a:xfrm>
          <a:prstGeom prst="rect">
            <a:avLst/>
          </a:prstGeom>
        </p:spPr>
        <p:txBody>
          <a:bodyPr/>
          <a:lstStyle/>
          <a:p>
            <a:endParaRPr lang="en-US"/>
          </a:p>
        </p:txBody>
      </p:sp>
      <p:sp>
        <p:nvSpPr>
          <p:cNvPr id="7" name="Picture Placeholder 2"/>
          <p:cNvSpPr>
            <a:spLocks noGrp="1"/>
          </p:cNvSpPr>
          <p:nvPr>
            <p:ph type="pic" sz="quarter" idx="11"/>
          </p:nvPr>
        </p:nvSpPr>
        <p:spPr>
          <a:xfrm>
            <a:off x="2282941" y="2577699"/>
            <a:ext cx="926515" cy="2131589"/>
          </a:xfrm>
          <a:prstGeom prst="rect">
            <a:avLst/>
          </a:prstGeom>
        </p:spPr>
        <p:txBody>
          <a:bodyPr/>
          <a:lstStyle/>
          <a:p>
            <a:endParaRPr lang="en-US"/>
          </a:p>
        </p:txBody>
      </p:sp>
      <p:sp>
        <p:nvSpPr>
          <p:cNvPr id="8" name="Picture Placeholder 2"/>
          <p:cNvSpPr>
            <a:spLocks noGrp="1"/>
          </p:cNvSpPr>
          <p:nvPr>
            <p:ph type="pic" sz="quarter" idx="12"/>
          </p:nvPr>
        </p:nvSpPr>
        <p:spPr>
          <a:xfrm>
            <a:off x="3413177" y="2577699"/>
            <a:ext cx="926515" cy="2131589"/>
          </a:xfrm>
          <a:prstGeom prst="rect">
            <a:avLst/>
          </a:prstGeom>
        </p:spPr>
        <p:txBody>
          <a:bodyPr/>
          <a:lstStyle/>
          <a:p>
            <a:endParaRPr lang="en-US"/>
          </a:p>
        </p:txBody>
      </p:sp>
      <p:sp>
        <p:nvSpPr>
          <p:cNvPr id="9" name="Picture Placeholder 2"/>
          <p:cNvSpPr>
            <a:spLocks noGrp="1"/>
          </p:cNvSpPr>
          <p:nvPr>
            <p:ph type="pic" sz="quarter" idx="13"/>
          </p:nvPr>
        </p:nvSpPr>
        <p:spPr>
          <a:xfrm>
            <a:off x="4543414" y="2577699"/>
            <a:ext cx="926515" cy="2131589"/>
          </a:xfrm>
          <a:prstGeom prst="rect">
            <a:avLst/>
          </a:prstGeom>
        </p:spPr>
        <p:txBody>
          <a:bodyPr/>
          <a:lstStyle/>
          <a:p>
            <a:endParaRPr lang="en-US"/>
          </a:p>
        </p:txBody>
      </p:sp>
      <p:sp>
        <p:nvSpPr>
          <p:cNvPr id="10" name="Picture Placeholder 2"/>
          <p:cNvSpPr>
            <a:spLocks noGrp="1"/>
          </p:cNvSpPr>
          <p:nvPr>
            <p:ph type="pic" sz="quarter" idx="14"/>
          </p:nvPr>
        </p:nvSpPr>
        <p:spPr>
          <a:xfrm>
            <a:off x="5673650" y="2577699"/>
            <a:ext cx="926515" cy="2131589"/>
          </a:xfrm>
          <a:prstGeom prst="rect">
            <a:avLst/>
          </a:prstGeom>
        </p:spPr>
        <p:txBody>
          <a:bodyPr/>
          <a:lstStyle/>
          <a:p>
            <a:endParaRPr lang="en-US"/>
          </a:p>
        </p:txBody>
      </p:sp>
      <p:sp>
        <p:nvSpPr>
          <p:cNvPr id="11" name="Picture Placeholder 2"/>
          <p:cNvSpPr>
            <a:spLocks noGrp="1"/>
          </p:cNvSpPr>
          <p:nvPr>
            <p:ph type="pic" sz="quarter" idx="15"/>
          </p:nvPr>
        </p:nvSpPr>
        <p:spPr>
          <a:xfrm>
            <a:off x="1152704" y="5177981"/>
            <a:ext cx="926515" cy="2131589"/>
          </a:xfrm>
          <a:prstGeom prst="rect">
            <a:avLst/>
          </a:prstGeom>
        </p:spPr>
        <p:txBody>
          <a:bodyPr/>
          <a:lstStyle/>
          <a:p>
            <a:endParaRPr lang="en-US"/>
          </a:p>
        </p:txBody>
      </p:sp>
      <p:sp>
        <p:nvSpPr>
          <p:cNvPr id="12" name="Picture Placeholder 2"/>
          <p:cNvSpPr>
            <a:spLocks noGrp="1"/>
          </p:cNvSpPr>
          <p:nvPr>
            <p:ph type="pic" sz="quarter" idx="16"/>
          </p:nvPr>
        </p:nvSpPr>
        <p:spPr>
          <a:xfrm>
            <a:off x="2282941" y="5177981"/>
            <a:ext cx="926515" cy="2131589"/>
          </a:xfrm>
          <a:prstGeom prst="rect">
            <a:avLst/>
          </a:prstGeom>
        </p:spPr>
        <p:txBody>
          <a:bodyPr/>
          <a:lstStyle/>
          <a:p>
            <a:endParaRPr lang="en-US"/>
          </a:p>
        </p:txBody>
      </p:sp>
      <p:sp>
        <p:nvSpPr>
          <p:cNvPr id="13" name="Picture Placeholder 2"/>
          <p:cNvSpPr>
            <a:spLocks noGrp="1"/>
          </p:cNvSpPr>
          <p:nvPr>
            <p:ph type="pic" sz="quarter" idx="17"/>
          </p:nvPr>
        </p:nvSpPr>
        <p:spPr>
          <a:xfrm>
            <a:off x="3413177" y="5177981"/>
            <a:ext cx="926515" cy="2131589"/>
          </a:xfrm>
          <a:prstGeom prst="rect">
            <a:avLst/>
          </a:prstGeom>
        </p:spPr>
        <p:txBody>
          <a:bodyPr/>
          <a:lstStyle/>
          <a:p>
            <a:endParaRPr lang="en-US"/>
          </a:p>
        </p:txBody>
      </p:sp>
      <p:sp>
        <p:nvSpPr>
          <p:cNvPr id="14" name="Picture Placeholder 2"/>
          <p:cNvSpPr>
            <a:spLocks noGrp="1"/>
          </p:cNvSpPr>
          <p:nvPr>
            <p:ph type="pic" sz="quarter" idx="18"/>
          </p:nvPr>
        </p:nvSpPr>
        <p:spPr>
          <a:xfrm>
            <a:off x="4543414" y="5177981"/>
            <a:ext cx="926515" cy="2131589"/>
          </a:xfrm>
          <a:prstGeom prst="rect">
            <a:avLst/>
          </a:prstGeom>
        </p:spPr>
        <p:txBody>
          <a:bodyPr/>
          <a:lstStyle/>
          <a:p>
            <a:endParaRPr lang="en-US"/>
          </a:p>
        </p:txBody>
      </p:sp>
      <p:sp>
        <p:nvSpPr>
          <p:cNvPr id="15" name="Picture Placeholder 2"/>
          <p:cNvSpPr>
            <a:spLocks noGrp="1"/>
          </p:cNvSpPr>
          <p:nvPr>
            <p:ph type="pic" sz="quarter" idx="19"/>
          </p:nvPr>
        </p:nvSpPr>
        <p:spPr>
          <a:xfrm>
            <a:off x="5673650" y="5177981"/>
            <a:ext cx="926515" cy="2131589"/>
          </a:xfrm>
          <a:prstGeom prst="rect">
            <a:avLst/>
          </a:prstGeom>
        </p:spPr>
        <p:txBody>
          <a:bodyPr/>
          <a:lstStyle/>
          <a:p>
            <a:endParaRPr lang="en-US"/>
          </a:p>
        </p:txBody>
      </p:sp>
    </p:spTree>
    <p:extLst>
      <p:ext uri="{BB962C8B-B14F-4D97-AF65-F5344CB8AC3E}">
        <p14:creationId xmlns:p14="http://schemas.microsoft.com/office/powerpoint/2010/main" val="1126487967"/>
      </p:ext>
    </p:extLst>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Photo Grid 2">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1315034" y="2846621"/>
            <a:ext cx="842010" cy="1937173"/>
          </a:xfrm>
          <a:prstGeom prst="rect">
            <a:avLst/>
          </a:prstGeom>
        </p:spPr>
        <p:txBody>
          <a:bodyPr/>
          <a:lstStyle/>
          <a:p>
            <a:endParaRPr lang="en-US"/>
          </a:p>
        </p:txBody>
      </p:sp>
      <p:sp>
        <p:nvSpPr>
          <p:cNvPr id="12" name="Picture Placeholder 2"/>
          <p:cNvSpPr>
            <a:spLocks noGrp="1"/>
          </p:cNvSpPr>
          <p:nvPr>
            <p:ph type="pic" sz="quarter" idx="11"/>
          </p:nvPr>
        </p:nvSpPr>
        <p:spPr>
          <a:xfrm>
            <a:off x="2399931" y="2846621"/>
            <a:ext cx="842010" cy="1937173"/>
          </a:xfrm>
          <a:prstGeom prst="rect">
            <a:avLst/>
          </a:prstGeom>
        </p:spPr>
        <p:txBody>
          <a:bodyPr/>
          <a:lstStyle/>
          <a:p>
            <a:endParaRPr lang="en-US"/>
          </a:p>
        </p:txBody>
      </p:sp>
      <p:sp>
        <p:nvSpPr>
          <p:cNvPr id="13" name="Picture Placeholder 2"/>
          <p:cNvSpPr>
            <a:spLocks noGrp="1"/>
          </p:cNvSpPr>
          <p:nvPr>
            <p:ph type="pic" sz="quarter" idx="12"/>
          </p:nvPr>
        </p:nvSpPr>
        <p:spPr>
          <a:xfrm>
            <a:off x="3484829" y="2846621"/>
            <a:ext cx="842010" cy="1937173"/>
          </a:xfrm>
          <a:prstGeom prst="rect">
            <a:avLst/>
          </a:prstGeom>
        </p:spPr>
        <p:txBody>
          <a:bodyPr/>
          <a:lstStyle/>
          <a:p>
            <a:endParaRPr lang="en-US"/>
          </a:p>
        </p:txBody>
      </p:sp>
      <p:sp>
        <p:nvSpPr>
          <p:cNvPr id="14" name="Picture Placeholder 2"/>
          <p:cNvSpPr>
            <a:spLocks noGrp="1"/>
          </p:cNvSpPr>
          <p:nvPr>
            <p:ph type="pic" sz="quarter" idx="13"/>
          </p:nvPr>
        </p:nvSpPr>
        <p:spPr>
          <a:xfrm>
            <a:off x="4569726" y="2846621"/>
            <a:ext cx="842010" cy="1937173"/>
          </a:xfrm>
          <a:prstGeom prst="rect">
            <a:avLst/>
          </a:prstGeom>
        </p:spPr>
        <p:txBody>
          <a:bodyPr/>
          <a:lstStyle/>
          <a:p>
            <a:endParaRPr lang="en-US"/>
          </a:p>
        </p:txBody>
      </p:sp>
      <p:sp>
        <p:nvSpPr>
          <p:cNvPr id="15" name="Picture Placeholder 2"/>
          <p:cNvSpPr>
            <a:spLocks noGrp="1"/>
          </p:cNvSpPr>
          <p:nvPr>
            <p:ph type="pic" sz="quarter" idx="14"/>
          </p:nvPr>
        </p:nvSpPr>
        <p:spPr>
          <a:xfrm>
            <a:off x="5654624" y="2846621"/>
            <a:ext cx="842010" cy="1937173"/>
          </a:xfrm>
          <a:prstGeom prst="rect">
            <a:avLst/>
          </a:prstGeom>
        </p:spPr>
        <p:txBody>
          <a:bodyPr/>
          <a:lstStyle/>
          <a:p>
            <a:endParaRPr lang="en-US"/>
          </a:p>
        </p:txBody>
      </p:sp>
      <p:sp>
        <p:nvSpPr>
          <p:cNvPr id="16" name="Picture Placeholder 2"/>
          <p:cNvSpPr>
            <a:spLocks noGrp="1"/>
          </p:cNvSpPr>
          <p:nvPr>
            <p:ph type="pic" sz="quarter" idx="15"/>
          </p:nvPr>
        </p:nvSpPr>
        <p:spPr>
          <a:xfrm>
            <a:off x="1315034" y="5268088"/>
            <a:ext cx="842010" cy="1937173"/>
          </a:xfrm>
          <a:prstGeom prst="rect">
            <a:avLst/>
          </a:prstGeom>
        </p:spPr>
        <p:txBody>
          <a:bodyPr/>
          <a:lstStyle/>
          <a:p>
            <a:endParaRPr lang="en-US"/>
          </a:p>
        </p:txBody>
      </p:sp>
      <p:sp>
        <p:nvSpPr>
          <p:cNvPr id="17" name="Picture Placeholder 2"/>
          <p:cNvSpPr>
            <a:spLocks noGrp="1"/>
          </p:cNvSpPr>
          <p:nvPr>
            <p:ph type="pic" sz="quarter" idx="16"/>
          </p:nvPr>
        </p:nvSpPr>
        <p:spPr>
          <a:xfrm>
            <a:off x="2399931" y="5268088"/>
            <a:ext cx="842010" cy="1937173"/>
          </a:xfrm>
          <a:prstGeom prst="rect">
            <a:avLst/>
          </a:prstGeom>
        </p:spPr>
        <p:txBody>
          <a:bodyPr/>
          <a:lstStyle/>
          <a:p>
            <a:endParaRPr lang="en-US"/>
          </a:p>
        </p:txBody>
      </p:sp>
      <p:sp>
        <p:nvSpPr>
          <p:cNvPr id="18" name="Picture Placeholder 2"/>
          <p:cNvSpPr>
            <a:spLocks noGrp="1"/>
          </p:cNvSpPr>
          <p:nvPr>
            <p:ph type="pic" sz="quarter" idx="17"/>
          </p:nvPr>
        </p:nvSpPr>
        <p:spPr>
          <a:xfrm>
            <a:off x="3484829" y="5268088"/>
            <a:ext cx="842010" cy="1937173"/>
          </a:xfrm>
          <a:prstGeom prst="rect">
            <a:avLst/>
          </a:prstGeom>
        </p:spPr>
        <p:txBody>
          <a:bodyPr/>
          <a:lstStyle/>
          <a:p>
            <a:endParaRPr lang="en-US"/>
          </a:p>
        </p:txBody>
      </p:sp>
      <p:sp>
        <p:nvSpPr>
          <p:cNvPr id="19" name="Picture Placeholder 2"/>
          <p:cNvSpPr>
            <a:spLocks noGrp="1"/>
          </p:cNvSpPr>
          <p:nvPr>
            <p:ph type="pic" sz="quarter" idx="18"/>
          </p:nvPr>
        </p:nvSpPr>
        <p:spPr>
          <a:xfrm>
            <a:off x="4569726" y="5268088"/>
            <a:ext cx="842010" cy="1937173"/>
          </a:xfrm>
          <a:prstGeom prst="rect">
            <a:avLst/>
          </a:prstGeom>
        </p:spPr>
        <p:txBody>
          <a:bodyPr/>
          <a:lstStyle/>
          <a:p>
            <a:endParaRPr lang="en-US"/>
          </a:p>
        </p:txBody>
      </p:sp>
      <p:sp>
        <p:nvSpPr>
          <p:cNvPr id="20" name="Picture Placeholder 2"/>
          <p:cNvSpPr>
            <a:spLocks noGrp="1"/>
          </p:cNvSpPr>
          <p:nvPr>
            <p:ph type="pic" sz="quarter" idx="19"/>
          </p:nvPr>
        </p:nvSpPr>
        <p:spPr>
          <a:xfrm>
            <a:off x="5654624" y="5268088"/>
            <a:ext cx="842010" cy="1937173"/>
          </a:xfrm>
          <a:prstGeom prst="rect">
            <a:avLst/>
          </a:prstGeom>
        </p:spPr>
        <p:txBody>
          <a:bodyPr/>
          <a:lstStyle/>
          <a:p>
            <a:endParaRPr lang="en-US"/>
          </a:p>
        </p:txBody>
      </p:sp>
    </p:spTree>
    <p:extLst>
      <p:ext uri="{BB962C8B-B14F-4D97-AF65-F5344CB8AC3E}">
        <p14:creationId xmlns:p14="http://schemas.microsoft.com/office/powerpoint/2010/main" val="912432982"/>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F92989-4D76-4C1B-BE09-28ECC3D586FA}"/>
              </a:ext>
            </a:extLst>
          </p:cNvPr>
          <p:cNvSpPr/>
          <p:nvPr userDrawn="1"/>
        </p:nvSpPr>
        <p:spPr>
          <a:xfrm>
            <a:off x="0" y="8668885"/>
            <a:ext cx="7772400" cy="171617"/>
          </a:xfrm>
          <a:prstGeom prst="rect">
            <a:avLst/>
          </a:prstGeom>
          <a:solidFill>
            <a:srgbClr val="FFFEFF"/>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2144" tIns="12144" rIns="12144" bIns="12144" numCol="1" spcCol="38100" rtlCol="0" anchor="ctr">
            <a:spAutoFit/>
          </a:bodyP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956" b="0" i="0" u="none" strike="noStrike" kern="0" cap="none" spc="0" normalizeH="0" baseline="0" noProof="0">
              <a:ln>
                <a:noFill/>
              </a:ln>
              <a:solidFill>
                <a:srgbClr val="FFFFFF"/>
              </a:solidFill>
              <a:effectLst/>
              <a:uLnTx/>
              <a:uFillTx/>
              <a:latin typeface="Helvetica Light"/>
              <a:ea typeface="Helvetica Light"/>
              <a:cs typeface="Helvetica Light"/>
              <a:sym typeface="Helvetica Light"/>
            </a:endParaRPr>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42829" y="7450983"/>
            <a:ext cx="3777789" cy="2607417"/>
          </a:xfrm>
          <a:prstGeom prst="rect">
            <a:avLst/>
          </a:prstGeom>
        </p:spPr>
      </p:pic>
      <p:sp>
        <p:nvSpPr>
          <p:cNvPr id="10" name="Title 9">
            <a:extLst>
              <a:ext uri="{FF2B5EF4-FFF2-40B4-BE49-F238E27FC236}">
                <a16:creationId xmlns:a16="http://schemas.microsoft.com/office/drawing/2014/main" id="{898313A3-E47E-4D96-84FB-418B0C5CE3C5}"/>
              </a:ext>
            </a:extLst>
          </p:cNvPr>
          <p:cNvSpPr>
            <a:spLocks noGrp="1"/>
          </p:cNvSpPr>
          <p:nvPr>
            <p:ph type="title" hasCustomPrompt="1"/>
          </p:nvPr>
        </p:nvSpPr>
        <p:spPr>
          <a:xfrm>
            <a:off x="1343471" y="2175007"/>
            <a:ext cx="5253867" cy="1596346"/>
          </a:xfrm>
          <a:prstGeom prst="rect">
            <a:avLst/>
          </a:prstGeom>
        </p:spPr>
        <p:txBody>
          <a:bodyPr>
            <a:noAutofit/>
          </a:bodyPr>
          <a:lstStyle>
            <a:lvl1pPr algn="ctr">
              <a:defRPr sz="3188">
                <a:solidFill>
                  <a:srgbClr val="FFFEFF"/>
                </a:solidFill>
                <a:latin typeface="+mj-lt"/>
              </a:defRPr>
            </a:lvl1pPr>
          </a:lstStyle>
          <a:p>
            <a:r>
              <a:rPr lang="en-US" dirty="0"/>
              <a:t>Presentation Title Presentation Title</a:t>
            </a:r>
          </a:p>
        </p:txBody>
      </p:sp>
      <p:sp>
        <p:nvSpPr>
          <p:cNvPr id="13" name="Text Placeholder 12">
            <a:extLst>
              <a:ext uri="{FF2B5EF4-FFF2-40B4-BE49-F238E27FC236}">
                <a16:creationId xmlns:a16="http://schemas.microsoft.com/office/drawing/2014/main" id="{25D46153-06E3-46AB-A73B-E63268AD6CD6}"/>
              </a:ext>
            </a:extLst>
          </p:cNvPr>
          <p:cNvSpPr>
            <a:spLocks noGrp="1"/>
          </p:cNvSpPr>
          <p:nvPr>
            <p:ph type="body" sz="quarter" idx="11" hasCustomPrompt="1"/>
          </p:nvPr>
        </p:nvSpPr>
        <p:spPr>
          <a:xfrm>
            <a:off x="1343472" y="4547004"/>
            <a:ext cx="5085457" cy="683367"/>
          </a:xfrm>
          <a:prstGeom prst="rect">
            <a:avLst/>
          </a:prstGeom>
        </p:spPr>
        <p:txBody>
          <a:bodyPr>
            <a:normAutofit/>
          </a:bodyPr>
          <a:lstStyle>
            <a:lvl1pPr algn="ctr">
              <a:defRPr sz="1020" spc="96">
                <a:solidFill>
                  <a:srgbClr val="FFFEFF"/>
                </a:solidFill>
                <a:latin typeface="+mj-lt"/>
              </a:defRPr>
            </a:lvl1pPr>
          </a:lstStyle>
          <a:p>
            <a:pPr lvl="0"/>
            <a:r>
              <a:rPr lang="en-US" dirty="0"/>
              <a:t>PRESENTER NAME, ORGANIZATION</a:t>
            </a:r>
          </a:p>
        </p:txBody>
      </p:sp>
      <p:sp>
        <p:nvSpPr>
          <p:cNvPr id="7" name="Text Placeholder 12">
            <a:extLst>
              <a:ext uri="{FF2B5EF4-FFF2-40B4-BE49-F238E27FC236}">
                <a16:creationId xmlns:a16="http://schemas.microsoft.com/office/drawing/2014/main" id="{E8CCC836-64AC-4886-902C-08BB65A5D306}"/>
              </a:ext>
            </a:extLst>
          </p:cNvPr>
          <p:cNvSpPr>
            <a:spLocks noGrp="1"/>
          </p:cNvSpPr>
          <p:nvPr>
            <p:ph type="body" sz="quarter" idx="12" hasCustomPrompt="1"/>
          </p:nvPr>
        </p:nvSpPr>
        <p:spPr>
          <a:xfrm>
            <a:off x="1343472" y="1389686"/>
            <a:ext cx="5296546" cy="379050"/>
          </a:xfrm>
          <a:prstGeom prst="rect">
            <a:avLst/>
          </a:prstGeom>
        </p:spPr>
        <p:txBody>
          <a:bodyPr>
            <a:normAutofit/>
          </a:bodyPr>
          <a:lstStyle>
            <a:lvl1pPr algn="ctr">
              <a:defRPr sz="765" spc="96">
                <a:solidFill>
                  <a:srgbClr val="FFFEFF"/>
                </a:solidFill>
                <a:latin typeface="+mj-lt"/>
              </a:defRPr>
            </a:lvl1pPr>
          </a:lstStyle>
          <a:p>
            <a:pPr lvl="0"/>
            <a:r>
              <a:rPr lang="en-US" dirty="0"/>
              <a:t>EVENT / VENUE / DATE</a:t>
            </a:r>
          </a:p>
        </p:txBody>
      </p:sp>
    </p:spTree>
    <p:extLst>
      <p:ext uri="{BB962C8B-B14F-4D97-AF65-F5344CB8AC3E}">
        <p14:creationId xmlns:p14="http://schemas.microsoft.com/office/powerpoint/2010/main" val="705218582"/>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8824202"/>
      </p:ext>
    </p:extLst>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1550" y="1646133"/>
            <a:ext cx="5829300" cy="3501813"/>
          </a:xfrm>
        </p:spPr>
        <p:txBody>
          <a:bodyPr anchor="b"/>
          <a:lstStyle>
            <a:lvl1pPr algn="ctr">
              <a:defRPr sz="3825"/>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530"/>
            </a:lvl1pPr>
            <a:lvl2pPr marL="291465" indent="0" algn="ctr">
              <a:buNone/>
              <a:defRPr sz="1275"/>
            </a:lvl2pPr>
            <a:lvl3pPr marL="582930" indent="0" algn="ctr">
              <a:buNone/>
              <a:defRPr sz="1148"/>
            </a:lvl3pPr>
            <a:lvl4pPr marL="874395" indent="0" algn="ctr">
              <a:buNone/>
              <a:defRPr sz="1020"/>
            </a:lvl4pPr>
            <a:lvl5pPr marL="1165860" indent="0" algn="ctr">
              <a:buNone/>
              <a:defRPr sz="1020"/>
            </a:lvl5pPr>
            <a:lvl6pPr marL="1457325" indent="0" algn="ctr">
              <a:buNone/>
              <a:defRPr sz="1020"/>
            </a:lvl6pPr>
            <a:lvl7pPr marL="1748790" indent="0" algn="ctr">
              <a:buNone/>
              <a:defRPr sz="1020"/>
            </a:lvl7pPr>
            <a:lvl8pPr marL="2040255" indent="0" algn="ctr">
              <a:buNone/>
              <a:defRPr sz="1020"/>
            </a:lvl8pPr>
            <a:lvl9pPr marL="2331720" indent="0" algn="ctr">
              <a:buNone/>
              <a:defRPr sz="1020"/>
            </a:lvl9pPr>
          </a:lstStyle>
          <a:p>
            <a:r>
              <a:rPr lang="en-US"/>
              <a:t>Click to edit Master subtitle style</a:t>
            </a:r>
          </a:p>
        </p:txBody>
      </p:sp>
      <p:sp>
        <p:nvSpPr>
          <p:cNvPr id="4" name="Date Placeholder 3"/>
          <p:cNvSpPr>
            <a:spLocks noGrp="1"/>
          </p:cNvSpPr>
          <p:nvPr>
            <p:ph type="dt" sz="half" idx="10"/>
          </p:nvPr>
        </p:nvSpPr>
        <p:spPr/>
        <p:txBody>
          <a:bodyPr/>
          <a:lstStyle/>
          <a:p>
            <a:pPr algn="just" defTabSz="263128" hangingPunct="0"/>
            <a:fld id="{C32ABA43-6AFE-4B4C-8056-6B908A28995E}" type="datetimeFigureOut">
              <a:rPr lang="en-US" sz="733" kern="0" smtClean="0">
                <a:solidFill>
                  <a:srgbClr val="A6A7AC"/>
                </a:solidFill>
                <a:latin typeface="PT Sans"/>
                <a:sym typeface="PT Sans"/>
              </a:rPr>
              <a:pPr algn="just" defTabSz="263128" hangingPunct="0"/>
              <a:t>2/2/2022</a:t>
            </a:fld>
            <a:endParaRPr lang="en-US" sz="733" kern="0">
              <a:solidFill>
                <a:srgbClr val="A6A7AC"/>
              </a:solidFill>
              <a:latin typeface="PT Sans"/>
              <a:sym typeface="PT Sans"/>
            </a:endParaRPr>
          </a:p>
        </p:txBody>
      </p:sp>
      <p:sp>
        <p:nvSpPr>
          <p:cNvPr id="5" name="Footer Placeholder 4"/>
          <p:cNvSpPr>
            <a:spLocks noGrp="1"/>
          </p:cNvSpPr>
          <p:nvPr>
            <p:ph type="ftr" sz="quarter" idx="11"/>
          </p:nvPr>
        </p:nvSpPr>
        <p:spPr/>
        <p:txBody>
          <a:bodyPr/>
          <a:lstStyle/>
          <a:p>
            <a:pPr algn="just" defTabSz="263128" hangingPunct="0"/>
            <a:endParaRPr lang="en-US" sz="733" kern="0">
              <a:solidFill>
                <a:srgbClr val="A6A7AC"/>
              </a:solidFill>
              <a:latin typeface="PT Sans"/>
              <a:sym typeface="PT Sans"/>
            </a:endParaRPr>
          </a:p>
        </p:txBody>
      </p:sp>
    </p:spTree>
    <p:extLst>
      <p:ext uri="{BB962C8B-B14F-4D97-AF65-F5344CB8AC3E}">
        <p14:creationId xmlns:p14="http://schemas.microsoft.com/office/powerpoint/2010/main" val="89338576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Group 1">
    <p:spTree>
      <p:nvGrpSpPr>
        <p:cNvPr id="1" name=""/>
        <p:cNvGrpSpPr/>
        <p:nvPr/>
      </p:nvGrpSpPr>
      <p:grpSpPr>
        <a:xfrm>
          <a:off x="0" y="0"/>
          <a:ext cx="0" cy="0"/>
          <a:chOff x="0" y="0"/>
          <a:chExt cx="0" cy="0"/>
        </a:xfrm>
      </p:grpSpPr>
      <p:sp>
        <p:nvSpPr>
          <p:cNvPr id="30" name="Shape 30"/>
          <p:cNvSpPr>
            <a:spLocks noGrp="1"/>
          </p:cNvSpPr>
          <p:nvPr>
            <p:ph type="title" hasCustomPrompt="1"/>
          </p:nvPr>
        </p:nvSpPr>
        <p:spPr>
          <a:xfrm>
            <a:off x="676337" y="877321"/>
            <a:ext cx="6541548" cy="1596346"/>
          </a:xfrm>
          <a:prstGeom prst="rect">
            <a:avLst/>
          </a:prstGeom>
        </p:spPr>
        <p:txBody>
          <a:bodyPr>
            <a:noAutofit/>
          </a:bodyPr>
          <a:lstStyle>
            <a:lvl1pPr algn="ctr">
              <a:defRPr sz="2805">
                <a:latin typeface="+mj-lt"/>
              </a:defRPr>
            </a:lvl1pPr>
          </a:lstStyle>
          <a:p>
            <a:r>
              <a:rPr dirty="0"/>
              <a:t>Title Text</a:t>
            </a:r>
            <a:r>
              <a:rPr lang="en-US" dirty="0"/>
              <a:t> Title Text Title Text Title Text Title Text Title Text Title Text</a:t>
            </a:r>
            <a:endParaRPr dirty="0"/>
          </a:p>
        </p:txBody>
      </p:sp>
      <p:sp>
        <p:nvSpPr>
          <p:cNvPr id="5" name="Shape 137">
            <a:extLst>
              <a:ext uri="{FF2B5EF4-FFF2-40B4-BE49-F238E27FC236}">
                <a16:creationId xmlns:a16="http://schemas.microsoft.com/office/drawing/2014/main" id="{EE8BABF7-7F4D-49AD-8676-509A2B7E95D6}"/>
              </a:ext>
            </a:extLst>
          </p:cNvPr>
          <p:cNvSpPr/>
          <p:nvPr userDrawn="1"/>
        </p:nvSpPr>
        <p:spPr>
          <a:xfrm>
            <a:off x="5212350" y="4895265"/>
            <a:ext cx="1772787" cy="580056"/>
          </a:xfrm>
          <a:prstGeom prst="roundRect">
            <a:avLst>
              <a:gd name="adj" fmla="val 50000"/>
            </a:avLst>
          </a:prstGeom>
          <a:solidFill>
            <a:srgbClr val="009457"/>
          </a:solidFill>
          <a:ln w="38100" cap="flat">
            <a:solidFill>
              <a:srgbClr val="009457"/>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grpSp>
        <p:nvGrpSpPr>
          <p:cNvPr id="7" name="Group 142">
            <a:extLst>
              <a:ext uri="{FF2B5EF4-FFF2-40B4-BE49-F238E27FC236}">
                <a16:creationId xmlns:a16="http://schemas.microsoft.com/office/drawing/2014/main" id="{0C513970-F1BE-4913-9926-4917833AC58F}"/>
              </a:ext>
            </a:extLst>
          </p:cNvPr>
          <p:cNvGrpSpPr/>
          <p:nvPr userDrawn="1"/>
        </p:nvGrpSpPr>
        <p:grpSpPr>
          <a:xfrm>
            <a:off x="687700" y="2690867"/>
            <a:ext cx="1971918" cy="6271536"/>
            <a:chOff x="0" y="0"/>
            <a:chExt cx="6186406" cy="8552092"/>
          </a:xfrm>
        </p:grpSpPr>
        <p:sp>
          <p:nvSpPr>
            <p:cNvPr id="9" name="Shape 136">
              <a:extLst>
                <a:ext uri="{FF2B5EF4-FFF2-40B4-BE49-F238E27FC236}">
                  <a16:creationId xmlns:a16="http://schemas.microsoft.com/office/drawing/2014/main" id="{259176BC-A609-490E-B94F-A20FF0EE8885}"/>
                </a:ext>
              </a:extLst>
            </p:cNvPr>
            <p:cNvSpPr/>
            <p:nvPr/>
          </p:nvSpPr>
          <p:spPr>
            <a:xfrm>
              <a:off x="0" y="0"/>
              <a:ext cx="6186406" cy="8552092"/>
            </a:xfrm>
            <a:prstGeom prst="rect">
              <a:avLst/>
            </a:prstGeom>
            <a:noFill/>
            <a:ln w="50800" cap="flat">
              <a:solidFill>
                <a:srgbClr val="2CB772"/>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0" name="Shape 137">
              <a:extLst>
                <a:ext uri="{FF2B5EF4-FFF2-40B4-BE49-F238E27FC236}">
                  <a16:creationId xmlns:a16="http://schemas.microsoft.com/office/drawing/2014/main" id="{6DB8A5D2-001A-48B2-9984-B2B54B4E1A3D}"/>
                </a:ext>
              </a:extLst>
            </p:cNvPr>
            <p:cNvSpPr/>
            <p:nvPr/>
          </p:nvSpPr>
          <p:spPr>
            <a:xfrm>
              <a:off x="699760" y="2839036"/>
              <a:ext cx="4634485" cy="790601"/>
            </a:xfrm>
            <a:prstGeom prst="roundRect">
              <a:avLst>
                <a:gd name="adj" fmla="val 50000"/>
              </a:avLst>
            </a:prstGeom>
            <a:solidFill>
              <a:srgbClr val="009457"/>
            </a:solidFill>
            <a:ln w="38100" cap="flat">
              <a:solidFill>
                <a:srgbClr val="009457"/>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FFFFFF"/>
                </a:solidFill>
                <a:effectLst/>
                <a:uLnTx/>
                <a:uFillTx/>
                <a:latin typeface="Helvetica Light"/>
                <a:sym typeface="Helvetica Light"/>
              </a:endParaRPr>
            </a:p>
          </p:txBody>
        </p:sp>
      </p:grpSp>
      <p:grpSp>
        <p:nvGrpSpPr>
          <p:cNvPr id="12" name="Group 150">
            <a:extLst>
              <a:ext uri="{FF2B5EF4-FFF2-40B4-BE49-F238E27FC236}">
                <a16:creationId xmlns:a16="http://schemas.microsoft.com/office/drawing/2014/main" id="{3D69F85D-FC9F-40BE-8B2F-B1C4C7035F12}"/>
              </a:ext>
            </a:extLst>
          </p:cNvPr>
          <p:cNvGrpSpPr/>
          <p:nvPr userDrawn="1"/>
        </p:nvGrpSpPr>
        <p:grpSpPr>
          <a:xfrm>
            <a:off x="2900242" y="2690867"/>
            <a:ext cx="1971918" cy="6271536"/>
            <a:chOff x="0" y="0"/>
            <a:chExt cx="6186406" cy="8552092"/>
          </a:xfrm>
        </p:grpSpPr>
        <p:sp>
          <p:nvSpPr>
            <p:cNvPr id="13" name="Shape 145">
              <a:extLst>
                <a:ext uri="{FF2B5EF4-FFF2-40B4-BE49-F238E27FC236}">
                  <a16:creationId xmlns:a16="http://schemas.microsoft.com/office/drawing/2014/main" id="{0FBEB1EF-9206-4E3E-96E2-0DA8D649AE5D}"/>
                </a:ext>
              </a:extLst>
            </p:cNvPr>
            <p:cNvSpPr/>
            <p:nvPr/>
          </p:nvSpPr>
          <p:spPr>
            <a:xfrm>
              <a:off x="0" y="0"/>
              <a:ext cx="6186406" cy="8552092"/>
            </a:xfrm>
            <a:prstGeom prst="rect">
              <a:avLst/>
            </a:prstGeom>
            <a:noFill/>
            <a:ln w="50800" cap="flat">
              <a:solidFill>
                <a:schemeClr val="bg2"/>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14" name="Shape 146">
              <a:extLst>
                <a:ext uri="{FF2B5EF4-FFF2-40B4-BE49-F238E27FC236}">
                  <a16:creationId xmlns:a16="http://schemas.microsoft.com/office/drawing/2014/main" id="{DF5D0450-FCB6-4472-900A-76E1FFC5E684}"/>
                </a:ext>
              </a:extLst>
            </p:cNvPr>
            <p:cNvSpPr/>
            <p:nvPr/>
          </p:nvSpPr>
          <p:spPr>
            <a:xfrm>
              <a:off x="886563" y="2962427"/>
              <a:ext cx="4264201" cy="790601"/>
            </a:xfrm>
            <a:prstGeom prst="roundRect">
              <a:avLst>
                <a:gd name="adj" fmla="val 50000"/>
              </a:avLst>
            </a:prstGeom>
            <a:solidFill>
              <a:schemeClr val="bg2"/>
            </a:solidFill>
            <a:ln w="38100" cap="flat">
              <a:solidFill>
                <a:srgbClr val="393941"/>
              </a:solidFill>
              <a:prstDash val="solid"/>
              <a:miter lim="400000"/>
            </a:ln>
            <a:effectLst/>
          </p:spPr>
          <p:txBody>
            <a:bodyPr wrap="square" lIns="38100" tIns="38100" rIns="38100" bIns="38100"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grpSp>
      <p:sp>
        <p:nvSpPr>
          <p:cNvPr id="17" name="Shape 153">
            <a:extLst>
              <a:ext uri="{FF2B5EF4-FFF2-40B4-BE49-F238E27FC236}">
                <a16:creationId xmlns:a16="http://schemas.microsoft.com/office/drawing/2014/main" id="{DA47AC56-A1FE-417D-9179-F09460BA848C}"/>
              </a:ext>
            </a:extLst>
          </p:cNvPr>
          <p:cNvSpPr/>
          <p:nvPr/>
        </p:nvSpPr>
        <p:spPr>
          <a:xfrm>
            <a:off x="5112784" y="2690867"/>
            <a:ext cx="1971918" cy="6271536"/>
          </a:xfrm>
          <a:prstGeom prst="rect">
            <a:avLst/>
          </a:prstGeom>
          <a:noFill/>
          <a:ln w="508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23" name="Oval 22">
            <a:extLst>
              <a:ext uri="{FF2B5EF4-FFF2-40B4-BE49-F238E27FC236}">
                <a16:creationId xmlns:a16="http://schemas.microsoft.com/office/drawing/2014/main" id="{BE1D6859-8533-4152-B1CB-54060801420E}"/>
              </a:ext>
            </a:extLst>
          </p:cNvPr>
          <p:cNvSpPr/>
          <p:nvPr userDrawn="1"/>
        </p:nvSpPr>
        <p:spPr>
          <a:xfrm>
            <a:off x="1343613" y="3157078"/>
            <a:ext cx="623777" cy="1435094"/>
          </a:xfrm>
          <a:prstGeom prst="ellipse">
            <a:avLst/>
          </a:prstGeom>
          <a:solidFill>
            <a:srgbClr val="009457"/>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430" b="0" i="0" u="none" strike="noStrike" kern="0" cap="none" spc="0" normalizeH="0" baseline="0" noProof="0">
              <a:ln>
                <a:noFill/>
              </a:ln>
              <a:solidFill>
                <a:prstClr val="white"/>
              </a:solidFill>
              <a:effectLst/>
              <a:uLnTx/>
              <a:uFillTx/>
              <a:latin typeface="Gill Sans MT" panose="020B0502020104020203"/>
              <a:ea typeface="+mn-ea"/>
              <a:cs typeface="+mn-cs"/>
              <a:sym typeface="PT Sans"/>
            </a:endParaRPr>
          </a:p>
        </p:txBody>
      </p:sp>
      <p:sp>
        <p:nvSpPr>
          <p:cNvPr id="25" name="Oval 24">
            <a:extLst>
              <a:ext uri="{FF2B5EF4-FFF2-40B4-BE49-F238E27FC236}">
                <a16:creationId xmlns:a16="http://schemas.microsoft.com/office/drawing/2014/main" id="{C0E06298-3F80-423D-A7C7-68E5546FFF3C}"/>
              </a:ext>
            </a:extLst>
          </p:cNvPr>
          <p:cNvSpPr/>
          <p:nvPr userDrawn="1"/>
        </p:nvSpPr>
        <p:spPr>
          <a:xfrm>
            <a:off x="3537373" y="3198343"/>
            <a:ext cx="637453" cy="1466560"/>
          </a:xfrm>
          <a:prstGeom prst="ellipse">
            <a:avLst/>
          </a:prstGeom>
          <a:solidFill>
            <a:schemeClr val="bg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430" b="0" i="0" u="none" strike="noStrike" kern="0" cap="none" spc="0" normalizeH="0" baseline="0" noProof="0">
              <a:ln>
                <a:noFill/>
              </a:ln>
              <a:solidFill>
                <a:prstClr val="white"/>
              </a:solidFill>
              <a:effectLst/>
              <a:uLnTx/>
              <a:uFillTx/>
              <a:latin typeface="Gill Sans MT" panose="020B0502020104020203"/>
              <a:ea typeface="+mn-ea"/>
              <a:cs typeface="+mn-cs"/>
              <a:sym typeface="PT Sans"/>
            </a:endParaRPr>
          </a:p>
        </p:txBody>
      </p:sp>
      <p:sp>
        <p:nvSpPr>
          <p:cNvPr id="27" name="Oval 26">
            <a:extLst>
              <a:ext uri="{FF2B5EF4-FFF2-40B4-BE49-F238E27FC236}">
                <a16:creationId xmlns:a16="http://schemas.microsoft.com/office/drawing/2014/main" id="{E11859A7-7CC6-4021-8D52-2664AF1F3271}"/>
              </a:ext>
            </a:extLst>
          </p:cNvPr>
          <p:cNvSpPr/>
          <p:nvPr userDrawn="1"/>
        </p:nvSpPr>
        <p:spPr>
          <a:xfrm>
            <a:off x="5763841" y="3196833"/>
            <a:ext cx="655390" cy="1507824"/>
          </a:xfrm>
          <a:prstGeom prst="ellipse">
            <a:avLst/>
          </a:prstGeom>
          <a:solidFill>
            <a:srgbClr val="009457"/>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430" b="0" i="0" u="none" strike="noStrike" kern="0" cap="none" spc="0" normalizeH="0" baseline="0" noProof="0">
              <a:ln>
                <a:noFill/>
              </a:ln>
              <a:solidFill>
                <a:prstClr val="white"/>
              </a:solidFill>
              <a:effectLst/>
              <a:uLnTx/>
              <a:uFillTx/>
              <a:latin typeface="Gill Sans MT" panose="020B0502020104020203"/>
              <a:ea typeface="+mn-ea"/>
              <a:cs typeface="+mn-cs"/>
              <a:sym typeface="PT Sans"/>
            </a:endParaRPr>
          </a:p>
        </p:txBody>
      </p:sp>
      <p:sp>
        <p:nvSpPr>
          <p:cNvPr id="3" name="Picture Placeholder 2">
            <a:extLst>
              <a:ext uri="{FF2B5EF4-FFF2-40B4-BE49-F238E27FC236}">
                <a16:creationId xmlns:a16="http://schemas.microsoft.com/office/drawing/2014/main" id="{CA288BC6-56FC-49D5-85A5-F92022AC3BCC}"/>
              </a:ext>
            </a:extLst>
          </p:cNvPr>
          <p:cNvSpPr>
            <a:spLocks noGrp="1"/>
          </p:cNvSpPr>
          <p:nvPr>
            <p:ph type="pic" sz="quarter" idx="10"/>
          </p:nvPr>
        </p:nvSpPr>
        <p:spPr>
          <a:xfrm>
            <a:off x="1343472" y="3081125"/>
            <a:ext cx="623917" cy="1435418"/>
          </a:xfrm>
          <a:prstGeom prst="rect">
            <a:avLst/>
          </a:prstGeom>
        </p:spPr>
        <p:txBody>
          <a:bodyPr/>
          <a:lstStyle/>
          <a:p>
            <a:endParaRPr lang="en-US"/>
          </a:p>
        </p:txBody>
      </p:sp>
      <p:sp>
        <p:nvSpPr>
          <p:cNvPr id="33" name="Picture Placeholder 2">
            <a:extLst>
              <a:ext uri="{FF2B5EF4-FFF2-40B4-BE49-F238E27FC236}">
                <a16:creationId xmlns:a16="http://schemas.microsoft.com/office/drawing/2014/main" id="{3BB8F154-7192-4EC2-A940-A7B2FE911435}"/>
              </a:ext>
            </a:extLst>
          </p:cNvPr>
          <p:cNvSpPr>
            <a:spLocks noGrp="1"/>
          </p:cNvSpPr>
          <p:nvPr>
            <p:ph type="pic" sz="quarter" idx="11"/>
          </p:nvPr>
        </p:nvSpPr>
        <p:spPr>
          <a:xfrm>
            <a:off x="3537372" y="3192885"/>
            <a:ext cx="623917" cy="1435418"/>
          </a:xfrm>
          <a:prstGeom prst="rect">
            <a:avLst/>
          </a:prstGeom>
        </p:spPr>
        <p:txBody>
          <a:bodyPr/>
          <a:lstStyle/>
          <a:p>
            <a:endParaRPr lang="en-US"/>
          </a:p>
        </p:txBody>
      </p:sp>
      <p:sp>
        <p:nvSpPr>
          <p:cNvPr id="34" name="Picture Placeholder 2">
            <a:extLst>
              <a:ext uri="{FF2B5EF4-FFF2-40B4-BE49-F238E27FC236}">
                <a16:creationId xmlns:a16="http://schemas.microsoft.com/office/drawing/2014/main" id="{F5C26E29-7EA3-409B-A828-37EB6F6118ED}"/>
              </a:ext>
            </a:extLst>
          </p:cNvPr>
          <p:cNvSpPr>
            <a:spLocks noGrp="1"/>
          </p:cNvSpPr>
          <p:nvPr>
            <p:ph type="pic" sz="quarter" idx="12"/>
          </p:nvPr>
        </p:nvSpPr>
        <p:spPr>
          <a:xfrm>
            <a:off x="5774522" y="3197154"/>
            <a:ext cx="623917" cy="1435418"/>
          </a:xfrm>
          <a:prstGeom prst="rect">
            <a:avLst/>
          </a:prstGeom>
        </p:spPr>
        <p:txBody>
          <a:bodyPr/>
          <a:lstStyle/>
          <a:p>
            <a:endParaRPr lang="en-US"/>
          </a:p>
        </p:txBody>
      </p:sp>
      <p:sp>
        <p:nvSpPr>
          <p:cNvPr id="29" name="Text Placeholder 28">
            <a:extLst>
              <a:ext uri="{FF2B5EF4-FFF2-40B4-BE49-F238E27FC236}">
                <a16:creationId xmlns:a16="http://schemas.microsoft.com/office/drawing/2014/main" id="{8C48AB2A-13F4-4154-84A7-48D1F8385AA1}"/>
              </a:ext>
            </a:extLst>
          </p:cNvPr>
          <p:cNvSpPr>
            <a:spLocks noGrp="1"/>
          </p:cNvSpPr>
          <p:nvPr>
            <p:ph type="body" sz="quarter" idx="13"/>
          </p:nvPr>
        </p:nvSpPr>
        <p:spPr>
          <a:xfrm>
            <a:off x="815115" y="5608882"/>
            <a:ext cx="1743850" cy="3104265"/>
          </a:xfrm>
          <a:prstGeom prst="rect">
            <a:avLst/>
          </a:prstGeom>
        </p:spPr>
        <p:txBody>
          <a:bodyPr>
            <a:normAutofit/>
          </a:bodyPr>
          <a:lstStyle>
            <a:lvl1pPr marL="0" indent="0" algn="ctr">
              <a:buFont typeface="Arial" panose="020B0604020202020204" pitchFamily="34" charset="0"/>
              <a:buNone/>
              <a:defRPr sz="1275">
                <a:solidFill>
                  <a:srgbClr val="393941"/>
                </a:solidFill>
                <a:latin typeface="+mj-lt"/>
              </a:defRPr>
            </a:lvl1pPr>
            <a:lvl2pPr marL="0" indent="0" algn="ctr">
              <a:buFont typeface="Arial" panose="020B0604020202020204" pitchFamily="34" charset="0"/>
              <a:buNone/>
              <a:defRPr sz="1275">
                <a:solidFill>
                  <a:srgbClr val="393941"/>
                </a:solidFill>
                <a:latin typeface="+mj-lt"/>
              </a:defRPr>
            </a:lvl2pPr>
            <a:lvl3pPr marL="0" indent="0" algn="ctr">
              <a:buFont typeface="Arial" panose="020B0604020202020204" pitchFamily="34" charset="0"/>
              <a:buNone/>
              <a:defRPr sz="1275">
                <a:solidFill>
                  <a:srgbClr val="393941"/>
                </a:solidFill>
                <a:latin typeface="+mj-lt"/>
              </a:defRPr>
            </a:lvl3pPr>
            <a:lvl4pPr marL="0" indent="0" algn="ctr">
              <a:buFont typeface="Arial" panose="020B0604020202020204" pitchFamily="34" charset="0"/>
              <a:buNone/>
              <a:defRPr sz="1275">
                <a:solidFill>
                  <a:srgbClr val="393941"/>
                </a:solidFill>
                <a:latin typeface="+mj-lt"/>
              </a:defRPr>
            </a:lvl4pPr>
            <a:lvl5pPr marL="0" indent="0" algn="ctr">
              <a:buFont typeface="Arial" panose="020B0604020202020204" pitchFamily="34" charset="0"/>
              <a:buNone/>
              <a:defRPr sz="1275">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5" name="Text Placeholder 28">
            <a:extLst>
              <a:ext uri="{FF2B5EF4-FFF2-40B4-BE49-F238E27FC236}">
                <a16:creationId xmlns:a16="http://schemas.microsoft.com/office/drawing/2014/main" id="{F5789F7B-8196-4790-8C63-C7DD2C9570BF}"/>
              </a:ext>
            </a:extLst>
          </p:cNvPr>
          <p:cNvSpPr>
            <a:spLocks noGrp="1"/>
          </p:cNvSpPr>
          <p:nvPr>
            <p:ph type="body" sz="quarter" idx="14"/>
          </p:nvPr>
        </p:nvSpPr>
        <p:spPr>
          <a:xfrm>
            <a:off x="3014276" y="5686064"/>
            <a:ext cx="1743850" cy="3104265"/>
          </a:xfrm>
          <a:prstGeom prst="rect">
            <a:avLst/>
          </a:prstGeom>
        </p:spPr>
        <p:txBody>
          <a:bodyPr>
            <a:normAutofit/>
          </a:bodyPr>
          <a:lstStyle>
            <a:lvl1pPr marL="0" indent="0" algn="ctr">
              <a:buFont typeface="Arial" panose="020B0604020202020204" pitchFamily="34" charset="0"/>
              <a:buNone/>
              <a:defRPr sz="1275">
                <a:solidFill>
                  <a:srgbClr val="393941"/>
                </a:solidFill>
                <a:latin typeface="+mj-lt"/>
              </a:defRPr>
            </a:lvl1pPr>
            <a:lvl2pPr marL="0" indent="0" algn="ctr">
              <a:buFont typeface="Arial" panose="020B0604020202020204" pitchFamily="34" charset="0"/>
              <a:buNone/>
              <a:defRPr sz="1275">
                <a:solidFill>
                  <a:srgbClr val="393941"/>
                </a:solidFill>
                <a:latin typeface="+mj-lt"/>
              </a:defRPr>
            </a:lvl2pPr>
            <a:lvl3pPr marL="0" indent="0" algn="ctr">
              <a:buFont typeface="Arial" panose="020B0604020202020204" pitchFamily="34" charset="0"/>
              <a:buNone/>
              <a:defRPr sz="1275">
                <a:solidFill>
                  <a:srgbClr val="393941"/>
                </a:solidFill>
                <a:latin typeface="+mj-lt"/>
              </a:defRPr>
            </a:lvl3pPr>
            <a:lvl4pPr marL="0" indent="0" algn="ctr">
              <a:buFont typeface="Arial" panose="020B0604020202020204" pitchFamily="34" charset="0"/>
              <a:buNone/>
              <a:defRPr sz="1275">
                <a:solidFill>
                  <a:srgbClr val="393941"/>
                </a:solidFill>
                <a:latin typeface="+mj-lt"/>
              </a:defRPr>
            </a:lvl4pPr>
            <a:lvl5pPr marL="0" indent="0" algn="ctr">
              <a:buFont typeface="Arial" panose="020B0604020202020204" pitchFamily="34" charset="0"/>
              <a:buNone/>
              <a:defRPr sz="1275">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6" name="Text Placeholder 28">
            <a:extLst>
              <a:ext uri="{FF2B5EF4-FFF2-40B4-BE49-F238E27FC236}">
                <a16:creationId xmlns:a16="http://schemas.microsoft.com/office/drawing/2014/main" id="{3005E8E8-DD88-484F-A7FA-6E0458CE4EDB}"/>
              </a:ext>
            </a:extLst>
          </p:cNvPr>
          <p:cNvSpPr>
            <a:spLocks noGrp="1"/>
          </p:cNvSpPr>
          <p:nvPr>
            <p:ph type="body" sz="quarter" idx="15"/>
          </p:nvPr>
        </p:nvSpPr>
        <p:spPr>
          <a:xfrm>
            <a:off x="5212350" y="5678396"/>
            <a:ext cx="1743850" cy="3104265"/>
          </a:xfrm>
          <a:prstGeom prst="rect">
            <a:avLst/>
          </a:prstGeom>
        </p:spPr>
        <p:txBody>
          <a:bodyPr>
            <a:normAutofit/>
          </a:bodyPr>
          <a:lstStyle>
            <a:lvl1pPr marL="0" indent="0" algn="ctr">
              <a:buFont typeface="Arial" panose="020B0604020202020204" pitchFamily="34" charset="0"/>
              <a:buNone/>
              <a:defRPr sz="1275">
                <a:solidFill>
                  <a:srgbClr val="393941"/>
                </a:solidFill>
                <a:latin typeface="+mj-lt"/>
              </a:defRPr>
            </a:lvl1pPr>
            <a:lvl2pPr marL="0" indent="0" algn="ctr">
              <a:buFont typeface="Arial" panose="020B0604020202020204" pitchFamily="34" charset="0"/>
              <a:buNone/>
              <a:defRPr sz="1275">
                <a:solidFill>
                  <a:srgbClr val="393941"/>
                </a:solidFill>
                <a:latin typeface="+mj-lt"/>
              </a:defRPr>
            </a:lvl2pPr>
            <a:lvl3pPr marL="0" indent="0" algn="ctr">
              <a:buFont typeface="Arial" panose="020B0604020202020204" pitchFamily="34" charset="0"/>
              <a:buNone/>
              <a:defRPr sz="1275">
                <a:solidFill>
                  <a:srgbClr val="393941"/>
                </a:solidFill>
                <a:latin typeface="+mj-lt"/>
              </a:defRPr>
            </a:lvl3pPr>
            <a:lvl4pPr marL="0" indent="0" algn="ctr">
              <a:buFont typeface="Arial" panose="020B0604020202020204" pitchFamily="34" charset="0"/>
              <a:buNone/>
              <a:defRPr sz="1275">
                <a:solidFill>
                  <a:srgbClr val="393941"/>
                </a:solidFill>
                <a:latin typeface="+mj-lt"/>
              </a:defRPr>
            </a:lvl4pPr>
            <a:lvl5pPr marL="0" indent="0" algn="ctr">
              <a:buFont typeface="Arial" panose="020B0604020202020204" pitchFamily="34" charset="0"/>
              <a:buNone/>
              <a:defRPr sz="1275">
                <a:solidFill>
                  <a:srgbClr val="393941"/>
                </a:solidFill>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8" name="Text Placeholder 37">
            <a:extLst>
              <a:ext uri="{FF2B5EF4-FFF2-40B4-BE49-F238E27FC236}">
                <a16:creationId xmlns:a16="http://schemas.microsoft.com/office/drawing/2014/main" id="{DE3023A2-A617-44B6-B920-D82F2790B9A8}"/>
              </a:ext>
            </a:extLst>
          </p:cNvPr>
          <p:cNvSpPr>
            <a:spLocks noGrp="1"/>
          </p:cNvSpPr>
          <p:nvPr>
            <p:ph type="body" sz="quarter" idx="16" hasCustomPrompt="1"/>
          </p:nvPr>
        </p:nvSpPr>
        <p:spPr>
          <a:xfrm>
            <a:off x="749422" y="4863313"/>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
        <p:nvSpPr>
          <p:cNvPr id="39" name="Text Placeholder 37">
            <a:extLst>
              <a:ext uri="{FF2B5EF4-FFF2-40B4-BE49-F238E27FC236}">
                <a16:creationId xmlns:a16="http://schemas.microsoft.com/office/drawing/2014/main" id="{EC035091-BBCC-4434-A8FF-47E30D75516B}"/>
              </a:ext>
            </a:extLst>
          </p:cNvPr>
          <p:cNvSpPr>
            <a:spLocks noGrp="1"/>
          </p:cNvSpPr>
          <p:nvPr>
            <p:ph type="body" sz="quarter" idx="17" hasCustomPrompt="1"/>
          </p:nvPr>
        </p:nvSpPr>
        <p:spPr>
          <a:xfrm>
            <a:off x="2938204" y="4927396"/>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
        <p:nvSpPr>
          <p:cNvPr id="40" name="Text Placeholder 37">
            <a:extLst>
              <a:ext uri="{FF2B5EF4-FFF2-40B4-BE49-F238E27FC236}">
                <a16:creationId xmlns:a16="http://schemas.microsoft.com/office/drawing/2014/main" id="{BD1CA44D-4632-458A-99A3-839559DEB605}"/>
              </a:ext>
            </a:extLst>
          </p:cNvPr>
          <p:cNvSpPr>
            <a:spLocks noGrp="1"/>
          </p:cNvSpPr>
          <p:nvPr>
            <p:ph type="body" sz="quarter" idx="18" hasCustomPrompt="1"/>
          </p:nvPr>
        </p:nvSpPr>
        <p:spPr>
          <a:xfrm>
            <a:off x="5116791" y="5699681"/>
            <a:ext cx="1848475" cy="370083"/>
          </a:xfrm>
          <a:prstGeom prst="rect">
            <a:avLst/>
          </a:prstGeom>
        </p:spPr>
        <p:txBody>
          <a:bodyPr>
            <a:normAutofit/>
          </a:bodyPr>
          <a:lstStyle>
            <a:lvl1pPr algn="ctr">
              <a:defRPr sz="1020" b="1" spc="96">
                <a:solidFill>
                  <a:srgbClr val="FFFEFF"/>
                </a:solidFill>
                <a:latin typeface="+mj-lt"/>
              </a:defRPr>
            </a:lvl1pPr>
          </a:lstStyle>
          <a:p>
            <a:pPr lvl="0"/>
            <a:r>
              <a:rPr lang="en-US" dirty="0"/>
              <a:t>HEADING</a:t>
            </a:r>
          </a:p>
        </p:txBody>
      </p:sp>
    </p:spTree>
    <p:extLst>
      <p:ext uri="{BB962C8B-B14F-4D97-AF65-F5344CB8AC3E}">
        <p14:creationId xmlns:p14="http://schemas.microsoft.com/office/powerpoint/2010/main" val="3455963752"/>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2">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F92989-4D76-4C1B-BE09-28ECC3D586FA}"/>
              </a:ext>
            </a:extLst>
          </p:cNvPr>
          <p:cNvSpPr/>
          <p:nvPr userDrawn="1"/>
        </p:nvSpPr>
        <p:spPr>
          <a:xfrm>
            <a:off x="0" y="8668885"/>
            <a:ext cx="7772400" cy="171617"/>
          </a:xfrm>
          <a:prstGeom prst="rect">
            <a:avLst/>
          </a:prstGeom>
          <a:solidFill>
            <a:srgbClr val="FFFEFF"/>
          </a:solidFill>
          <a:ln w="3175"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12144" tIns="12144" rIns="12144" bIns="12144" numCol="1" spcCol="38100" rtlCol="0" anchor="ctr">
            <a:spAutoFit/>
          </a:bodyPr>
          <a:lstStyle/>
          <a:p>
            <a:pPr marL="0" marR="0" lvl="0" indent="0" algn="ctr" defTabSz="263128" rtl="0" eaLnBrk="1" fontAlgn="auto" latinLnBrk="0" hangingPunct="0">
              <a:lnSpc>
                <a:spcPct val="100000"/>
              </a:lnSpc>
              <a:spcBef>
                <a:spcPts val="0"/>
              </a:spcBef>
              <a:spcAft>
                <a:spcPts val="0"/>
              </a:spcAft>
              <a:buClrTx/>
              <a:buSzTx/>
              <a:buFontTx/>
              <a:buNone/>
              <a:tabLst/>
              <a:defRPr/>
            </a:pPr>
            <a:endParaRPr kumimoji="0" lang="en-US" sz="956" b="0" i="0" u="none" strike="noStrike" kern="0" cap="none" spc="0" normalizeH="0" baseline="0" noProof="0">
              <a:ln>
                <a:noFill/>
              </a:ln>
              <a:solidFill>
                <a:srgbClr val="FFFFFF"/>
              </a:solidFill>
              <a:effectLst/>
              <a:uLnTx/>
              <a:uFillTx/>
              <a:latin typeface="Helvetica Light"/>
              <a:ea typeface="Helvetica Light"/>
              <a:cs typeface="Helvetica Light"/>
              <a:sym typeface="Helvetica Light"/>
            </a:endParaRPr>
          </a:p>
        </p:txBody>
      </p:sp>
      <p:sp>
        <p:nvSpPr>
          <p:cNvPr id="3" name="Slide Number Placeholder 2">
            <a:extLst>
              <a:ext uri="{FF2B5EF4-FFF2-40B4-BE49-F238E27FC236}">
                <a16:creationId xmlns:a16="http://schemas.microsoft.com/office/drawing/2014/main" id="{37DF20FF-5B06-483E-819A-94FF0827AD19}"/>
              </a:ext>
            </a:extLst>
          </p:cNvPr>
          <p:cNvSpPr>
            <a:spLocks noGrp="1"/>
          </p:cNvSpPr>
          <p:nvPr>
            <p:ph type="sldNum" sz="quarter" idx="10"/>
          </p:nvPr>
        </p:nvSpPr>
        <p:spPr>
          <a:xfrm>
            <a:off x="7342873" y="559311"/>
            <a:ext cx="193771" cy="273280"/>
          </a:xfrm>
          <a:prstGeom prst="rect">
            <a:avLst/>
          </a:prstGeom>
        </p:spPr>
        <p:txBody>
          <a:bodyPr/>
          <a:lstStyle/>
          <a:p>
            <a:pPr defTabSz="263128" hangingPunct="0"/>
            <a:fld id="{86CB4B4D-7CA3-9044-876B-883B54F8677D}" type="slidenum">
              <a:rPr lang="en-US" kern="0" smtClean="0"/>
              <a:pPr defTabSz="263128" hangingPunct="0"/>
              <a:t>‹#›</a:t>
            </a:fld>
            <a:endParaRPr lang="en-US" kern="0"/>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42829" y="7450983"/>
            <a:ext cx="3777789" cy="2607417"/>
          </a:xfrm>
          <a:prstGeom prst="rect">
            <a:avLst/>
          </a:prstGeom>
        </p:spPr>
      </p:pic>
      <p:sp>
        <p:nvSpPr>
          <p:cNvPr id="10" name="Title 9">
            <a:extLst>
              <a:ext uri="{FF2B5EF4-FFF2-40B4-BE49-F238E27FC236}">
                <a16:creationId xmlns:a16="http://schemas.microsoft.com/office/drawing/2014/main" id="{898313A3-E47E-4D96-84FB-418B0C5CE3C5}"/>
              </a:ext>
            </a:extLst>
          </p:cNvPr>
          <p:cNvSpPr>
            <a:spLocks noGrp="1"/>
          </p:cNvSpPr>
          <p:nvPr>
            <p:ph type="title" hasCustomPrompt="1"/>
          </p:nvPr>
        </p:nvSpPr>
        <p:spPr>
          <a:xfrm>
            <a:off x="1259267" y="2548502"/>
            <a:ext cx="5253867" cy="1596346"/>
          </a:xfrm>
          <a:prstGeom prst="rect">
            <a:avLst/>
          </a:prstGeom>
        </p:spPr>
        <p:txBody>
          <a:bodyPr>
            <a:noAutofit/>
          </a:bodyPr>
          <a:lstStyle>
            <a:lvl1pPr algn="ctr">
              <a:defRPr sz="4590">
                <a:solidFill>
                  <a:srgbClr val="FFFEFF"/>
                </a:solidFill>
                <a:latin typeface="+mj-lt"/>
              </a:defRPr>
            </a:lvl1pPr>
          </a:lstStyle>
          <a:p>
            <a:r>
              <a:rPr lang="en-US" dirty="0"/>
              <a:t>Presentation Title Presentation Title</a:t>
            </a:r>
          </a:p>
        </p:txBody>
      </p:sp>
      <p:sp>
        <p:nvSpPr>
          <p:cNvPr id="13" name="Text Placeholder 12">
            <a:extLst>
              <a:ext uri="{FF2B5EF4-FFF2-40B4-BE49-F238E27FC236}">
                <a16:creationId xmlns:a16="http://schemas.microsoft.com/office/drawing/2014/main" id="{25D46153-06E3-46AB-A73B-E63268AD6CD6}"/>
              </a:ext>
            </a:extLst>
          </p:cNvPr>
          <p:cNvSpPr>
            <a:spLocks noGrp="1"/>
          </p:cNvSpPr>
          <p:nvPr>
            <p:ph type="body" sz="quarter" idx="11" hasCustomPrompt="1"/>
          </p:nvPr>
        </p:nvSpPr>
        <p:spPr>
          <a:xfrm>
            <a:off x="1343472" y="5456232"/>
            <a:ext cx="5085457" cy="683367"/>
          </a:xfrm>
          <a:prstGeom prst="rect">
            <a:avLst/>
          </a:prstGeom>
        </p:spPr>
        <p:txBody>
          <a:bodyPr>
            <a:normAutofit/>
          </a:bodyPr>
          <a:lstStyle>
            <a:lvl1pPr algn="ctr">
              <a:defRPr sz="1020" spc="96">
                <a:solidFill>
                  <a:srgbClr val="FFFEFF"/>
                </a:solidFill>
                <a:latin typeface="+mj-lt"/>
              </a:defRPr>
            </a:lvl1pPr>
          </a:lstStyle>
          <a:p>
            <a:pPr lvl="0"/>
            <a:r>
              <a:rPr lang="en-US" dirty="0"/>
              <a:t>PRESENTER NAME, ORGANIZATION</a:t>
            </a:r>
          </a:p>
        </p:txBody>
      </p:sp>
    </p:spTree>
    <p:extLst>
      <p:ext uri="{BB962C8B-B14F-4D97-AF65-F5344CB8AC3E}">
        <p14:creationId xmlns:p14="http://schemas.microsoft.com/office/powerpoint/2010/main" val="3153590550"/>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41" name="Shape 41"/>
          <p:cNvSpPr/>
          <p:nvPr/>
        </p:nvSpPr>
        <p:spPr>
          <a:xfrm>
            <a:off x="6746738" y="619728"/>
            <a:ext cx="86467" cy="158567"/>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a:ln>
                <a:noFill/>
              </a:ln>
              <a:solidFill>
                <a:srgbClr val="686876"/>
              </a:solidFill>
              <a:effectLst/>
              <a:uLnTx/>
              <a:uFillTx/>
              <a:latin typeface="Calibri"/>
              <a:cs typeface="Calibri"/>
              <a:sym typeface="Calibri"/>
            </a:endParaRPr>
          </a:p>
        </p:txBody>
      </p:sp>
      <p:sp>
        <p:nvSpPr>
          <p:cNvPr id="42" name="Shape 42"/>
          <p:cNvSpPr/>
          <p:nvPr/>
        </p:nvSpPr>
        <p:spPr>
          <a:xfrm>
            <a:off x="6596447" y="594501"/>
            <a:ext cx="47619" cy="209021"/>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a:ln>
                <a:noFill/>
              </a:ln>
              <a:solidFill>
                <a:srgbClr val="686876"/>
              </a:solidFill>
              <a:effectLst/>
              <a:uLnTx/>
              <a:uFillTx/>
              <a:latin typeface="Calibri"/>
              <a:cs typeface="Calibri"/>
              <a:sym typeface="Calibri"/>
            </a:endParaRPr>
          </a:p>
        </p:txBody>
      </p:sp>
      <p:sp>
        <p:nvSpPr>
          <p:cNvPr id="43" name="Shape 43"/>
          <p:cNvSpPr/>
          <p:nvPr/>
        </p:nvSpPr>
        <p:spPr>
          <a:xfrm>
            <a:off x="6932786" y="601139"/>
            <a:ext cx="53802" cy="19574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a:ln>
                <a:noFill/>
              </a:ln>
              <a:solidFill>
                <a:srgbClr val="686876"/>
              </a:solidFill>
              <a:effectLst/>
              <a:uLnTx/>
              <a:uFillTx/>
              <a:latin typeface="Calibri"/>
              <a:cs typeface="Calibri"/>
              <a:sym typeface="Calibri"/>
            </a:endParaRPr>
          </a:p>
        </p:txBody>
      </p:sp>
      <p:sp>
        <p:nvSpPr>
          <p:cNvPr id="44" name="Shape 44"/>
          <p:cNvSpPr/>
          <p:nvPr/>
        </p:nvSpPr>
        <p:spPr>
          <a:xfrm>
            <a:off x="7083420" y="622728"/>
            <a:ext cx="91964" cy="152567"/>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a:ln>
                <a:noFill/>
              </a:ln>
              <a:solidFill>
                <a:srgbClr val="686876"/>
              </a:solidFill>
              <a:effectLst/>
              <a:uLnTx/>
              <a:uFillTx/>
              <a:latin typeface="Calibri"/>
              <a:cs typeface="Calibri"/>
              <a:sym typeface="Calibri"/>
            </a:endParaRPr>
          </a:p>
        </p:txBody>
      </p:sp>
      <p:sp>
        <p:nvSpPr>
          <p:cNvPr id="45" name="Shape 45"/>
          <p:cNvSpPr>
            <a:spLocks noGrp="1"/>
          </p:cNvSpPr>
          <p:nvPr>
            <p:ph type="sldNum" sz="quarter" idx="2"/>
          </p:nvPr>
        </p:nvSpPr>
        <p:spPr>
          <a:xfrm>
            <a:off x="7342873" y="559311"/>
            <a:ext cx="193771" cy="273280"/>
          </a:xfrm>
          <a:prstGeom prst="rect">
            <a:avLst/>
          </a:prstGeom>
        </p:spPr>
        <p:txBody>
          <a:bodyPr/>
          <a:lstStyle>
            <a:lvl1pPr>
              <a:defRPr>
                <a:solidFill>
                  <a:srgbClr val="F4F5F7"/>
                </a:solidFill>
              </a:defRPr>
            </a:lvl1pPr>
          </a:lstStyle>
          <a:p>
            <a:pPr defTabSz="263128" hangingPunct="0"/>
            <a:fld id="{86CB4B4D-7CA3-9044-876B-883B54F8677D}" type="slidenum">
              <a:rPr lang="en-US" kern="0" smtClean="0"/>
              <a:pPr defTabSz="263128" hangingPunct="0"/>
              <a:t>‹#›</a:t>
            </a:fld>
            <a:endParaRPr lang="en-US" kern="0"/>
          </a:p>
        </p:txBody>
      </p:sp>
      <p:sp>
        <p:nvSpPr>
          <p:cNvPr id="10" name="Shape 116">
            <a:extLst>
              <a:ext uri="{FF2B5EF4-FFF2-40B4-BE49-F238E27FC236}">
                <a16:creationId xmlns:a16="http://schemas.microsoft.com/office/drawing/2014/main" id="{C73EED9A-C50A-4583-871D-1F3A4DC52571}"/>
              </a:ext>
            </a:extLst>
          </p:cNvPr>
          <p:cNvSpPr txBox="1">
            <a:spLocks/>
          </p:cNvSpPr>
          <p:nvPr userDrawn="1"/>
        </p:nvSpPr>
        <p:spPr>
          <a:xfrm>
            <a:off x="7342873" y="559311"/>
            <a:ext cx="193771" cy="122694"/>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a:ln>
                <a:noFill/>
              </a:ln>
              <a:solidFill>
                <a:srgbClr val="393941"/>
              </a:solidFill>
              <a:effectLst/>
              <a:uLnTx/>
              <a:uFillTx/>
              <a:latin typeface="Gill Sans MT" panose="020B0502020104020203"/>
              <a:ea typeface="+mn-ea"/>
              <a:cs typeface="+mn-cs"/>
              <a:sym typeface="Montserrat-Regular"/>
            </a:endParaRPr>
          </a:p>
        </p:txBody>
      </p:sp>
      <p:sp>
        <p:nvSpPr>
          <p:cNvPr id="14" name="Shape 120">
            <a:extLst>
              <a:ext uri="{FF2B5EF4-FFF2-40B4-BE49-F238E27FC236}">
                <a16:creationId xmlns:a16="http://schemas.microsoft.com/office/drawing/2014/main" id="{D3458AB1-624E-4846-9E4C-F4BED42773E7}"/>
              </a:ext>
            </a:extLst>
          </p:cNvPr>
          <p:cNvSpPr/>
          <p:nvPr userDrawn="1"/>
        </p:nvSpPr>
        <p:spPr>
          <a:xfrm>
            <a:off x="3761904" y="5732997"/>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19" name="Title 9">
            <a:extLst>
              <a:ext uri="{FF2B5EF4-FFF2-40B4-BE49-F238E27FC236}">
                <a16:creationId xmlns:a16="http://schemas.microsoft.com/office/drawing/2014/main" id="{6302AF82-8223-44A9-AD42-40FE436B3028}"/>
              </a:ext>
            </a:extLst>
          </p:cNvPr>
          <p:cNvSpPr>
            <a:spLocks noGrp="1"/>
          </p:cNvSpPr>
          <p:nvPr>
            <p:ph type="title" hasCustomPrompt="1"/>
          </p:nvPr>
        </p:nvSpPr>
        <p:spPr>
          <a:xfrm>
            <a:off x="1366303" y="3754642"/>
            <a:ext cx="5253867" cy="1596346"/>
          </a:xfrm>
          <a:prstGeom prst="rect">
            <a:avLst/>
          </a:prstGeom>
        </p:spPr>
        <p:txBody>
          <a:bodyPr>
            <a:noAutofit/>
          </a:bodyPr>
          <a:lstStyle>
            <a:lvl1pPr algn="ctr">
              <a:defRPr sz="3188">
                <a:solidFill>
                  <a:srgbClr val="FFFEFF"/>
                </a:solidFill>
                <a:latin typeface="+mj-lt"/>
              </a:defRPr>
            </a:lvl1pPr>
          </a:lstStyle>
          <a:p>
            <a:r>
              <a:rPr lang="en-US" dirty="0"/>
              <a:t>Section Title Section Title Section Title Section Title</a:t>
            </a:r>
          </a:p>
        </p:txBody>
      </p:sp>
      <p:sp>
        <p:nvSpPr>
          <p:cNvPr id="20" name="Text Placeholder 12">
            <a:extLst>
              <a:ext uri="{FF2B5EF4-FFF2-40B4-BE49-F238E27FC236}">
                <a16:creationId xmlns:a16="http://schemas.microsoft.com/office/drawing/2014/main" id="{3F0D337E-0681-4A5E-B501-F4FB38FF630F}"/>
              </a:ext>
            </a:extLst>
          </p:cNvPr>
          <p:cNvSpPr>
            <a:spLocks noGrp="1"/>
          </p:cNvSpPr>
          <p:nvPr>
            <p:ph type="body" sz="quarter" idx="11" hasCustomPrompt="1"/>
          </p:nvPr>
        </p:nvSpPr>
        <p:spPr>
          <a:xfrm>
            <a:off x="1347520" y="6202095"/>
            <a:ext cx="5296546" cy="683367"/>
          </a:xfrm>
          <a:prstGeom prst="rect">
            <a:avLst/>
          </a:prstGeom>
        </p:spPr>
        <p:txBody>
          <a:bodyPr>
            <a:normAutofit/>
          </a:bodyPr>
          <a:lstStyle>
            <a:lvl1pPr algn="ctr">
              <a:defRPr sz="1020" spc="96">
                <a:solidFill>
                  <a:srgbClr val="FFFEFF"/>
                </a:solidFill>
                <a:latin typeface="+mj-lt"/>
              </a:defRPr>
            </a:lvl1pPr>
          </a:lstStyle>
          <a:p>
            <a:pPr lvl="0"/>
            <a:r>
              <a:rPr lang="en-US" dirty="0"/>
              <a:t>SECTION SUBTITLE SECTION SUBTITLE SECTION SUBTITLE</a:t>
            </a:r>
          </a:p>
        </p:txBody>
      </p:sp>
      <p:sp>
        <p:nvSpPr>
          <p:cNvPr id="21" name="Text Placeholder 12">
            <a:extLst>
              <a:ext uri="{FF2B5EF4-FFF2-40B4-BE49-F238E27FC236}">
                <a16:creationId xmlns:a16="http://schemas.microsoft.com/office/drawing/2014/main" id="{EA29F729-D59D-4373-8E30-250B40A71A68}"/>
              </a:ext>
            </a:extLst>
          </p:cNvPr>
          <p:cNvSpPr>
            <a:spLocks noGrp="1"/>
          </p:cNvSpPr>
          <p:nvPr>
            <p:ph type="body" sz="quarter" idx="12" hasCustomPrompt="1"/>
          </p:nvPr>
        </p:nvSpPr>
        <p:spPr>
          <a:xfrm>
            <a:off x="1347520" y="3141045"/>
            <a:ext cx="5296546" cy="379050"/>
          </a:xfrm>
          <a:prstGeom prst="rect">
            <a:avLst/>
          </a:prstGeom>
        </p:spPr>
        <p:txBody>
          <a:bodyPr>
            <a:normAutofit/>
          </a:bodyPr>
          <a:lstStyle>
            <a:lvl1pPr algn="ctr">
              <a:defRPr sz="765" spc="96">
                <a:solidFill>
                  <a:srgbClr val="FFFEFF"/>
                </a:solidFill>
                <a:latin typeface="+mj-lt"/>
              </a:defRPr>
            </a:lvl1pPr>
          </a:lstStyle>
          <a:p>
            <a:pPr lvl="0"/>
            <a:r>
              <a:rPr lang="en-US" dirty="0"/>
              <a:t>PASSAGES PROJECT</a:t>
            </a:r>
          </a:p>
        </p:txBody>
      </p:sp>
    </p:spTree>
    <p:extLst>
      <p:ext uri="{BB962C8B-B14F-4D97-AF65-F5344CB8AC3E}">
        <p14:creationId xmlns:p14="http://schemas.microsoft.com/office/powerpoint/2010/main" val="3337708020"/>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7DF20FF-5B06-483E-819A-94FF0827AD19}"/>
              </a:ext>
            </a:extLst>
          </p:cNvPr>
          <p:cNvSpPr>
            <a:spLocks noGrp="1"/>
          </p:cNvSpPr>
          <p:nvPr>
            <p:ph type="sldNum" sz="quarter" idx="10"/>
          </p:nvPr>
        </p:nvSpPr>
        <p:spPr>
          <a:xfrm>
            <a:off x="7342873" y="559311"/>
            <a:ext cx="193771" cy="273280"/>
          </a:xfrm>
          <a:prstGeom prst="rect">
            <a:avLst/>
          </a:prstGeom>
        </p:spPr>
        <p:txBody>
          <a:bodyPr/>
          <a:lstStyle/>
          <a:p>
            <a:pPr defTabSz="263128" hangingPunct="0"/>
            <a:fld id="{86CB4B4D-7CA3-9044-876B-883B54F8677D}" type="slidenum">
              <a:rPr lang="en-US" kern="0" smtClean="0"/>
              <a:pPr defTabSz="263128" hangingPunct="0"/>
              <a:t>‹#›</a:t>
            </a:fld>
            <a:endParaRPr lang="en-US" kern="0"/>
          </a:p>
        </p:txBody>
      </p:sp>
      <p:sp>
        <p:nvSpPr>
          <p:cNvPr id="5" name="Picture Placeholder 4">
            <a:extLst>
              <a:ext uri="{FF2B5EF4-FFF2-40B4-BE49-F238E27FC236}">
                <a16:creationId xmlns:a16="http://schemas.microsoft.com/office/drawing/2014/main" id="{E5A77BBE-0A67-4B68-8A8F-3D6B3AAFCB79}"/>
              </a:ext>
            </a:extLst>
          </p:cNvPr>
          <p:cNvSpPr>
            <a:spLocks noGrp="1"/>
          </p:cNvSpPr>
          <p:nvPr>
            <p:ph type="pic" sz="quarter" idx="11"/>
          </p:nvPr>
        </p:nvSpPr>
        <p:spPr>
          <a:xfrm>
            <a:off x="0" y="2"/>
            <a:ext cx="7772400" cy="7512545"/>
          </a:xfrm>
          <a:prstGeom prst="rect">
            <a:avLst/>
          </a:prstGeom>
        </p:spPr>
        <p:txBody>
          <a:bodyPr/>
          <a:lstStyle/>
          <a:p>
            <a:endParaRPr lang="en-US" dirty="0"/>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47854" y="7550670"/>
            <a:ext cx="3633357" cy="2507730"/>
          </a:xfrm>
          <a:prstGeom prst="rect">
            <a:avLst/>
          </a:prstGeom>
        </p:spPr>
      </p:pic>
      <p:sp>
        <p:nvSpPr>
          <p:cNvPr id="14" name="Text Placeholder 13">
            <a:extLst>
              <a:ext uri="{FF2B5EF4-FFF2-40B4-BE49-F238E27FC236}">
                <a16:creationId xmlns:a16="http://schemas.microsoft.com/office/drawing/2014/main" id="{EAEA223B-9313-4232-8AA3-085143A1D68F}"/>
              </a:ext>
            </a:extLst>
          </p:cNvPr>
          <p:cNvSpPr>
            <a:spLocks noGrp="1"/>
          </p:cNvSpPr>
          <p:nvPr>
            <p:ph type="body" sz="quarter" idx="13" hasCustomPrompt="1"/>
          </p:nvPr>
        </p:nvSpPr>
        <p:spPr>
          <a:xfrm>
            <a:off x="2630855" y="2364607"/>
            <a:ext cx="5140202" cy="2806194"/>
          </a:xfrm>
          <a:prstGeom prst="rect">
            <a:avLst/>
          </a:prstGeom>
          <a:solidFill>
            <a:srgbClr val="2CB772"/>
          </a:solidFill>
        </p:spPr>
        <p:txBody>
          <a:bodyPr anchor="ctr">
            <a:normAutofit/>
          </a:bodyPr>
          <a:lstStyle>
            <a:lvl1pPr marL="291465" algn="l">
              <a:lnSpc>
                <a:spcPct val="80000"/>
              </a:lnSpc>
              <a:defRPr sz="3188" b="1">
                <a:solidFill>
                  <a:srgbClr val="FFFEFF"/>
                </a:solidFill>
                <a:latin typeface="+mj-lt"/>
              </a:defRPr>
            </a:lvl1pPr>
          </a:lstStyle>
          <a:p>
            <a:pPr lvl="0"/>
            <a:r>
              <a:rPr lang="en-US" dirty="0"/>
              <a:t>Presentation Title Presentation Title</a:t>
            </a:r>
          </a:p>
        </p:txBody>
      </p:sp>
      <p:sp>
        <p:nvSpPr>
          <p:cNvPr id="16" name="Text Placeholder 15">
            <a:extLst>
              <a:ext uri="{FF2B5EF4-FFF2-40B4-BE49-F238E27FC236}">
                <a16:creationId xmlns:a16="http://schemas.microsoft.com/office/drawing/2014/main" id="{C25108F6-C547-422B-B72C-8D0910B5294D}"/>
              </a:ext>
            </a:extLst>
          </p:cNvPr>
          <p:cNvSpPr>
            <a:spLocks noGrp="1"/>
          </p:cNvSpPr>
          <p:nvPr>
            <p:ph type="body" sz="quarter" idx="14" hasCustomPrompt="1"/>
          </p:nvPr>
        </p:nvSpPr>
        <p:spPr>
          <a:xfrm>
            <a:off x="2906980" y="4835400"/>
            <a:ext cx="4863903" cy="1578956"/>
          </a:xfrm>
          <a:prstGeom prst="rect">
            <a:avLst/>
          </a:prstGeom>
          <a:solidFill>
            <a:srgbClr val="009457"/>
          </a:solidFill>
        </p:spPr>
        <p:txBody>
          <a:bodyPr anchor="ctr">
            <a:normAutofit/>
          </a:bodyPr>
          <a:lstStyle>
            <a:lvl1pPr marL="145733" algn="l">
              <a:defRPr sz="1913" b="1">
                <a:solidFill>
                  <a:srgbClr val="FFFEFF"/>
                </a:solidFill>
                <a:latin typeface="+mj-lt"/>
              </a:defRPr>
            </a:lvl1pPr>
          </a:lstStyle>
          <a:p>
            <a:pPr lvl="0"/>
            <a:r>
              <a:rPr lang="en-US" dirty="0"/>
              <a:t>Presentation Subtitle Presentation Subtitle Presentation Subtitle</a:t>
            </a:r>
          </a:p>
        </p:txBody>
      </p:sp>
    </p:spTree>
    <p:extLst>
      <p:ext uri="{BB962C8B-B14F-4D97-AF65-F5344CB8AC3E}">
        <p14:creationId xmlns:p14="http://schemas.microsoft.com/office/powerpoint/2010/main" val="535660831"/>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lide 4">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7DF20FF-5B06-483E-819A-94FF0827AD19}"/>
              </a:ext>
            </a:extLst>
          </p:cNvPr>
          <p:cNvSpPr>
            <a:spLocks noGrp="1"/>
          </p:cNvSpPr>
          <p:nvPr>
            <p:ph type="sldNum" sz="quarter" idx="10"/>
          </p:nvPr>
        </p:nvSpPr>
        <p:spPr>
          <a:xfrm>
            <a:off x="7342873" y="559311"/>
            <a:ext cx="193771" cy="273280"/>
          </a:xfrm>
          <a:prstGeom prst="rect">
            <a:avLst/>
          </a:prstGeom>
        </p:spPr>
        <p:txBody>
          <a:bodyPr/>
          <a:lstStyle/>
          <a:p>
            <a:pPr defTabSz="263128" hangingPunct="0"/>
            <a:fld id="{86CB4B4D-7CA3-9044-876B-883B54F8677D}" type="slidenum">
              <a:rPr lang="en-US" kern="0" smtClean="0"/>
              <a:pPr defTabSz="263128" hangingPunct="0"/>
              <a:t>‹#›</a:t>
            </a:fld>
            <a:endParaRPr lang="en-US" kern="0"/>
          </a:p>
        </p:txBody>
      </p:sp>
      <p:sp>
        <p:nvSpPr>
          <p:cNvPr id="5" name="Picture Placeholder 4">
            <a:extLst>
              <a:ext uri="{FF2B5EF4-FFF2-40B4-BE49-F238E27FC236}">
                <a16:creationId xmlns:a16="http://schemas.microsoft.com/office/drawing/2014/main" id="{E5A77BBE-0A67-4B68-8A8F-3D6B3AAFCB79}"/>
              </a:ext>
            </a:extLst>
          </p:cNvPr>
          <p:cNvSpPr>
            <a:spLocks noGrp="1"/>
          </p:cNvSpPr>
          <p:nvPr>
            <p:ph type="pic" sz="quarter" idx="11"/>
          </p:nvPr>
        </p:nvSpPr>
        <p:spPr>
          <a:xfrm>
            <a:off x="0" y="2"/>
            <a:ext cx="7772400" cy="7512545"/>
          </a:xfrm>
          <a:prstGeom prst="rect">
            <a:avLst/>
          </a:prstGeom>
        </p:spPr>
        <p:txBody>
          <a:bodyPr/>
          <a:lstStyle/>
          <a:p>
            <a:endParaRPr lang="en-US" dirty="0"/>
          </a:p>
        </p:txBody>
      </p:sp>
      <p:pic>
        <p:nvPicPr>
          <p:cNvPr id="8" name="Picture 7">
            <a:extLst>
              <a:ext uri="{FF2B5EF4-FFF2-40B4-BE49-F238E27FC236}">
                <a16:creationId xmlns:a16="http://schemas.microsoft.com/office/drawing/2014/main" id="{EE7D9E7F-A8A5-40A7-A44B-B17F8296BE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047854" y="7550670"/>
            <a:ext cx="3633357" cy="2507730"/>
          </a:xfrm>
          <a:prstGeom prst="rect">
            <a:avLst/>
          </a:prstGeom>
        </p:spPr>
      </p:pic>
      <p:sp>
        <p:nvSpPr>
          <p:cNvPr id="14" name="Text Placeholder 13">
            <a:extLst>
              <a:ext uri="{FF2B5EF4-FFF2-40B4-BE49-F238E27FC236}">
                <a16:creationId xmlns:a16="http://schemas.microsoft.com/office/drawing/2014/main" id="{EAEA223B-9313-4232-8AA3-085143A1D68F}"/>
              </a:ext>
            </a:extLst>
          </p:cNvPr>
          <p:cNvSpPr>
            <a:spLocks noGrp="1"/>
          </p:cNvSpPr>
          <p:nvPr>
            <p:ph type="body" sz="quarter" idx="13" hasCustomPrompt="1"/>
          </p:nvPr>
        </p:nvSpPr>
        <p:spPr>
          <a:xfrm>
            <a:off x="2630855" y="2364607"/>
            <a:ext cx="5140202" cy="2806194"/>
          </a:xfrm>
          <a:prstGeom prst="rect">
            <a:avLst/>
          </a:prstGeom>
          <a:solidFill>
            <a:srgbClr val="393941"/>
          </a:solidFill>
        </p:spPr>
        <p:txBody>
          <a:bodyPr anchor="ctr">
            <a:normAutofit/>
          </a:bodyPr>
          <a:lstStyle>
            <a:lvl1pPr marL="291465" algn="l">
              <a:lnSpc>
                <a:spcPct val="80000"/>
              </a:lnSpc>
              <a:defRPr sz="3188" b="1">
                <a:solidFill>
                  <a:srgbClr val="FFFEFF"/>
                </a:solidFill>
                <a:latin typeface="+mj-lt"/>
              </a:defRPr>
            </a:lvl1pPr>
          </a:lstStyle>
          <a:p>
            <a:pPr lvl="0"/>
            <a:r>
              <a:rPr lang="en-US" dirty="0"/>
              <a:t>Presentation Title Presentation Title</a:t>
            </a:r>
          </a:p>
        </p:txBody>
      </p:sp>
      <p:sp>
        <p:nvSpPr>
          <p:cNvPr id="16" name="Text Placeholder 15">
            <a:extLst>
              <a:ext uri="{FF2B5EF4-FFF2-40B4-BE49-F238E27FC236}">
                <a16:creationId xmlns:a16="http://schemas.microsoft.com/office/drawing/2014/main" id="{C25108F6-C547-422B-B72C-8D0910B5294D}"/>
              </a:ext>
            </a:extLst>
          </p:cNvPr>
          <p:cNvSpPr>
            <a:spLocks noGrp="1"/>
          </p:cNvSpPr>
          <p:nvPr>
            <p:ph type="body" sz="quarter" idx="14" hasCustomPrompt="1"/>
          </p:nvPr>
        </p:nvSpPr>
        <p:spPr>
          <a:xfrm>
            <a:off x="2906980" y="4835400"/>
            <a:ext cx="4863903" cy="1578956"/>
          </a:xfrm>
          <a:prstGeom prst="rect">
            <a:avLst/>
          </a:prstGeom>
          <a:solidFill>
            <a:schemeClr val="tx2">
              <a:lumMod val="50000"/>
            </a:schemeClr>
          </a:solidFill>
        </p:spPr>
        <p:txBody>
          <a:bodyPr anchor="ctr">
            <a:normAutofit/>
          </a:bodyPr>
          <a:lstStyle>
            <a:lvl1pPr marL="145733" algn="l">
              <a:defRPr sz="1913" b="1">
                <a:solidFill>
                  <a:srgbClr val="FFFEFF"/>
                </a:solidFill>
                <a:latin typeface="+mj-lt"/>
              </a:defRPr>
            </a:lvl1pPr>
          </a:lstStyle>
          <a:p>
            <a:pPr lvl="0"/>
            <a:r>
              <a:rPr lang="en-US" dirty="0"/>
              <a:t>Presentation Subtitle Presentation Subtitle Presentation Subtitle</a:t>
            </a:r>
          </a:p>
        </p:txBody>
      </p:sp>
    </p:spTree>
    <p:extLst>
      <p:ext uri="{BB962C8B-B14F-4D97-AF65-F5344CB8AC3E}">
        <p14:creationId xmlns:p14="http://schemas.microsoft.com/office/powerpoint/2010/main" val="958379958"/>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ext-Heavy Divider">
    <p:spTree>
      <p:nvGrpSpPr>
        <p:cNvPr id="1" name=""/>
        <p:cNvGrpSpPr/>
        <p:nvPr/>
      </p:nvGrpSpPr>
      <p:grpSpPr>
        <a:xfrm>
          <a:off x="0" y="0"/>
          <a:ext cx="0" cy="0"/>
          <a:chOff x="0" y="0"/>
          <a:chExt cx="0" cy="0"/>
        </a:xfrm>
      </p:grpSpPr>
      <p:sp>
        <p:nvSpPr>
          <p:cNvPr id="16" name="Shape 121">
            <a:extLst>
              <a:ext uri="{FF2B5EF4-FFF2-40B4-BE49-F238E27FC236}">
                <a16:creationId xmlns:a16="http://schemas.microsoft.com/office/drawing/2014/main" id="{98F2A576-7B1C-43FE-B2A7-0A572A736AF8}"/>
              </a:ext>
            </a:extLst>
          </p:cNvPr>
          <p:cNvSpPr/>
          <p:nvPr/>
        </p:nvSpPr>
        <p:spPr>
          <a:xfrm>
            <a:off x="3282581" y="7614083"/>
            <a:ext cx="982567" cy="579773"/>
          </a:xfrm>
          <a:prstGeom prst="roundRect">
            <a:avLst>
              <a:gd name="adj" fmla="val 50000"/>
            </a:avLst>
          </a:prstGeom>
          <a:solidFill>
            <a:srgbClr val="393941"/>
          </a:solidFill>
          <a:ln w="38100" cap="flat">
            <a:solidFill>
              <a:srgbClr val="2CB772"/>
            </a:solidFill>
            <a:prstDash val="solid"/>
            <a:miter lim="400000"/>
          </a:ln>
          <a:effectLst/>
        </p:spPr>
        <p:txBody>
          <a:bodyPr wrap="square" lIns="12144" tIns="12144" rIns="12144" bIns="12144" numCol="1" anchor="ctr">
            <a:noAutofit/>
          </a:bodyP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FFFFFF"/>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FFFFFF"/>
              </a:solidFill>
              <a:effectLst/>
              <a:uLnTx/>
              <a:uFillTx/>
              <a:latin typeface="Helvetica Light"/>
              <a:sym typeface="Helvetica Light"/>
            </a:endParaRPr>
          </a:p>
        </p:txBody>
      </p:sp>
      <p:sp>
        <p:nvSpPr>
          <p:cNvPr id="39" name="Shape 39"/>
          <p:cNvSpPr>
            <a:spLocks noGrp="1"/>
          </p:cNvSpPr>
          <p:nvPr>
            <p:ph type="title" hasCustomPrompt="1"/>
          </p:nvPr>
        </p:nvSpPr>
        <p:spPr>
          <a:xfrm>
            <a:off x="1259267" y="2982231"/>
            <a:ext cx="5253867" cy="1029148"/>
          </a:xfrm>
          <a:prstGeom prst="rect">
            <a:avLst/>
          </a:prstGeom>
        </p:spPr>
        <p:txBody>
          <a:bodyPr/>
          <a:lstStyle>
            <a:lvl1pPr algn="ctr">
              <a:defRPr lang="en-US" dirty="0"/>
            </a:lvl1pPr>
          </a:lstStyle>
          <a:p>
            <a:r>
              <a:rPr lang="en-US" dirty="0">
                <a:latin typeface="+mj-lt"/>
              </a:rPr>
              <a:t>Slide Title Slide Title</a:t>
            </a:r>
          </a:p>
        </p:txBody>
      </p:sp>
      <p:sp>
        <p:nvSpPr>
          <p:cNvPr id="10" name="Shape 116">
            <a:extLst>
              <a:ext uri="{FF2B5EF4-FFF2-40B4-BE49-F238E27FC236}">
                <a16:creationId xmlns:a16="http://schemas.microsoft.com/office/drawing/2014/main" id="{0617C9D5-D01B-4D73-95B4-68B32CF7D495}"/>
              </a:ext>
            </a:extLst>
          </p:cNvPr>
          <p:cNvSpPr txBox="1">
            <a:spLocks/>
          </p:cNvSpPr>
          <p:nvPr userDrawn="1"/>
        </p:nvSpPr>
        <p:spPr>
          <a:xfrm>
            <a:off x="7342873" y="8655768"/>
            <a:ext cx="193771" cy="122694"/>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a:ln>
                <a:noFill/>
              </a:ln>
              <a:solidFill>
                <a:srgbClr val="393941"/>
              </a:solidFill>
              <a:effectLst/>
              <a:uLnTx/>
              <a:uFillTx/>
              <a:latin typeface="Gill Sans MT" panose="020B0502020104020203"/>
              <a:ea typeface="+mn-ea"/>
              <a:cs typeface="+mn-cs"/>
              <a:sym typeface="Montserrat-Regular"/>
            </a:endParaRPr>
          </a:p>
        </p:txBody>
      </p:sp>
      <p:sp>
        <p:nvSpPr>
          <p:cNvPr id="14" name="Shape 120">
            <a:extLst>
              <a:ext uri="{FF2B5EF4-FFF2-40B4-BE49-F238E27FC236}">
                <a16:creationId xmlns:a16="http://schemas.microsoft.com/office/drawing/2014/main" id="{3054C863-2891-4B79-B380-71A4FE58B377}"/>
              </a:ext>
            </a:extLst>
          </p:cNvPr>
          <p:cNvSpPr/>
          <p:nvPr userDrawn="1"/>
        </p:nvSpPr>
        <p:spPr>
          <a:xfrm>
            <a:off x="3629511" y="4031162"/>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a:ln>
                <a:noFill/>
              </a:ln>
              <a:solidFill>
                <a:srgbClr val="000000"/>
              </a:solidFill>
              <a:effectLst/>
              <a:uLnTx/>
              <a:uFillTx/>
              <a:latin typeface="Helvetica Light"/>
              <a:sym typeface="Helvetica Light"/>
            </a:endParaRPr>
          </a:p>
        </p:txBody>
      </p:sp>
      <p:sp>
        <p:nvSpPr>
          <p:cNvPr id="3" name="Text Placeholder 2">
            <a:extLst>
              <a:ext uri="{FF2B5EF4-FFF2-40B4-BE49-F238E27FC236}">
                <a16:creationId xmlns:a16="http://schemas.microsoft.com/office/drawing/2014/main" id="{5AE250C5-6E03-438C-AD38-FAE0E70F6658}"/>
              </a:ext>
            </a:extLst>
          </p:cNvPr>
          <p:cNvSpPr>
            <a:spLocks noGrp="1"/>
          </p:cNvSpPr>
          <p:nvPr>
            <p:ph type="body" sz="quarter" idx="10" hasCustomPrompt="1"/>
          </p:nvPr>
        </p:nvSpPr>
        <p:spPr>
          <a:xfrm>
            <a:off x="2899470" y="2187043"/>
            <a:ext cx="1748790" cy="451697"/>
          </a:xfrm>
          <a:prstGeom prst="rect">
            <a:avLst/>
          </a:prstGeom>
        </p:spPr>
        <p:txBody>
          <a:bodyPr>
            <a:normAutofit/>
          </a:bodyPr>
          <a:lstStyle>
            <a:lvl1pPr algn="ctr">
              <a:defRPr sz="1020">
                <a:solidFill>
                  <a:schemeClr val="tx1">
                    <a:lumMod val="20000"/>
                    <a:lumOff val="80000"/>
                  </a:schemeClr>
                </a:solidFill>
                <a:latin typeface="+mj-lt"/>
              </a:defRPr>
            </a:lvl1pPr>
          </a:lstStyle>
          <a:p>
            <a:pPr lvl="0"/>
            <a:r>
              <a:rPr lang="en-US" dirty="0"/>
              <a:t>SECTION TITLE</a:t>
            </a:r>
          </a:p>
        </p:txBody>
      </p:sp>
      <p:sp>
        <p:nvSpPr>
          <p:cNvPr id="21" name="Text Placeholder 2">
            <a:extLst>
              <a:ext uri="{FF2B5EF4-FFF2-40B4-BE49-F238E27FC236}">
                <a16:creationId xmlns:a16="http://schemas.microsoft.com/office/drawing/2014/main" id="{EC9C1BDD-5FA4-48C4-BC46-CFFB7A540894}"/>
              </a:ext>
            </a:extLst>
          </p:cNvPr>
          <p:cNvSpPr>
            <a:spLocks noGrp="1"/>
          </p:cNvSpPr>
          <p:nvPr>
            <p:ph type="body" sz="quarter" idx="11" hasCustomPrompt="1"/>
          </p:nvPr>
        </p:nvSpPr>
        <p:spPr>
          <a:xfrm>
            <a:off x="2899470" y="7678121"/>
            <a:ext cx="1748790" cy="451697"/>
          </a:xfrm>
          <a:prstGeom prst="rect">
            <a:avLst/>
          </a:prstGeom>
        </p:spPr>
        <p:txBody>
          <a:bodyPr>
            <a:normAutofit/>
          </a:bodyPr>
          <a:lstStyle>
            <a:lvl1pPr algn="ctr">
              <a:defRPr sz="1020">
                <a:solidFill>
                  <a:srgbClr val="FFFEFF"/>
                </a:solidFill>
                <a:latin typeface="+mj-lt"/>
              </a:defRPr>
            </a:lvl1pPr>
          </a:lstStyle>
          <a:p>
            <a:pPr lvl="0"/>
            <a:r>
              <a:rPr lang="en-US" dirty="0"/>
              <a:t>LINK</a:t>
            </a:r>
          </a:p>
        </p:txBody>
      </p:sp>
      <p:sp>
        <p:nvSpPr>
          <p:cNvPr id="23" name="Text Placeholder 14">
            <a:extLst>
              <a:ext uri="{FF2B5EF4-FFF2-40B4-BE49-F238E27FC236}">
                <a16:creationId xmlns:a16="http://schemas.microsoft.com/office/drawing/2014/main" id="{9E5BD2CD-A92E-4FEF-A83D-AD7677D2CEF7}"/>
              </a:ext>
            </a:extLst>
          </p:cNvPr>
          <p:cNvSpPr>
            <a:spLocks noGrp="1"/>
          </p:cNvSpPr>
          <p:nvPr>
            <p:ph type="body" sz="quarter" idx="12" hasCustomPrompt="1"/>
          </p:nvPr>
        </p:nvSpPr>
        <p:spPr>
          <a:xfrm>
            <a:off x="1259267" y="4446169"/>
            <a:ext cx="5253868" cy="2759511"/>
          </a:xfrm>
          <a:prstGeom prst="rect">
            <a:avLst/>
          </a:prstGeom>
        </p:spPr>
        <p:txBody>
          <a:bodyPr>
            <a:noAutofit/>
          </a:bodyPr>
          <a:lstStyle>
            <a:lvl1pPr algn="ctr">
              <a:defRPr sz="1275">
                <a:solidFill>
                  <a:schemeClr val="tx1">
                    <a:lumMod val="20000"/>
                    <a:lumOff val="80000"/>
                  </a:schemeClr>
                </a:solidFill>
                <a:latin typeface="+mn-lt"/>
              </a:defRPr>
            </a:lvl1pPr>
          </a:lstStyle>
          <a:p>
            <a:pPr lvl="0"/>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a:t>
            </a:r>
          </a:p>
        </p:txBody>
      </p:sp>
    </p:spTree>
    <p:extLst>
      <p:ext uri="{BB962C8B-B14F-4D97-AF65-F5344CB8AC3E}">
        <p14:creationId xmlns:p14="http://schemas.microsoft.com/office/powerpoint/2010/main" val="3987909748"/>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sp>
        <p:nvSpPr>
          <p:cNvPr id="41" name="Shape 41"/>
          <p:cNvSpPr/>
          <p:nvPr/>
        </p:nvSpPr>
        <p:spPr>
          <a:xfrm>
            <a:off x="6746738" y="619728"/>
            <a:ext cx="86467" cy="158567"/>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a:ln>
                <a:noFill/>
              </a:ln>
              <a:solidFill>
                <a:srgbClr val="686876"/>
              </a:solidFill>
              <a:effectLst/>
              <a:uLnTx/>
              <a:uFillTx/>
              <a:latin typeface="Calibri"/>
              <a:cs typeface="Calibri"/>
              <a:sym typeface="Calibri"/>
            </a:endParaRPr>
          </a:p>
        </p:txBody>
      </p:sp>
      <p:sp>
        <p:nvSpPr>
          <p:cNvPr id="42" name="Shape 42"/>
          <p:cNvSpPr/>
          <p:nvPr/>
        </p:nvSpPr>
        <p:spPr>
          <a:xfrm>
            <a:off x="6596447" y="594501"/>
            <a:ext cx="47619" cy="209021"/>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a:ln>
                <a:noFill/>
              </a:ln>
              <a:solidFill>
                <a:srgbClr val="686876"/>
              </a:solidFill>
              <a:effectLst/>
              <a:uLnTx/>
              <a:uFillTx/>
              <a:latin typeface="Calibri"/>
              <a:cs typeface="Calibri"/>
              <a:sym typeface="Calibri"/>
            </a:endParaRPr>
          </a:p>
        </p:txBody>
      </p:sp>
      <p:sp>
        <p:nvSpPr>
          <p:cNvPr id="43" name="Shape 43"/>
          <p:cNvSpPr/>
          <p:nvPr/>
        </p:nvSpPr>
        <p:spPr>
          <a:xfrm>
            <a:off x="6932786" y="601139"/>
            <a:ext cx="53802" cy="19574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a:ln>
                <a:noFill/>
              </a:ln>
              <a:solidFill>
                <a:srgbClr val="686876"/>
              </a:solidFill>
              <a:effectLst/>
              <a:uLnTx/>
              <a:uFillTx/>
              <a:latin typeface="Calibri"/>
              <a:cs typeface="Calibri"/>
              <a:sym typeface="Calibri"/>
            </a:endParaRPr>
          </a:p>
        </p:txBody>
      </p:sp>
      <p:sp>
        <p:nvSpPr>
          <p:cNvPr id="44" name="Shape 44"/>
          <p:cNvSpPr/>
          <p:nvPr/>
        </p:nvSpPr>
        <p:spPr>
          <a:xfrm>
            <a:off x="7083420" y="622728"/>
            <a:ext cx="91964" cy="152567"/>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686976"/>
          </a:solidFill>
          <a:ln w="3175">
            <a:miter lim="400000"/>
          </a:ln>
        </p:spPr>
        <p:txBody>
          <a:bodyPr lIns="14573" rIns="14573"/>
          <a:lstStyle/>
          <a:p>
            <a:pPr marL="0" marR="0" lvl="0" indent="0" algn="l" defTabSz="145733" rtl="0" eaLnBrk="1" fontAlgn="auto" latinLnBrk="0" hangingPunct="0">
              <a:lnSpc>
                <a:spcPct val="100000"/>
              </a:lnSpc>
              <a:spcBef>
                <a:spcPts val="0"/>
              </a:spcBef>
              <a:spcAft>
                <a:spcPts val="0"/>
              </a:spcAft>
              <a:buClrTx/>
              <a:buSzTx/>
              <a:buFontTx/>
              <a:buNone/>
              <a:tabLst/>
              <a:defRPr sz="2400">
                <a:solidFill>
                  <a:srgbClr val="686876"/>
                </a:solidFill>
                <a:latin typeface="Calibri"/>
                <a:ea typeface="Calibri"/>
                <a:cs typeface="Calibri"/>
                <a:sym typeface="Calibri"/>
              </a:defRPr>
            </a:pPr>
            <a:endParaRPr kumimoji="0" sz="765" b="0" i="0" u="none" strike="noStrike" kern="0" cap="none" spc="0" normalizeH="0" baseline="0" noProof="0">
              <a:ln>
                <a:noFill/>
              </a:ln>
              <a:solidFill>
                <a:srgbClr val="686876"/>
              </a:solidFill>
              <a:effectLst/>
              <a:uLnTx/>
              <a:uFillTx/>
              <a:latin typeface="Calibri"/>
              <a:cs typeface="Calibri"/>
              <a:sym typeface="Calibri"/>
            </a:endParaRPr>
          </a:p>
        </p:txBody>
      </p:sp>
      <p:sp>
        <p:nvSpPr>
          <p:cNvPr id="45" name="Shape 45"/>
          <p:cNvSpPr>
            <a:spLocks noGrp="1"/>
          </p:cNvSpPr>
          <p:nvPr>
            <p:ph type="sldNum" sz="quarter" idx="2"/>
          </p:nvPr>
        </p:nvSpPr>
        <p:spPr>
          <a:xfrm>
            <a:off x="7342873" y="559311"/>
            <a:ext cx="193771" cy="273280"/>
          </a:xfrm>
          <a:prstGeom prst="rect">
            <a:avLst/>
          </a:prstGeom>
        </p:spPr>
        <p:txBody>
          <a:bodyPr/>
          <a:lstStyle>
            <a:lvl1pPr>
              <a:defRPr>
                <a:solidFill>
                  <a:srgbClr val="F4F5F7"/>
                </a:solidFill>
              </a:defRPr>
            </a:lvl1pPr>
          </a:lstStyle>
          <a:p>
            <a:pPr defTabSz="263128" hangingPunct="0"/>
            <a:fld id="{86CB4B4D-7CA3-9044-876B-883B54F8677D}" type="slidenum">
              <a:rPr lang="en-US" kern="0" smtClean="0"/>
              <a:pPr defTabSz="263128" hangingPunct="0"/>
              <a:t>‹#›</a:t>
            </a:fld>
            <a:endParaRPr lang="en-US" kern="0"/>
          </a:p>
        </p:txBody>
      </p:sp>
      <p:sp>
        <p:nvSpPr>
          <p:cNvPr id="10" name="Shape 116">
            <a:extLst>
              <a:ext uri="{FF2B5EF4-FFF2-40B4-BE49-F238E27FC236}">
                <a16:creationId xmlns:a16="http://schemas.microsoft.com/office/drawing/2014/main" id="{C73EED9A-C50A-4583-871D-1F3A4DC52571}"/>
              </a:ext>
            </a:extLst>
          </p:cNvPr>
          <p:cNvSpPr txBox="1">
            <a:spLocks/>
          </p:cNvSpPr>
          <p:nvPr userDrawn="1"/>
        </p:nvSpPr>
        <p:spPr>
          <a:xfrm>
            <a:off x="7342873" y="559311"/>
            <a:ext cx="193771" cy="122694"/>
          </a:xfrm>
          <a:prstGeom prst="rect">
            <a:avLst/>
          </a:prstGeom>
          <a:ln w="3175">
            <a:miter lim="400000"/>
          </a:ln>
          <a:extLst>
            <a:ext uri="{C572A759-6A51-4108-AA02-DFA0A04FC94B}">
              <ma14:wrappingTextBoxFlag xmlns="" xmlns:ma14="http://schemas.microsoft.com/office/mac/drawingml/2011/main" val="1"/>
            </a:ext>
          </a:extLst>
        </p:spPr>
        <p:txBody>
          <a:bodyPr lIns="12144" tIns="12144" rIns="12144" bIns="12144">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000" b="0" i="0" u="none" strike="noStrike" cap="all" spc="400" normalizeH="0" baseline="0">
                <a:ln>
                  <a:noFill/>
                </a:ln>
                <a:solidFill>
                  <a:srgbClr val="393941"/>
                </a:solidFill>
                <a:effectLst/>
                <a:uFillTx/>
                <a:latin typeface="+mn-lt"/>
                <a:ea typeface="+mn-ea"/>
                <a:cs typeface="+mn-cs"/>
                <a:sym typeface="Montserrat-Regular"/>
              </a:defRPr>
            </a:lvl1pPr>
            <a:lvl2pPr marL="0" marR="0" indent="228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2pPr>
            <a:lvl3pPr marL="0" marR="0" indent="457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3pPr>
            <a:lvl4pPr marL="0" marR="0" indent="685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4pPr>
            <a:lvl5pPr marL="0" marR="0" indent="9144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5pPr>
            <a:lvl6pPr marL="0" marR="0" indent="11430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6pPr>
            <a:lvl7pPr marL="0" marR="0" indent="13716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7pPr>
            <a:lvl8pPr marL="0" marR="0" indent="16002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8pPr>
            <a:lvl9pPr marL="0" marR="0" indent="182880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lvl9pPr>
          </a:lstStyle>
          <a:p>
            <a:pPr marL="0" marR="0" lvl="0" indent="0" algn="l" defTabSz="263128" rtl="0" eaLnBrk="1" fontAlgn="auto" latinLnBrk="0" hangingPunct="0">
              <a:lnSpc>
                <a:spcPct val="100000"/>
              </a:lnSpc>
              <a:spcBef>
                <a:spcPts val="0"/>
              </a:spcBef>
              <a:spcAft>
                <a:spcPts val="0"/>
              </a:spcAft>
              <a:buClrTx/>
              <a:buSzTx/>
              <a:buFontTx/>
              <a:buNone/>
              <a:tabLst/>
              <a:defRPr/>
            </a:pPr>
            <a:fld id="{86CB4B4D-7CA3-9044-876B-883B54F8677D}" type="slidenum">
              <a:rPr kumimoji="0" lang="en-US" sz="638" b="0" i="0" u="none" strike="noStrike" kern="0" cap="all" spc="127" normalizeH="0" baseline="0" noProof="0" smtClean="0">
                <a:ln>
                  <a:noFill/>
                </a:ln>
                <a:solidFill>
                  <a:srgbClr val="393941"/>
                </a:solidFill>
                <a:effectLst/>
                <a:uLnTx/>
                <a:uFillTx/>
                <a:latin typeface="Gill Sans MT" panose="020B0502020104020203"/>
                <a:ea typeface="+mn-ea"/>
                <a:cs typeface="+mn-cs"/>
                <a:sym typeface="Montserrat-Regular"/>
              </a:rPr>
              <a:pPr marL="0" marR="0" lvl="0" indent="0" algn="l" defTabSz="263128" rtl="0" eaLnBrk="1" fontAlgn="auto" latinLnBrk="0" hangingPunct="0">
                <a:lnSpc>
                  <a:spcPct val="100000"/>
                </a:lnSpc>
                <a:spcBef>
                  <a:spcPts val="0"/>
                </a:spcBef>
                <a:spcAft>
                  <a:spcPts val="0"/>
                </a:spcAft>
                <a:buClrTx/>
                <a:buSzTx/>
                <a:buFontTx/>
                <a:buNone/>
                <a:tabLst/>
                <a:defRPr/>
              </a:pPr>
              <a:t>‹#›</a:t>
            </a:fld>
            <a:endParaRPr kumimoji="0" lang="en-US" sz="638" b="0" i="0" u="none" strike="noStrike" kern="0" cap="all" spc="127" normalizeH="0" baseline="0" noProof="0">
              <a:ln>
                <a:noFill/>
              </a:ln>
              <a:solidFill>
                <a:srgbClr val="393941"/>
              </a:solidFill>
              <a:effectLst/>
              <a:uLnTx/>
              <a:uFillTx/>
              <a:latin typeface="Gill Sans MT" panose="020B0502020104020203"/>
              <a:ea typeface="+mn-ea"/>
              <a:cs typeface="+mn-cs"/>
              <a:sym typeface="Montserrat-Regular"/>
            </a:endParaRPr>
          </a:p>
        </p:txBody>
      </p:sp>
      <p:sp>
        <p:nvSpPr>
          <p:cNvPr id="14" name="Shape 120">
            <a:extLst>
              <a:ext uri="{FF2B5EF4-FFF2-40B4-BE49-F238E27FC236}">
                <a16:creationId xmlns:a16="http://schemas.microsoft.com/office/drawing/2014/main" id="{D3458AB1-624E-4846-9E4C-F4BED42773E7}"/>
              </a:ext>
            </a:extLst>
          </p:cNvPr>
          <p:cNvSpPr/>
          <p:nvPr userDrawn="1"/>
        </p:nvSpPr>
        <p:spPr>
          <a:xfrm>
            <a:off x="3761904" y="6835444"/>
            <a:ext cx="256689" cy="1"/>
          </a:xfrm>
          <a:prstGeom prst="line">
            <a:avLst/>
          </a:prstGeom>
          <a:ln/>
        </p:spPr>
        <p:style>
          <a:lnRef idx="1">
            <a:schemeClr val="accent2"/>
          </a:lnRef>
          <a:fillRef idx="0">
            <a:schemeClr val="accent2"/>
          </a:fillRef>
          <a:effectRef idx="0">
            <a:schemeClr val="accent2"/>
          </a:effectRef>
          <a:fontRef idx="minor">
            <a:schemeClr val="tx1"/>
          </a:fontRef>
        </p:style>
        <p:txBody>
          <a:bodyPr lIns="12144" tIns="12144" rIns="12144" bIns="12144" anchor="ctr"/>
          <a:lstStyle/>
          <a:p>
            <a:pPr marL="0" marR="0" lvl="0" indent="0" algn="ctr" defTabSz="263128" rtl="0" eaLnBrk="1" fontAlgn="auto" latinLnBrk="0" hangingPunct="0">
              <a:lnSpc>
                <a:spcPct val="100000"/>
              </a:lnSpc>
              <a:spcBef>
                <a:spcPts val="0"/>
              </a:spcBef>
              <a:spcAft>
                <a:spcPts val="0"/>
              </a:spcAft>
              <a:buClrTx/>
              <a:buSzTx/>
              <a:buFontTx/>
              <a:buNone/>
              <a:tabLst/>
              <a:defRPr sz="3000">
                <a:solidFill>
                  <a:srgbClr val="000000"/>
                </a:solidFill>
                <a:latin typeface="Helvetica Light"/>
                <a:ea typeface="Helvetica Light"/>
                <a:cs typeface="Helvetica Light"/>
                <a:sym typeface="Helvetica Light"/>
              </a:defRPr>
            </a:pPr>
            <a:endParaRPr kumimoji="0" sz="956" b="0" i="0" u="none" strike="noStrike" kern="0" cap="none" spc="0" normalizeH="0" baseline="0" noProof="0" dirty="0">
              <a:ln>
                <a:noFill/>
              </a:ln>
              <a:solidFill>
                <a:srgbClr val="000000"/>
              </a:solidFill>
              <a:effectLst/>
              <a:uLnTx/>
              <a:uFillTx/>
              <a:latin typeface="Helvetica Light"/>
              <a:sym typeface="Helvetica Light"/>
            </a:endParaRPr>
          </a:p>
        </p:txBody>
      </p:sp>
      <p:sp>
        <p:nvSpPr>
          <p:cNvPr id="26" name="Title 9">
            <a:extLst>
              <a:ext uri="{FF2B5EF4-FFF2-40B4-BE49-F238E27FC236}">
                <a16:creationId xmlns:a16="http://schemas.microsoft.com/office/drawing/2014/main" id="{5373CF45-0440-4A34-8447-DA3DE9F0041D}"/>
              </a:ext>
            </a:extLst>
          </p:cNvPr>
          <p:cNvSpPr>
            <a:spLocks noGrp="1"/>
          </p:cNvSpPr>
          <p:nvPr>
            <p:ph type="title" hasCustomPrompt="1"/>
          </p:nvPr>
        </p:nvSpPr>
        <p:spPr>
          <a:xfrm>
            <a:off x="1330308" y="5656249"/>
            <a:ext cx="5253867" cy="948971"/>
          </a:xfrm>
          <a:prstGeom prst="rect">
            <a:avLst/>
          </a:prstGeom>
        </p:spPr>
        <p:txBody>
          <a:bodyPr>
            <a:noAutofit/>
          </a:bodyPr>
          <a:lstStyle>
            <a:lvl1pPr algn="ctr">
              <a:defRPr sz="3188">
                <a:solidFill>
                  <a:srgbClr val="2CB772"/>
                </a:solidFill>
                <a:latin typeface="+mj-lt"/>
              </a:defRPr>
            </a:lvl1pPr>
          </a:lstStyle>
          <a:p>
            <a:r>
              <a:rPr lang="en-US" dirty="0"/>
              <a:t>Section Title Section Title</a:t>
            </a:r>
          </a:p>
        </p:txBody>
      </p:sp>
      <p:sp>
        <p:nvSpPr>
          <p:cNvPr id="28" name="Text Placeholder 12">
            <a:extLst>
              <a:ext uri="{FF2B5EF4-FFF2-40B4-BE49-F238E27FC236}">
                <a16:creationId xmlns:a16="http://schemas.microsoft.com/office/drawing/2014/main" id="{769D3D8F-A528-4AD9-9EF3-99C21A25B26A}"/>
              </a:ext>
            </a:extLst>
          </p:cNvPr>
          <p:cNvSpPr>
            <a:spLocks noGrp="1"/>
          </p:cNvSpPr>
          <p:nvPr>
            <p:ph type="body" sz="quarter" idx="12" hasCustomPrompt="1"/>
          </p:nvPr>
        </p:nvSpPr>
        <p:spPr>
          <a:xfrm>
            <a:off x="1323710" y="3141045"/>
            <a:ext cx="5296546" cy="379050"/>
          </a:xfrm>
          <a:prstGeom prst="rect">
            <a:avLst/>
          </a:prstGeom>
        </p:spPr>
        <p:txBody>
          <a:bodyPr>
            <a:normAutofit/>
          </a:bodyPr>
          <a:lstStyle>
            <a:lvl1pPr algn="ctr">
              <a:defRPr sz="765" spc="96">
                <a:solidFill>
                  <a:srgbClr val="FFFEFF"/>
                </a:solidFill>
                <a:latin typeface="+mj-lt"/>
              </a:defRPr>
            </a:lvl1pPr>
          </a:lstStyle>
          <a:p>
            <a:pPr lvl="0"/>
            <a:r>
              <a:rPr lang="en-US" dirty="0"/>
              <a:t>PASSAGES PROJECT</a:t>
            </a:r>
          </a:p>
        </p:txBody>
      </p:sp>
      <p:sp>
        <p:nvSpPr>
          <p:cNvPr id="3" name="Text Placeholder 2">
            <a:extLst>
              <a:ext uri="{FF2B5EF4-FFF2-40B4-BE49-F238E27FC236}">
                <a16:creationId xmlns:a16="http://schemas.microsoft.com/office/drawing/2014/main" id="{88DCAE3D-F769-497F-B660-57B1B66522D8}"/>
              </a:ext>
            </a:extLst>
          </p:cNvPr>
          <p:cNvSpPr>
            <a:spLocks noGrp="1"/>
          </p:cNvSpPr>
          <p:nvPr>
            <p:ph type="body" sz="quarter" idx="13" hasCustomPrompt="1"/>
          </p:nvPr>
        </p:nvSpPr>
        <p:spPr>
          <a:xfrm>
            <a:off x="1330316" y="3731512"/>
            <a:ext cx="5289941" cy="1809626"/>
          </a:xfrm>
          <a:prstGeom prst="rect">
            <a:avLst/>
          </a:prstGeom>
        </p:spPr>
        <p:txBody>
          <a:bodyPr>
            <a:normAutofit/>
          </a:bodyPr>
          <a:lstStyle>
            <a:lvl1pPr algn="ctr">
              <a:lnSpc>
                <a:spcPct val="80000"/>
              </a:lnSpc>
              <a:defRPr sz="3188" b="1">
                <a:solidFill>
                  <a:srgbClr val="FFFEFF"/>
                </a:solidFill>
                <a:latin typeface="+mj-lt"/>
              </a:defRPr>
            </a:lvl1pPr>
          </a:lstStyle>
          <a:p>
            <a:pPr lvl="0"/>
            <a:r>
              <a:rPr lang="en-US" dirty="0"/>
              <a:t>Section Title Section Title Section Title Section Title </a:t>
            </a:r>
          </a:p>
        </p:txBody>
      </p:sp>
    </p:spTree>
    <p:extLst>
      <p:ext uri="{BB962C8B-B14F-4D97-AF65-F5344CB8AC3E}">
        <p14:creationId xmlns:p14="http://schemas.microsoft.com/office/powerpoint/2010/main" val="229616097"/>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20000"/>
            <a:lumOff val="8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2606393"/>
      </p:ext>
    </p:extLst>
  </p:cSld>
  <p:clrMap bg1="dk1" tx1="lt1" bg2="dk2" tx2="lt2" accent1="accent1" accent2="accent2" accent3="accent3" accent4="accent4" accent5="accent5" accent6="accent6" hlink="hlink" folHlink="folHlink"/>
  <p:sldLayoutIdLst>
    <p:sldLayoutId id="214748367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Lst>
  <p:transition spd="med"/>
  <p:txStyles>
    <p:titleStyle>
      <a:lvl1pPr marL="0" marR="0" indent="0"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j-lt"/>
          <a:ea typeface="Montserrat-SemiBold"/>
          <a:cs typeface="Montserrat-SemiBold"/>
          <a:sym typeface="Montserrat-SemiBold"/>
        </a:defRPr>
      </a:lvl1pPr>
      <a:lvl2pPr marL="0" marR="0" indent="72866"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2pPr>
      <a:lvl3pPr marL="0" marR="0" indent="145733"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3pPr>
      <a:lvl4pPr marL="0" marR="0" indent="218599"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4pPr>
      <a:lvl5pPr marL="0" marR="0" indent="291465"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5pPr>
      <a:lvl6pPr marL="0" marR="0" indent="364331"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6pPr>
      <a:lvl7pPr marL="0" marR="0" indent="437198"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7pPr>
      <a:lvl8pPr marL="0" marR="0" indent="510064"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8pPr>
      <a:lvl9pPr marL="0" marR="0" indent="582930" algn="l" defTabSz="263128" rtl="0" latinLnBrk="0">
        <a:lnSpc>
          <a:spcPct val="80000"/>
        </a:lnSpc>
        <a:spcBef>
          <a:spcPts val="0"/>
        </a:spcBef>
        <a:spcAft>
          <a:spcPts val="0"/>
        </a:spcAft>
        <a:buClrTx/>
        <a:buSzTx/>
        <a:buFontTx/>
        <a:buNone/>
        <a:tabLst/>
        <a:defRPr sz="3188" b="1" i="0" u="none" strike="noStrike" cap="none" spc="0" baseline="0">
          <a:ln>
            <a:noFill/>
          </a:ln>
          <a:solidFill>
            <a:srgbClr val="393941"/>
          </a:solidFill>
          <a:uFillTx/>
          <a:latin typeface="Montserrat-SemiBold"/>
          <a:ea typeface="Montserrat-SemiBold"/>
          <a:cs typeface="Montserrat-SemiBold"/>
          <a:sym typeface="Montserrat-SemiBold"/>
        </a:defRPr>
      </a:lvl9pPr>
    </p:titleStyle>
    <p:bodyStyle>
      <a:lvl1pPr marL="0" marR="0" indent="0"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1pPr>
      <a:lvl2pPr marL="0" marR="0" indent="72866"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2pPr>
      <a:lvl3pPr marL="0" marR="0" indent="145733"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3pPr>
      <a:lvl4pPr marL="0" marR="0" indent="218599"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4pPr>
      <a:lvl5pPr marL="0" marR="0" indent="291465"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5pPr>
      <a:lvl6pPr marL="0" marR="0" indent="364331"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6pPr>
      <a:lvl7pPr marL="0" marR="0" indent="437198"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7pPr>
      <a:lvl8pPr marL="0" marR="0" indent="510064"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8pPr>
      <a:lvl9pPr marL="0" marR="0" indent="582930"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9pPr>
    </p:bodyStyle>
    <p:other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mn-lt"/>
          <a:ea typeface="+mn-ea"/>
          <a:cs typeface="+mn-cs"/>
          <a:sym typeface="Montserrat-Regular"/>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lignplatform.org/resources/costing-norms-shifting-interventions-primer-passages-project" TargetMode="External"/><Relationship Id="rId2" Type="http://schemas.openxmlformats.org/officeDocument/2006/relationships/hyperlink" Target="https://irh.org/social-norms-exploration/" TargetMode="External"/><Relationship Id="rId1" Type="http://schemas.openxmlformats.org/officeDocument/2006/relationships/slideLayout" Target="../slideLayouts/slideLayout1.xml"/><Relationship Id="rId5" Type="http://schemas.openxmlformats.org/officeDocument/2006/relationships/hyperlink" Target="https://emerge.ucsd.edu/" TargetMode="External"/><Relationship Id="rId4" Type="http://schemas.openxmlformats.org/officeDocument/2006/relationships/hyperlink" Target="https://www.alignplatform.org/resources/resources-measuring-social-norms-practical-guide-programme-implementer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6.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EE31C1A-CA13-412A-8252-7E8E32D078E5}"/>
              </a:ext>
            </a:extLst>
          </p:cNvPr>
          <p:cNvSpPr/>
          <p:nvPr/>
        </p:nvSpPr>
        <p:spPr>
          <a:xfrm>
            <a:off x="0" y="671588"/>
            <a:ext cx="5208435" cy="553998"/>
          </a:xfrm>
          <a:prstGeom prst="rect">
            <a:avLst/>
          </a:prstGeom>
        </p:spPr>
        <p:txBody>
          <a:bodyPr wrap="square" lIns="274320">
            <a:spAutoFit/>
          </a:bodyPr>
          <a:lstStyle/>
          <a:p>
            <a:r>
              <a:rPr lang="en-US" sz="3000" b="1" dirty="0">
                <a:solidFill>
                  <a:srgbClr val="B4B62B"/>
                </a:solidFill>
                <a:latin typeface="Gill Sans MT" panose="020B0502020104020203" pitchFamily="34" charset="0"/>
              </a:rPr>
              <a:t>Overall Course Objectives</a:t>
            </a:r>
          </a:p>
        </p:txBody>
      </p:sp>
      <p:sp>
        <p:nvSpPr>
          <p:cNvPr id="10" name="Rectangle 9">
            <a:extLst>
              <a:ext uri="{FF2B5EF4-FFF2-40B4-BE49-F238E27FC236}">
                <a16:creationId xmlns:a16="http://schemas.microsoft.com/office/drawing/2014/main" id="{58BC9508-0721-47CB-81F7-AB9CA1897D54}"/>
              </a:ext>
            </a:extLst>
          </p:cNvPr>
          <p:cNvSpPr/>
          <p:nvPr/>
        </p:nvSpPr>
        <p:spPr>
          <a:xfrm>
            <a:off x="457199" y="1302559"/>
            <a:ext cx="6858000" cy="2772569"/>
          </a:xfrm>
          <a:prstGeom prst="rect">
            <a:avLst/>
          </a:prstGeom>
        </p:spPr>
        <p:txBody>
          <a:bodyPr wrap="square">
            <a:spAutoFit/>
          </a:bodyPr>
          <a:lstStyle/>
          <a:p>
            <a:pPr indent="-274320">
              <a:spcAft>
                <a:spcPts val="2400"/>
              </a:spcAft>
            </a:pPr>
            <a:r>
              <a:rPr lang="en-US" sz="1600" dirty="0">
                <a:solidFill>
                  <a:srgbClr val="2E2C22"/>
                </a:solidFill>
                <a:latin typeface="Gill Sans MT" panose="020B0502020104020203" pitchFamily="34" charset="0"/>
              </a:rPr>
              <a:t>1.  Discuss and explore advances in social norms programming, the relation of norms-shifting interventions to behavior change efforts, and the role of social norms in health and other sector programming. </a:t>
            </a:r>
          </a:p>
          <a:p>
            <a:pPr indent="-274320">
              <a:spcAft>
                <a:spcPts val="2400"/>
              </a:spcAft>
            </a:pPr>
            <a:r>
              <a:rPr lang="en-US" sz="1600" dirty="0">
                <a:solidFill>
                  <a:srgbClr val="2E2C22"/>
                </a:solidFill>
                <a:latin typeface="Gill Sans MT" panose="020B0502020104020203" pitchFamily="34" charset="0"/>
              </a:rPr>
              <a:t>2.  Share design, implementation, and evaluation challenges and solutions for community-based social and behavior change (SBC) projects engaging in, expanding, or planning to expand normative change efforts.</a:t>
            </a:r>
          </a:p>
          <a:p>
            <a:pPr indent="-274320">
              <a:spcAft>
                <a:spcPts val="2400"/>
              </a:spcAft>
            </a:pPr>
            <a:r>
              <a:rPr lang="en-US" sz="1600" dirty="0">
                <a:solidFill>
                  <a:srgbClr val="2E2C22"/>
                </a:solidFill>
                <a:latin typeface="Gill Sans MT" panose="020B0502020104020203" pitchFamily="34" charset="0"/>
              </a:rPr>
              <a:t>3.  Explore next steps to further collective learning about such promising interventions globally.</a:t>
            </a:r>
          </a:p>
        </p:txBody>
      </p:sp>
      <p:sp>
        <p:nvSpPr>
          <p:cNvPr id="14" name="Rectangle 13">
            <a:extLst>
              <a:ext uri="{FF2B5EF4-FFF2-40B4-BE49-F238E27FC236}">
                <a16:creationId xmlns:a16="http://schemas.microsoft.com/office/drawing/2014/main" id="{813DD143-44CD-40F1-BFBD-7D55AB1B2865}"/>
              </a:ext>
            </a:extLst>
          </p:cNvPr>
          <p:cNvSpPr/>
          <p:nvPr/>
        </p:nvSpPr>
        <p:spPr>
          <a:xfrm>
            <a:off x="175259" y="4521369"/>
            <a:ext cx="7421880" cy="507831"/>
          </a:xfrm>
          <a:prstGeom prst="rect">
            <a:avLst/>
          </a:prstGeom>
        </p:spPr>
        <p:txBody>
          <a:bodyPr wrap="square">
            <a:spAutoFit/>
          </a:bodyPr>
          <a:lstStyle/>
          <a:p>
            <a:pPr>
              <a:lnSpc>
                <a:spcPct val="90000"/>
              </a:lnSpc>
              <a:defRPr/>
            </a:pPr>
            <a:r>
              <a:rPr lang="en-US" sz="3000" b="1" dirty="0">
                <a:solidFill>
                  <a:srgbClr val="B4B62B"/>
                </a:solidFill>
                <a:latin typeface="Gill Sans MT" panose="020B0502020104020203" pitchFamily="34" charset="0"/>
              </a:rPr>
              <a:t>Shifting Social Norms as Part of SBC </a:t>
            </a:r>
          </a:p>
        </p:txBody>
      </p:sp>
      <p:pic>
        <p:nvPicPr>
          <p:cNvPr id="15" name="Picture 14">
            <a:extLst>
              <a:ext uri="{FF2B5EF4-FFF2-40B4-BE49-F238E27FC236}">
                <a16:creationId xmlns:a16="http://schemas.microsoft.com/office/drawing/2014/main" id="{01620B4A-7FDB-4770-AF7C-9DC4D07B9E95}"/>
              </a:ext>
            </a:extLst>
          </p:cNvPr>
          <p:cNvPicPr>
            <a:picLocks noChangeAspect="1"/>
          </p:cNvPicPr>
          <p:nvPr/>
        </p:nvPicPr>
        <p:blipFill>
          <a:blip r:embed="rId2"/>
          <a:stretch>
            <a:fillRect/>
          </a:stretch>
        </p:blipFill>
        <p:spPr>
          <a:xfrm>
            <a:off x="189008" y="5200745"/>
            <a:ext cx="7394383" cy="3566160"/>
          </a:xfrm>
          <a:prstGeom prst="rect">
            <a:avLst/>
          </a:prstGeom>
        </p:spPr>
      </p:pic>
      <p:sp>
        <p:nvSpPr>
          <p:cNvPr id="17" name="Rectangle 16">
            <a:extLst>
              <a:ext uri="{FF2B5EF4-FFF2-40B4-BE49-F238E27FC236}">
                <a16:creationId xmlns:a16="http://schemas.microsoft.com/office/drawing/2014/main" id="{102D2219-36C9-4BA4-A55C-D8D0699FE688}"/>
              </a:ext>
            </a:extLst>
          </p:cNvPr>
          <p:cNvSpPr/>
          <p:nvPr/>
        </p:nvSpPr>
        <p:spPr>
          <a:xfrm>
            <a:off x="0" y="76200"/>
            <a:ext cx="6515100" cy="269304"/>
          </a:xfrm>
          <a:prstGeom prst="rect">
            <a:avLst/>
          </a:prstGeom>
        </p:spPr>
        <p:txBody>
          <a:bodyPr wrap="square">
            <a:spAutoFit/>
          </a:bodyPr>
          <a:lstStyle/>
          <a:p>
            <a:r>
              <a:rPr lang="en-US" sz="1150" kern="0" dirty="0">
                <a:solidFill>
                  <a:srgbClr val="7A7C83"/>
                </a:solidFill>
                <a:sym typeface="PT Sans"/>
              </a:rPr>
              <a:t>MODULE 4 | MEASURING NORMATIVE SHIFTS IN COMPLEX ENVIRONMENTS </a:t>
            </a:r>
            <a:endParaRPr lang="en-US" dirty="0"/>
          </a:p>
        </p:txBody>
      </p:sp>
    </p:spTree>
    <p:extLst>
      <p:ext uri="{BB962C8B-B14F-4D97-AF65-F5344CB8AC3E}">
        <p14:creationId xmlns:p14="http://schemas.microsoft.com/office/powerpoint/2010/main" val="1763569956"/>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17282BED-B6C1-45BC-BEFD-A15471DA0F6C}"/>
              </a:ext>
            </a:extLst>
          </p:cNvPr>
          <p:cNvSpPr txBox="1">
            <a:spLocks/>
          </p:cNvSpPr>
          <p:nvPr/>
        </p:nvSpPr>
        <p:spPr>
          <a:xfrm>
            <a:off x="152400" y="152400"/>
            <a:ext cx="5328557" cy="533399"/>
          </a:xfrm>
          <a:prstGeom prst="rect">
            <a:avLst/>
          </a:prstGeom>
        </p:spPr>
        <p:txBody>
          <a:bodyPr>
            <a:noAutofit/>
          </a:bodyPr>
          <a:lstStyle>
            <a:lvl1pPr marL="0" marR="0" indent="0" algn="just" defTabSz="263128" rtl="0" latinLnBrk="0">
              <a:lnSpc>
                <a:spcPct val="100000"/>
              </a:lnSpc>
              <a:spcBef>
                <a:spcPts val="0"/>
              </a:spcBef>
              <a:spcAft>
                <a:spcPts val="0"/>
              </a:spcAft>
              <a:buClrTx/>
              <a:buSzTx/>
              <a:buFontTx/>
              <a:buNone/>
              <a:tabLst/>
              <a:defRPr sz="1200" b="0" i="0" u="none" strike="noStrike" cap="none" spc="0" baseline="0">
                <a:ln>
                  <a:noFill/>
                </a:ln>
                <a:solidFill>
                  <a:srgbClr val="7A7C83"/>
                </a:solidFill>
                <a:uFillTx/>
                <a:latin typeface="+mj-lt"/>
                <a:ea typeface="PT Sans"/>
                <a:cs typeface="PT Sans"/>
                <a:sym typeface="PT Sans"/>
              </a:defRPr>
            </a:lvl1pPr>
            <a:lvl2pPr marL="0" marR="0" indent="72866"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2pPr>
            <a:lvl3pPr marL="0" marR="0" indent="145733"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3pPr>
            <a:lvl4pPr marL="0" marR="0" indent="218599"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4pPr>
            <a:lvl5pPr marL="0" marR="0" indent="291465"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5pPr>
            <a:lvl6pPr marL="0" marR="0" indent="364331"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6pPr>
            <a:lvl7pPr marL="0" marR="0" indent="437198"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7pPr>
            <a:lvl8pPr marL="0" marR="0" indent="510064"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8pPr>
            <a:lvl9pPr marL="0" marR="0" indent="582930"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9pPr>
          </a:lstStyle>
          <a:p>
            <a:r>
              <a:rPr lang="en-US" sz="1150" kern="0" dirty="0"/>
              <a:t>MODULE 4 | MEASURING NORMATIVE SHIFTS IN COMPLEX ENVIRONMENTS </a:t>
            </a:r>
            <a:r>
              <a:rPr lang="en-US" kern="0" dirty="0"/>
              <a:t/>
            </a:r>
            <a:br>
              <a:rPr lang="en-US" kern="0" dirty="0"/>
            </a:br>
            <a:endParaRPr lang="en-US" kern="0" dirty="0"/>
          </a:p>
        </p:txBody>
      </p:sp>
      <p:sp>
        <p:nvSpPr>
          <p:cNvPr id="7" name="Google Shape;1011;p74">
            <a:extLst>
              <a:ext uri="{FF2B5EF4-FFF2-40B4-BE49-F238E27FC236}">
                <a16:creationId xmlns:a16="http://schemas.microsoft.com/office/drawing/2014/main" id="{28F60323-A8AD-4B2A-AEE2-7C24B983B475}"/>
              </a:ext>
            </a:extLst>
          </p:cNvPr>
          <p:cNvSpPr txBox="1">
            <a:spLocks/>
          </p:cNvSpPr>
          <p:nvPr/>
        </p:nvSpPr>
        <p:spPr>
          <a:xfrm>
            <a:off x="304800" y="4929813"/>
            <a:ext cx="5328556" cy="533399"/>
          </a:xfrm>
          <a:prstGeom prst="rect">
            <a:avLst/>
          </a:prstGeom>
          <a:noFill/>
          <a:ln>
            <a:noFill/>
          </a:ln>
        </p:spPr>
        <p:txBody>
          <a:bodyPr spcFirstLastPara="1" wrap="square" lIns="91425" tIns="45700" rIns="91425" bIns="45700" anchor="t" anchorCtr="0">
            <a:noAutofit/>
          </a:bodyPr>
          <a:lstStyle>
            <a:lvl1pPr marL="0" marR="0" indent="0"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1pPr>
            <a:lvl2pPr marL="0" marR="0" indent="72866"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2pPr>
            <a:lvl3pPr marL="0" marR="0" indent="145733"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3pPr>
            <a:lvl4pPr marL="0" marR="0" indent="218599"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4pPr>
            <a:lvl5pPr marL="0" marR="0" indent="291465"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5pPr>
            <a:lvl6pPr marL="0" marR="0" indent="364331"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6pPr>
            <a:lvl7pPr marL="0" marR="0" indent="437198"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7pPr>
            <a:lvl8pPr marL="0" marR="0" indent="510064"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8pPr>
            <a:lvl9pPr marL="0" marR="0" indent="582930"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9pPr>
          </a:lstStyle>
          <a:p>
            <a:pPr algn="l">
              <a:lnSpc>
                <a:spcPct val="70000"/>
              </a:lnSpc>
              <a:buClr>
                <a:srgbClr val="393941"/>
              </a:buClr>
              <a:buSzPts val="10000"/>
              <a:buFont typeface="Gill Sans"/>
              <a:buNone/>
            </a:pPr>
            <a:r>
              <a:rPr lang="en-US" sz="3000" b="1" kern="0" dirty="0">
                <a:solidFill>
                  <a:srgbClr val="B4B62B"/>
                </a:solidFill>
                <a:latin typeface="Gill Sans MT" panose="020B0502020104020203" pitchFamily="34" charset="77"/>
              </a:rPr>
              <a:t>Resources </a:t>
            </a:r>
          </a:p>
        </p:txBody>
      </p:sp>
      <p:sp>
        <p:nvSpPr>
          <p:cNvPr id="8" name="Rectangle 7">
            <a:extLst>
              <a:ext uri="{FF2B5EF4-FFF2-40B4-BE49-F238E27FC236}">
                <a16:creationId xmlns:a16="http://schemas.microsoft.com/office/drawing/2014/main" id="{C916B31B-41BA-4BD5-B384-FB4A43916108}"/>
              </a:ext>
            </a:extLst>
          </p:cNvPr>
          <p:cNvSpPr/>
          <p:nvPr/>
        </p:nvSpPr>
        <p:spPr>
          <a:xfrm>
            <a:off x="547727" y="5341659"/>
            <a:ext cx="7086600" cy="3893374"/>
          </a:xfrm>
          <a:prstGeom prst="rect">
            <a:avLst/>
          </a:prstGeom>
        </p:spPr>
        <p:txBody>
          <a:bodyPr wrap="square">
            <a:spAutoFit/>
          </a:bodyPr>
          <a:lstStyle/>
          <a:p>
            <a:pPr marL="171450" lvl="0" indent="-171450">
              <a:buFont typeface="Arial" panose="020B0604020202020204" pitchFamily="34" charset="0"/>
              <a:buChar char="•"/>
            </a:pPr>
            <a:r>
              <a:rPr lang="en-US" sz="1300" dirty="0">
                <a:solidFill>
                  <a:schemeClr val="tx2"/>
                </a:solidFill>
              </a:rPr>
              <a:t>“Map of social norms-focused projects and their measurement approaches: Who is doing what </a:t>
            </a:r>
            <a:br>
              <a:rPr lang="en-US" sz="1300" dirty="0">
                <a:solidFill>
                  <a:schemeClr val="tx2"/>
                </a:solidFill>
              </a:rPr>
            </a:br>
            <a:r>
              <a:rPr lang="en-US" sz="1300" dirty="0">
                <a:solidFill>
                  <a:schemeClr val="tx2"/>
                </a:solidFill>
              </a:rPr>
              <a:t>and where.” </a:t>
            </a:r>
            <a:r>
              <a:rPr lang="en-US" sz="1300" i="1" dirty="0" err="1">
                <a:solidFill>
                  <a:schemeClr val="tx2"/>
                </a:solidFill>
              </a:rPr>
              <a:t>ALiGN</a:t>
            </a:r>
            <a:r>
              <a:rPr lang="en-US" sz="1300" i="1" dirty="0">
                <a:solidFill>
                  <a:schemeClr val="tx2"/>
                </a:solidFill>
              </a:rPr>
              <a:t>: Advancing Learning and Innovation on Gender Norms.</a:t>
            </a:r>
            <a:r>
              <a:rPr lang="en-US" sz="1300" dirty="0">
                <a:solidFill>
                  <a:schemeClr val="tx2"/>
                </a:solidFill>
              </a:rPr>
              <a:t> Overseas Development Institute (ODI), 2002. https://www.alignplatform.org/learning-collaborative/case-studies</a:t>
            </a:r>
          </a:p>
          <a:p>
            <a:pPr marL="171450" lvl="0" indent="-171450">
              <a:buFont typeface="Arial" panose="020B0604020202020204" pitchFamily="34" charset="0"/>
              <a:buChar char="•"/>
            </a:pPr>
            <a:r>
              <a:rPr lang="en-US" sz="1300" dirty="0">
                <a:solidFill>
                  <a:schemeClr val="tx2"/>
                </a:solidFill>
              </a:rPr>
              <a:t>Passages Project and the Social Norms Learning Collaborative. </a:t>
            </a:r>
            <a:r>
              <a:rPr lang="en-US" sz="1300" i="1" dirty="0">
                <a:solidFill>
                  <a:schemeClr val="tx2"/>
                </a:solidFill>
              </a:rPr>
              <a:t>Social Norms Exploration Tool</a:t>
            </a:r>
            <a:r>
              <a:rPr lang="en-US" sz="1300" dirty="0">
                <a:solidFill>
                  <a:schemeClr val="tx2"/>
                </a:solidFill>
              </a:rPr>
              <a:t>. Washington, DC: Institute for Reproductive Health, Georgetown University, 2020.  </a:t>
            </a:r>
            <a:r>
              <a:rPr lang="en-US" sz="1300" u="sng" dirty="0">
                <a:solidFill>
                  <a:schemeClr val="tx2"/>
                </a:solidFill>
                <a:hlinkClick r:id="rId2"/>
              </a:rPr>
              <a:t>https://irh.org/social-norms-exploration/</a:t>
            </a:r>
            <a:r>
              <a:rPr lang="en-US" sz="1300" dirty="0">
                <a:solidFill>
                  <a:schemeClr val="tx2"/>
                </a:solidFill>
              </a:rPr>
              <a:t> </a:t>
            </a:r>
          </a:p>
          <a:p>
            <a:pPr marL="171450" lvl="0" indent="-171450">
              <a:buFont typeface="Arial" panose="020B0604020202020204" pitchFamily="34" charset="0"/>
              <a:buChar char="•"/>
            </a:pPr>
            <a:r>
              <a:rPr lang="en-US" sz="1300" dirty="0">
                <a:solidFill>
                  <a:schemeClr val="tx2"/>
                </a:solidFill>
              </a:rPr>
              <a:t>Passages Project</a:t>
            </a:r>
            <a:r>
              <a:rPr lang="en-US" sz="1300" i="1" dirty="0">
                <a:solidFill>
                  <a:schemeClr val="tx2"/>
                </a:solidFill>
              </a:rPr>
              <a:t>. Costing of Norms-Shifting Interventions: A Primer from the Passages Project</a:t>
            </a:r>
            <a:r>
              <a:rPr lang="en-US" sz="1300" dirty="0">
                <a:solidFill>
                  <a:schemeClr val="tx2"/>
                </a:solidFill>
              </a:rPr>
              <a:t>. Washington, D.C.: Institute for Reproductive Health, Georgetown University for the U.S. Agency for International Development (USAID), 2020. </a:t>
            </a:r>
            <a:r>
              <a:rPr lang="en-US" sz="1300" u="sng" dirty="0">
                <a:solidFill>
                  <a:schemeClr val="tx2"/>
                </a:solidFill>
                <a:hlinkClick r:id="rId3"/>
              </a:rPr>
              <a:t>https://www.alignplatform.org/resources/costing-norms-shifting-interventions-primer-passages-project</a:t>
            </a:r>
            <a:endParaRPr lang="en-US" sz="1300" dirty="0">
              <a:solidFill>
                <a:schemeClr val="tx2"/>
              </a:solidFill>
            </a:endParaRPr>
          </a:p>
          <a:p>
            <a:pPr marL="171450" lvl="0" indent="-171450">
              <a:buFont typeface="Arial" panose="020B0604020202020204" pitchFamily="34" charset="0"/>
              <a:buChar char="•"/>
            </a:pPr>
            <a:r>
              <a:rPr lang="en-US" sz="1300" dirty="0">
                <a:solidFill>
                  <a:schemeClr val="tx2"/>
                </a:solidFill>
              </a:rPr>
              <a:t>The Social Norms Learning Collaborative. </a:t>
            </a:r>
            <a:r>
              <a:rPr lang="en-US" sz="1300" i="1" dirty="0">
                <a:solidFill>
                  <a:schemeClr val="tx2"/>
                </a:solidFill>
              </a:rPr>
              <a:t>Resources for Measuring Social Norms: A Practical Guide for Program Implementers</a:t>
            </a:r>
            <a:r>
              <a:rPr lang="en-US" sz="1300" dirty="0">
                <a:solidFill>
                  <a:schemeClr val="tx2"/>
                </a:solidFill>
              </a:rPr>
              <a:t>. Washington, DC: Institute for Reproductive Health, Georgetown University, 2019. </a:t>
            </a:r>
            <a:r>
              <a:rPr lang="en-US" sz="1300" u="sng" dirty="0">
                <a:solidFill>
                  <a:schemeClr val="tx2"/>
                </a:solidFill>
                <a:hlinkClick r:id="rId4"/>
              </a:rPr>
              <a:t>https://</a:t>
            </a:r>
            <a:r>
              <a:rPr lang="en-US" sz="1300" u="sng" dirty="0" smtClean="0">
                <a:solidFill>
                  <a:schemeClr val="tx2"/>
                </a:solidFill>
                <a:hlinkClick r:id="rId4"/>
              </a:rPr>
              <a:t>www.alignplatform.org/resources/resources-measuring-social-norms-practical-guide-programme-implementers</a:t>
            </a:r>
            <a:endParaRPr lang="en-US" sz="1300" dirty="0">
              <a:solidFill>
                <a:schemeClr val="tx2"/>
              </a:solidFill>
            </a:endParaRPr>
          </a:p>
          <a:p>
            <a:pPr marL="171450" lvl="0" indent="-171450">
              <a:buFont typeface="Arial" panose="020B0604020202020204" pitchFamily="34" charset="0"/>
              <a:buChar char="•"/>
            </a:pPr>
            <a:r>
              <a:rPr lang="en-US" sz="1300" dirty="0">
                <a:solidFill>
                  <a:schemeClr val="tx2"/>
                </a:solidFill>
              </a:rPr>
              <a:t>Center on Gender Equity and Health.</a:t>
            </a:r>
            <a:r>
              <a:rPr lang="en-US" sz="1300" i="1" dirty="0">
                <a:solidFill>
                  <a:schemeClr val="tx2"/>
                </a:solidFill>
              </a:rPr>
              <a:t> Evidence-based Measures of Empowerment for Research on Gender Equality (EMERGE). </a:t>
            </a:r>
            <a:r>
              <a:rPr lang="en-US" sz="1300" dirty="0">
                <a:solidFill>
                  <a:schemeClr val="tx2"/>
                </a:solidFill>
              </a:rPr>
              <a:t>University of California, San Diego, 2020. </a:t>
            </a:r>
            <a:r>
              <a:rPr lang="en-US" sz="1300" u="sng" dirty="0">
                <a:solidFill>
                  <a:schemeClr val="tx2"/>
                </a:solidFill>
                <a:hlinkClick r:id="rId5"/>
              </a:rPr>
              <a:t>https://emerge.ucsd.edu/</a:t>
            </a:r>
            <a:r>
              <a:rPr lang="en-US" sz="1300" dirty="0">
                <a:solidFill>
                  <a:schemeClr val="tx2"/>
                </a:solidFill>
              </a:rPr>
              <a:t> </a:t>
            </a:r>
          </a:p>
          <a:p>
            <a:pPr marL="171450" lvl="0" indent="-171450">
              <a:buFont typeface="Arial" panose="020B0604020202020204" pitchFamily="34" charset="0"/>
              <a:buChar char="•"/>
            </a:pPr>
            <a:r>
              <a:rPr lang="en-US" sz="1300" dirty="0">
                <a:solidFill>
                  <a:schemeClr val="tx2"/>
                </a:solidFill>
              </a:rPr>
              <a:t>The Social Norms Learning Collaborative. </a:t>
            </a:r>
            <a:r>
              <a:rPr lang="en-US" sz="1300" i="1" dirty="0">
                <a:solidFill>
                  <a:schemeClr val="tx2"/>
                </a:solidFill>
              </a:rPr>
              <a:t>Monitoring Shifts in Social Norms: A Guidance Note for Program Implementers</a:t>
            </a:r>
            <a:r>
              <a:rPr lang="en-US" sz="1300" dirty="0">
                <a:solidFill>
                  <a:schemeClr val="tx2"/>
                </a:solidFill>
              </a:rPr>
              <a:t>. Washington, DC: 2021. https://www.alignplatform.org/resources/monitoring-shifts-social-norms-guidance-note-program-implementers</a:t>
            </a:r>
          </a:p>
        </p:txBody>
      </p:sp>
      <p:sp>
        <p:nvSpPr>
          <p:cNvPr id="30" name="Rectangle 29">
            <a:extLst>
              <a:ext uri="{FF2B5EF4-FFF2-40B4-BE49-F238E27FC236}">
                <a16:creationId xmlns:a16="http://schemas.microsoft.com/office/drawing/2014/main" id="{B103FEE5-4240-46AB-805F-E8554AB613B5}"/>
              </a:ext>
            </a:extLst>
          </p:cNvPr>
          <p:cNvSpPr/>
          <p:nvPr/>
        </p:nvSpPr>
        <p:spPr>
          <a:xfrm>
            <a:off x="310166" y="449367"/>
            <a:ext cx="2765757" cy="553998"/>
          </a:xfrm>
          <a:prstGeom prst="rect">
            <a:avLst/>
          </a:prstGeom>
        </p:spPr>
        <p:txBody>
          <a:bodyPr wrap="none">
            <a:spAutoFit/>
          </a:bodyPr>
          <a:lstStyle/>
          <a:p>
            <a:r>
              <a:rPr lang="en-US" sz="3000" b="1" dirty="0">
                <a:solidFill>
                  <a:srgbClr val="B4B62B"/>
                </a:solidFill>
                <a:latin typeface="Gill Sans MT" panose="020B0502020104020203" pitchFamily="34" charset="77"/>
              </a:rPr>
              <a:t>Key Takeaways</a:t>
            </a:r>
            <a:endParaRPr lang="en-US" sz="3000" dirty="0">
              <a:solidFill>
                <a:srgbClr val="B4B62B"/>
              </a:solidFill>
            </a:endParaRPr>
          </a:p>
        </p:txBody>
      </p:sp>
      <p:sp>
        <p:nvSpPr>
          <p:cNvPr id="31" name="Rectangle 30">
            <a:extLst>
              <a:ext uri="{FF2B5EF4-FFF2-40B4-BE49-F238E27FC236}">
                <a16:creationId xmlns:a16="http://schemas.microsoft.com/office/drawing/2014/main" id="{6265C722-E2A0-409E-95A2-F8026C459386}"/>
              </a:ext>
            </a:extLst>
          </p:cNvPr>
          <p:cNvSpPr/>
          <p:nvPr/>
        </p:nvSpPr>
        <p:spPr>
          <a:xfrm>
            <a:off x="310166" y="1101141"/>
            <a:ext cx="7679767" cy="3708708"/>
          </a:xfrm>
          <a:prstGeom prst="rect">
            <a:avLst/>
          </a:prstGeom>
        </p:spPr>
        <p:txBody>
          <a:bodyPr wrap="square">
            <a:spAutoFit/>
          </a:bodyPr>
          <a:lstStyle/>
          <a:p>
            <a:pPr marL="285750" lvl="0" indent="-182880">
              <a:buSzPct val="100000"/>
              <a:buFont typeface="Arial" panose="020B0604020202020204" pitchFamily="34" charset="0"/>
              <a:buChar char="•"/>
            </a:pPr>
            <a:r>
              <a:rPr lang="en-US" sz="1600" dirty="0">
                <a:solidFill>
                  <a:schemeClr val="bg2">
                    <a:lumMod val="10000"/>
                  </a:schemeClr>
                </a:solidFill>
                <a:latin typeface="Gill Sans MT" panose="020B0502020104020203" pitchFamily="34" charset="77"/>
              </a:rPr>
              <a:t>Measure either the descriptive norm (perceptions of typical behavior) or injunctive norm (perceptions of what is appropriate)… or ideally both.</a:t>
            </a:r>
          </a:p>
          <a:p>
            <a:pPr marL="285750" lvl="0" indent="-182880">
              <a:spcBef>
                <a:spcPts val="1800"/>
              </a:spcBef>
              <a:buSzPct val="100000"/>
              <a:buFont typeface="Arial" panose="020B0604020202020204" pitchFamily="34" charset="0"/>
              <a:buChar char="•"/>
            </a:pPr>
            <a:r>
              <a:rPr lang="en-US" sz="1600" dirty="0">
                <a:solidFill>
                  <a:schemeClr val="bg2">
                    <a:lumMod val="10000"/>
                  </a:schemeClr>
                </a:solidFill>
                <a:latin typeface="Gill Sans MT" panose="020B0502020104020203" pitchFamily="34" charset="77"/>
              </a:rPr>
              <a:t>Refer to a reference group. If not, it’s an individual attitude.</a:t>
            </a:r>
          </a:p>
          <a:p>
            <a:pPr marL="285750" lvl="0" indent="-182880">
              <a:spcBef>
                <a:spcPts val="1800"/>
              </a:spcBef>
              <a:buSzPct val="100000"/>
              <a:buFont typeface="Arial" panose="020B0604020202020204" pitchFamily="34" charset="0"/>
              <a:buChar char="•"/>
            </a:pPr>
            <a:r>
              <a:rPr lang="en-US" sz="1600" dirty="0">
                <a:solidFill>
                  <a:schemeClr val="bg2">
                    <a:lumMod val="10000"/>
                  </a:schemeClr>
                </a:solidFill>
                <a:latin typeface="Gill Sans MT" panose="020B0502020104020203" pitchFamily="34" charset="77"/>
              </a:rPr>
              <a:t>Use an approach best-suited to respondents (i.e., single item, scales or indices, vignettes, other participatory methods). </a:t>
            </a:r>
          </a:p>
          <a:p>
            <a:pPr marL="285750" lvl="0" indent="-182880">
              <a:spcBef>
                <a:spcPts val="1800"/>
              </a:spcBef>
              <a:buSzPct val="100000"/>
              <a:buFont typeface="Arial" panose="020B0604020202020204" pitchFamily="34" charset="0"/>
              <a:buChar char="•"/>
            </a:pPr>
            <a:r>
              <a:rPr lang="en-US" sz="1600" dirty="0">
                <a:solidFill>
                  <a:schemeClr val="bg2">
                    <a:lumMod val="10000"/>
                  </a:schemeClr>
                </a:solidFill>
                <a:latin typeface="Gill Sans MT" panose="020B0502020104020203" pitchFamily="34" charset="77"/>
              </a:rPr>
              <a:t>Social change is complex; monitoring and evaluation methods need to address complexity. </a:t>
            </a:r>
          </a:p>
          <a:p>
            <a:pPr marL="285750" lvl="0" indent="-182880">
              <a:spcBef>
                <a:spcPts val="1800"/>
              </a:spcBef>
              <a:buSzPct val="100000"/>
              <a:buFont typeface="Arial" panose="020B0604020202020204" pitchFamily="34" charset="0"/>
              <a:buChar char="•"/>
            </a:pPr>
            <a:r>
              <a:rPr lang="en-US" sz="1600" dirty="0">
                <a:solidFill>
                  <a:schemeClr val="bg2">
                    <a:lumMod val="10000"/>
                  </a:schemeClr>
                </a:solidFill>
                <a:latin typeface="Gill Sans MT" panose="020B0502020104020203" pitchFamily="34" charset="77"/>
              </a:rPr>
              <a:t>Collect and use data in real time to guide implementation. </a:t>
            </a:r>
          </a:p>
          <a:p>
            <a:pPr marL="285750" lvl="0" indent="-182880">
              <a:spcBef>
                <a:spcPts val="1800"/>
              </a:spcBef>
              <a:buSzPct val="100000"/>
              <a:buFont typeface="Arial" panose="020B0604020202020204" pitchFamily="34" charset="0"/>
              <a:buChar char="•"/>
            </a:pPr>
            <a:r>
              <a:rPr lang="en-US" sz="1600" dirty="0">
                <a:solidFill>
                  <a:schemeClr val="bg2">
                    <a:lumMod val="10000"/>
                  </a:schemeClr>
                </a:solidFill>
                <a:latin typeface="Gill Sans MT" panose="020B0502020104020203" pitchFamily="34" charset="77"/>
              </a:rPr>
              <a:t>Strengthen adaptive capacity and build a culture of adaptive management to foster norms change</a:t>
            </a:r>
            <a:endParaRPr lang="en-US" sz="1600" dirty="0">
              <a:solidFill>
                <a:schemeClr val="bg2">
                  <a:lumMod val="10000"/>
                </a:schemeClr>
              </a:solidFill>
            </a:endParaRPr>
          </a:p>
        </p:txBody>
      </p:sp>
    </p:spTree>
    <p:extLst>
      <p:ext uri="{BB962C8B-B14F-4D97-AF65-F5344CB8AC3E}">
        <p14:creationId xmlns:p14="http://schemas.microsoft.com/office/powerpoint/2010/main" val="977996288"/>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21;p6">
            <a:extLst>
              <a:ext uri="{FF2B5EF4-FFF2-40B4-BE49-F238E27FC236}">
                <a16:creationId xmlns:a16="http://schemas.microsoft.com/office/drawing/2014/main" id="{9728753B-3562-4A67-BD47-7AEC9835A280}"/>
              </a:ext>
            </a:extLst>
          </p:cNvPr>
          <p:cNvSpPr txBox="1"/>
          <p:nvPr/>
        </p:nvSpPr>
        <p:spPr>
          <a:xfrm>
            <a:off x="457200" y="1828800"/>
            <a:ext cx="2133600" cy="1540786"/>
          </a:xfrm>
          <a:prstGeom prst="rect">
            <a:avLst/>
          </a:prstGeom>
          <a:noFill/>
          <a:ln>
            <a:noFill/>
          </a:ln>
        </p:spPr>
        <p:txBody>
          <a:bodyPr spcFirstLastPara="1" wrap="square" lIns="91425" tIns="45700" rIns="91425" bIns="45700" anchor="t" anchorCtr="0">
            <a:noAutofit/>
          </a:bodyPr>
          <a:lstStyle/>
          <a:p>
            <a:pPr lvl="0">
              <a:lnSpc>
                <a:spcPct val="80000"/>
              </a:lnSpc>
              <a:buClr>
                <a:srgbClr val="2E2C22"/>
              </a:buClr>
              <a:buSzPts val="10000"/>
            </a:pPr>
            <a:r>
              <a:rPr lang="en-US" sz="3000" b="1" dirty="0">
                <a:solidFill>
                  <a:schemeClr val="accent6"/>
                </a:solidFill>
                <a:latin typeface="Gill Sans MT" panose="020B0502020104020203" pitchFamily="34" charset="77"/>
                <a:ea typeface="Gill Sans"/>
                <a:cs typeface="Gill Sans"/>
                <a:sym typeface="Gill Sans"/>
              </a:rPr>
              <a:t>Overview</a:t>
            </a:r>
            <a:br>
              <a:rPr lang="en-US" sz="3000" b="1" dirty="0">
                <a:solidFill>
                  <a:schemeClr val="accent6"/>
                </a:solidFill>
                <a:latin typeface="Gill Sans MT" panose="020B0502020104020203" pitchFamily="34" charset="77"/>
                <a:ea typeface="Gill Sans"/>
                <a:cs typeface="Gill Sans"/>
                <a:sym typeface="Gill Sans"/>
              </a:rPr>
            </a:br>
            <a:r>
              <a:rPr lang="en-US" sz="3000" dirty="0">
                <a:solidFill>
                  <a:schemeClr val="accent6"/>
                </a:solidFill>
                <a:latin typeface="Gill Sans MT" panose="020B0502020104020203" pitchFamily="34" charset="77"/>
                <a:ea typeface="Gill Sans"/>
                <a:cs typeface="Gill Sans"/>
                <a:sym typeface="Gill Sans"/>
              </a:rPr>
              <a:t>Measuring Social Norms</a:t>
            </a:r>
          </a:p>
        </p:txBody>
      </p:sp>
      <p:sp>
        <p:nvSpPr>
          <p:cNvPr id="8" name="Google Shape;192;p5">
            <a:extLst>
              <a:ext uri="{FF2B5EF4-FFF2-40B4-BE49-F238E27FC236}">
                <a16:creationId xmlns:a16="http://schemas.microsoft.com/office/drawing/2014/main" id="{7A08B520-C275-4F7B-8C09-598A9F2A8497}"/>
              </a:ext>
            </a:extLst>
          </p:cNvPr>
          <p:cNvSpPr/>
          <p:nvPr/>
        </p:nvSpPr>
        <p:spPr>
          <a:xfrm>
            <a:off x="136641" y="4880009"/>
            <a:ext cx="7400369" cy="852380"/>
          </a:xfrm>
          <a:prstGeom prst="rect">
            <a:avLst/>
          </a:prstGeom>
          <a:solidFill>
            <a:srgbClr val="CBB30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lt1"/>
              </a:solidFill>
              <a:latin typeface="Gill Sans"/>
              <a:ea typeface="Gill Sans"/>
              <a:cs typeface="Gill Sans"/>
              <a:sym typeface="Gill Sans"/>
            </a:endParaRPr>
          </a:p>
        </p:txBody>
      </p:sp>
      <p:sp>
        <p:nvSpPr>
          <p:cNvPr id="9" name="Rectangle 8">
            <a:extLst>
              <a:ext uri="{FF2B5EF4-FFF2-40B4-BE49-F238E27FC236}">
                <a16:creationId xmlns:a16="http://schemas.microsoft.com/office/drawing/2014/main" id="{5773F4BF-23BE-4D47-B26F-8BEF9DD2EA67}"/>
              </a:ext>
            </a:extLst>
          </p:cNvPr>
          <p:cNvSpPr/>
          <p:nvPr/>
        </p:nvSpPr>
        <p:spPr>
          <a:xfrm>
            <a:off x="1868918" y="5029200"/>
            <a:ext cx="3886200" cy="553998"/>
          </a:xfrm>
          <a:prstGeom prst="rect">
            <a:avLst/>
          </a:prstGeom>
        </p:spPr>
        <p:txBody>
          <a:bodyPr>
            <a:spAutoFit/>
          </a:bodyPr>
          <a:lstStyle/>
          <a:p>
            <a:r>
              <a:rPr lang="en-US" sz="3000" b="1" dirty="0">
                <a:solidFill>
                  <a:srgbClr val="FFFFFF"/>
                </a:solidFill>
                <a:latin typeface="Gill Sans MT" panose="020B0502020104020203" pitchFamily="34" charset="77"/>
                <a:ea typeface="Gill Sans"/>
                <a:cs typeface="Gill Sans"/>
                <a:sym typeface="Gill Sans"/>
              </a:rPr>
              <a:t>Learning Objectives</a:t>
            </a:r>
            <a:endParaRPr lang="en-US" sz="3000" dirty="0"/>
          </a:p>
        </p:txBody>
      </p:sp>
      <p:sp>
        <p:nvSpPr>
          <p:cNvPr id="10" name="Rectangle 9">
            <a:extLst>
              <a:ext uri="{FF2B5EF4-FFF2-40B4-BE49-F238E27FC236}">
                <a16:creationId xmlns:a16="http://schemas.microsoft.com/office/drawing/2014/main" id="{DF22E891-2A58-4616-8F3D-F04ACBC26F8E}"/>
              </a:ext>
            </a:extLst>
          </p:cNvPr>
          <p:cNvSpPr/>
          <p:nvPr/>
        </p:nvSpPr>
        <p:spPr>
          <a:xfrm>
            <a:off x="457200" y="6126410"/>
            <a:ext cx="6972300" cy="3477875"/>
          </a:xfrm>
          <a:prstGeom prst="rect">
            <a:avLst/>
          </a:prstGeom>
        </p:spPr>
        <p:txBody>
          <a:bodyPr wrap="square">
            <a:spAutoFit/>
          </a:bodyPr>
          <a:lstStyle/>
          <a:p>
            <a:pPr lvl="0">
              <a:buClr>
                <a:srgbClr val="2E2C22"/>
              </a:buClr>
              <a:buSzPts val="4000"/>
            </a:pPr>
            <a:r>
              <a:rPr lang="en-US" sz="1600" dirty="0">
                <a:solidFill>
                  <a:srgbClr val="2E2C22"/>
                </a:solidFill>
                <a:latin typeface="Gill Sans MT" panose="020B0502020104020203" pitchFamily="34" charset="77"/>
                <a:ea typeface="Gill Sans"/>
                <a:cs typeface="Gill Sans"/>
                <a:sym typeface="Gill Sans"/>
              </a:rPr>
              <a:t>During this session, participants will: </a:t>
            </a:r>
          </a:p>
          <a:p>
            <a:pPr lvl="0">
              <a:spcBef>
                <a:spcPts val="1800"/>
              </a:spcBef>
              <a:buClr>
                <a:srgbClr val="2E2C22"/>
              </a:buClr>
              <a:buSzPts val="4000"/>
            </a:pPr>
            <a:r>
              <a:rPr lang="en-US" sz="1600" dirty="0">
                <a:solidFill>
                  <a:srgbClr val="2E2C22"/>
                </a:solidFill>
                <a:latin typeface="Gill Sans MT" panose="020B0502020104020203" pitchFamily="34" charset="77"/>
                <a:ea typeface="Gill Sans"/>
                <a:cs typeface="Gill Sans"/>
                <a:sym typeface="Gill Sans"/>
              </a:rPr>
              <a:t>1. Identify core elements of monitoring and learning to gauge and address signs of norms shifting at the program level.</a:t>
            </a:r>
          </a:p>
          <a:p>
            <a:pPr lvl="0">
              <a:spcBef>
                <a:spcPts val="1800"/>
              </a:spcBef>
              <a:buClr>
                <a:srgbClr val="2E2C22"/>
              </a:buClr>
              <a:buSzPts val="4000"/>
            </a:pPr>
            <a:r>
              <a:rPr lang="en-US" sz="1600" dirty="0">
                <a:solidFill>
                  <a:srgbClr val="2E2C22"/>
                </a:solidFill>
                <a:latin typeface="Gill Sans MT" panose="020B0502020104020203" pitchFamily="34" charset="77"/>
                <a:ea typeface="Gill Sans"/>
                <a:cs typeface="Gill Sans"/>
                <a:sym typeface="Gill Sans"/>
              </a:rPr>
              <a:t>2. Distinguish among data gathering approaches, including types of indicators, for activity monitoring to track shifts in norms, diffusion effects, and the quality of implementation.</a:t>
            </a:r>
          </a:p>
          <a:p>
            <a:pPr lvl="0">
              <a:spcBef>
                <a:spcPts val="1800"/>
              </a:spcBef>
              <a:buClr>
                <a:srgbClr val="2E2C22"/>
              </a:buClr>
              <a:buSzPts val="4000"/>
            </a:pPr>
            <a:r>
              <a:rPr lang="en-US" sz="1600" dirty="0">
                <a:solidFill>
                  <a:srgbClr val="2E2C22"/>
                </a:solidFill>
                <a:latin typeface="Gill Sans MT" panose="020B0502020104020203" pitchFamily="34" charset="77"/>
                <a:ea typeface="Gill Sans"/>
                <a:cs typeface="Gill Sans"/>
                <a:sym typeface="Gill Sans"/>
              </a:rPr>
              <a:t>3. Review and examine types of measures to use in baseline and </a:t>
            </a:r>
            <a:r>
              <a:rPr lang="en-US" sz="1600" dirty="0" err="1">
                <a:solidFill>
                  <a:srgbClr val="2E2C22"/>
                </a:solidFill>
                <a:latin typeface="Gill Sans MT" panose="020B0502020104020203" pitchFamily="34" charset="77"/>
                <a:ea typeface="Gill Sans"/>
                <a:cs typeface="Gill Sans"/>
                <a:sym typeface="Gill Sans"/>
              </a:rPr>
              <a:t>endline</a:t>
            </a:r>
            <a:r>
              <a:rPr lang="en-US" sz="1600" dirty="0">
                <a:solidFill>
                  <a:srgbClr val="2E2C22"/>
                </a:solidFill>
                <a:latin typeface="Gill Sans MT" panose="020B0502020104020203" pitchFamily="34" charset="77"/>
                <a:ea typeface="Gill Sans"/>
                <a:cs typeface="Gill Sans"/>
                <a:sym typeface="Gill Sans"/>
              </a:rPr>
              <a:t> evaluations of social norms. </a:t>
            </a:r>
          </a:p>
          <a:p>
            <a:pPr lvl="0">
              <a:spcBef>
                <a:spcPts val="1800"/>
              </a:spcBef>
              <a:buClr>
                <a:srgbClr val="2E2C22"/>
              </a:buClr>
              <a:buSzPts val="4000"/>
            </a:pPr>
            <a:r>
              <a:rPr lang="en-US" sz="1600" dirty="0">
                <a:solidFill>
                  <a:srgbClr val="2E2C22"/>
                </a:solidFill>
                <a:latin typeface="Gill Sans MT" panose="020B0502020104020203" pitchFamily="34" charset="77"/>
                <a:ea typeface="Gill Sans"/>
                <a:cs typeface="Gill Sans"/>
                <a:sym typeface="Gill Sans"/>
              </a:rPr>
              <a:t>4. Use a case study to practice adapting a monitoring, evaluation, and learning (MEL) system of a norms-focused social and behavior change (SBC) project. </a:t>
            </a:r>
          </a:p>
        </p:txBody>
      </p:sp>
      <p:sp>
        <p:nvSpPr>
          <p:cNvPr id="12" name="Text Placeholder 1">
            <a:extLst>
              <a:ext uri="{FF2B5EF4-FFF2-40B4-BE49-F238E27FC236}">
                <a16:creationId xmlns:a16="http://schemas.microsoft.com/office/drawing/2014/main" id="{A7E02588-7B17-45F7-AC70-0882F935086F}"/>
              </a:ext>
            </a:extLst>
          </p:cNvPr>
          <p:cNvSpPr>
            <a:spLocks noGrp="1"/>
          </p:cNvSpPr>
          <p:nvPr>
            <p:ph type="body" sz="quarter" idx="10"/>
          </p:nvPr>
        </p:nvSpPr>
        <p:spPr>
          <a:xfrm>
            <a:off x="125211" y="107792"/>
            <a:ext cx="6172200" cy="430742"/>
          </a:xfrm>
        </p:spPr>
        <p:txBody>
          <a:bodyPr/>
          <a:lstStyle/>
          <a:p>
            <a:pPr lvl="0" algn="l"/>
            <a:r>
              <a:rPr lang="en-US" sz="1150" dirty="0"/>
              <a:t>MODULE 4 | MEASURING NORMATIVE SHIFTS IN COMPLEX ENVIRONMENTS </a:t>
            </a:r>
            <a:br>
              <a:rPr lang="en-US" sz="1150" dirty="0"/>
            </a:br>
            <a:endParaRPr lang="en-US" sz="1150" dirty="0"/>
          </a:p>
          <a:p>
            <a:pPr algn="l"/>
            <a:r>
              <a:rPr lang="en-US" dirty="0"/>
              <a:t> </a:t>
            </a:r>
          </a:p>
        </p:txBody>
      </p:sp>
      <p:pic>
        <p:nvPicPr>
          <p:cNvPr id="2" name="Picture 1"/>
          <p:cNvPicPr>
            <a:picLocks noChangeAspect="1"/>
          </p:cNvPicPr>
          <p:nvPr/>
        </p:nvPicPr>
        <p:blipFill>
          <a:blip r:embed="rId2"/>
          <a:stretch>
            <a:fillRect/>
          </a:stretch>
        </p:blipFill>
        <p:spPr>
          <a:xfrm>
            <a:off x="2825620" y="1276067"/>
            <a:ext cx="4711390" cy="2954638"/>
          </a:xfrm>
          <a:prstGeom prst="rect">
            <a:avLst/>
          </a:prstGeom>
        </p:spPr>
      </p:pic>
    </p:spTree>
    <p:extLst>
      <p:ext uri="{BB962C8B-B14F-4D97-AF65-F5344CB8AC3E}">
        <p14:creationId xmlns:p14="http://schemas.microsoft.com/office/powerpoint/2010/main" val="69582773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DB510-8E51-4405-BE6E-3BF34784ADD4}"/>
              </a:ext>
            </a:extLst>
          </p:cNvPr>
          <p:cNvSpPr>
            <a:spLocks noGrp="1"/>
          </p:cNvSpPr>
          <p:nvPr>
            <p:ph type="body" sz="quarter" idx="10"/>
          </p:nvPr>
        </p:nvSpPr>
        <p:spPr>
          <a:xfrm>
            <a:off x="228600" y="228600"/>
            <a:ext cx="6172200" cy="430742"/>
          </a:xfrm>
        </p:spPr>
        <p:txBody>
          <a:bodyPr/>
          <a:lstStyle/>
          <a:p>
            <a:pPr lvl="0" algn="l"/>
            <a:r>
              <a:rPr lang="en-US" sz="1150" dirty="0"/>
              <a:t>MODULE 4 | MEASURING NORMATIVE SHIFTS IN COMPLEX ENVIRONMENTS </a:t>
            </a:r>
            <a:br>
              <a:rPr lang="en-US" sz="1150" dirty="0"/>
            </a:br>
            <a:endParaRPr lang="en-US" sz="1150" dirty="0"/>
          </a:p>
          <a:p>
            <a:pPr algn="l"/>
            <a:r>
              <a:rPr lang="en-US" dirty="0"/>
              <a:t> </a:t>
            </a:r>
          </a:p>
        </p:txBody>
      </p:sp>
      <p:sp>
        <p:nvSpPr>
          <p:cNvPr id="5" name="Rectangle 4">
            <a:extLst>
              <a:ext uri="{FF2B5EF4-FFF2-40B4-BE49-F238E27FC236}">
                <a16:creationId xmlns:a16="http://schemas.microsoft.com/office/drawing/2014/main" id="{5D6CCCAF-C737-41B1-A3B8-474E397F3CB6}"/>
              </a:ext>
            </a:extLst>
          </p:cNvPr>
          <p:cNvSpPr/>
          <p:nvPr/>
        </p:nvSpPr>
        <p:spPr>
          <a:xfrm>
            <a:off x="274320" y="914400"/>
            <a:ext cx="7048500" cy="923330"/>
          </a:xfrm>
          <a:prstGeom prst="rect">
            <a:avLst/>
          </a:prstGeom>
        </p:spPr>
        <p:txBody>
          <a:bodyPr wrap="square">
            <a:spAutoFit/>
          </a:bodyPr>
          <a:lstStyle/>
          <a:p>
            <a:pPr lvl="0">
              <a:lnSpc>
                <a:spcPct val="90000"/>
              </a:lnSpc>
              <a:buClr>
                <a:srgbClr val="393941"/>
              </a:buClr>
              <a:buSzPct val="108108"/>
            </a:pPr>
            <a:r>
              <a:rPr lang="en-US" sz="3000" b="1" dirty="0">
                <a:solidFill>
                  <a:srgbClr val="B4B62B"/>
                </a:solidFill>
                <a:latin typeface="Gill Sans MT" panose="020B0502020104020203" pitchFamily="34" charset="0"/>
              </a:rPr>
              <a:t>Monitoring and Evaluation (M&amp;E) of NSI</a:t>
            </a:r>
            <a:endParaRPr lang="en-US" sz="3000" dirty="0">
              <a:solidFill>
                <a:srgbClr val="B4B62B"/>
              </a:solidFill>
              <a:latin typeface="Gill Sans MT" panose="020B0502020104020203" pitchFamily="34" charset="0"/>
            </a:endParaRPr>
          </a:p>
        </p:txBody>
      </p:sp>
      <p:graphicFrame>
        <p:nvGraphicFramePr>
          <p:cNvPr id="7" name="Google Shape;332;p13">
            <a:extLst>
              <a:ext uri="{FF2B5EF4-FFF2-40B4-BE49-F238E27FC236}">
                <a16:creationId xmlns:a16="http://schemas.microsoft.com/office/drawing/2014/main" id="{6A7EF80E-324C-4986-A6C9-E49D88B998D4}"/>
              </a:ext>
            </a:extLst>
          </p:cNvPr>
          <p:cNvGraphicFramePr/>
          <p:nvPr>
            <p:extLst>
              <p:ext uri="{D42A27DB-BD31-4B8C-83A1-F6EECF244321}">
                <p14:modId xmlns:p14="http://schemas.microsoft.com/office/powerpoint/2010/main" val="601377752"/>
              </p:ext>
            </p:extLst>
          </p:nvPr>
        </p:nvGraphicFramePr>
        <p:xfrm>
          <a:off x="439615" y="1837730"/>
          <a:ext cx="6865620" cy="4171359"/>
        </p:xfrm>
        <a:graphic>
          <a:graphicData uri="http://schemas.openxmlformats.org/drawingml/2006/table">
            <a:tbl>
              <a:tblPr>
                <a:noFill/>
              </a:tblPr>
              <a:tblGrid>
                <a:gridCol w="1465385">
                  <a:extLst>
                    <a:ext uri="{9D8B030D-6E8A-4147-A177-3AD203B41FA5}">
                      <a16:colId xmlns:a16="http://schemas.microsoft.com/office/drawing/2014/main" val="20000"/>
                    </a:ext>
                  </a:extLst>
                </a:gridCol>
                <a:gridCol w="1825290">
                  <a:extLst>
                    <a:ext uri="{9D8B030D-6E8A-4147-A177-3AD203B41FA5}">
                      <a16:colId xmlns:a16="http://schemas.microsoft.com/office/drawing/2014/main" val="20001"/>
                    </a:ext>
                  </a:extLst>
                </a:gridCol>
                <a:gridCol w="3574945">
                  <a:extLst>
                    <a:ext uri="{9D8B030D-6E8A-4147-A177-3AD203B41FA5}">
                      <a16:colId xmlns:a16="http://schemas.microsoft.com/office/drawing/2014/main" val="20002"/>
                    </a:ext>
                  </a:extLst>
                </a:gridCol>
              </a:tblGrid>
              <a:tr h="468039">
                <a:tc>
                  <a:txBody>
                    <a:bodyPr/>
                    <a:lstStyle/>
                    <a:p>
                      <a:pPr marL="0" marR="0" lvl="0" indent="0" algn="l" rtl="0">
                        <a:lnSpc>
                          <a:spcPct val="100000"/>
                        </a:lnSpc>
                        <a:spcBef>
                          <a:spcPts val="0"/>
                        </a:spcBef>
                        <a:spcAft>
                          <a:spcPts val="0"/>
                        </a:spcAft>
                        <a:buClr>
                          <a:schemeClr val="lt1"/>
                        </a:buClr>
                        <a:buSzPts val="4000"/>
                        <a:buFont typeface="Gill Sans"/>
                        <a:buNone/>
                      </a:pPr>
                      <a:endParaRPr sz="1400" b="1" i="0" u="none" strike="noStrike" cap="none" dirty="0">
                        <a:solidFill>
                          <a:srgbClr val="FFFEFF"/>
                        </a:solidFill>
                        <a:latin typeface="Gill Sans MT" panose="020B0502020104020203" pitchFamily="34" charset="77"/>
                        <a:ea typeface="Gill Sans"/>
                        <a:cs typeface="Gill Sans"/>
                        <a:sym typeface="Gill Sans"/>
                      </a:endParaRPr>
                    </a:p>
                  </a:txBody>
                  <a:tcPr marL="228600" marR="13715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tc>
                  <a:txBody>
                    <a:bodyPr/>
                    <a:lstStyle/>
                    <a:p>
                      <a:pPr marL="0" marR="0" lvl="0" indent="0" algn="l" rtl="0">
                        <a:lnSpc>
                          <a:spcPct val="100000"/>
                        </a:lnSpc>
                        <a:spcBef>
                          <a:spcPts val="0"/>
                        </a:spcBef>
                        <a:spcAft>
                          <a:spcPts val="0"/>
                        </a:spcAft>
                        <a:buClr>
                          <a:srgbClr val="FFFEFF"/>
                        </a:buClr>
                        <a:buSzPts val="3600"/>
                        <a:buFont typeface="Gill Sans"/>
                        <a:buNone/>
                      </a:pPr>
                      <a:r>
                        <a:rPr lang="en-US" sz="1200" b="1" i="0" u="none" strike="noStrike" cap="none" dirty="0">
                          <a:solidFill>
                            <a:schemeClr val="bg2">
                              <a:lumMod val="10000"/>
                            </a:schemeClr>
                          </a:solidFill>
                          <a:latin typeface="Gill Sans MT" panose="020B0502020104020203" pitchFamily="34" charset="77"/>
                          <a:ea typeface="Gill Sans"/>
                          <a:cs typeface="Gill Sans"/>
                          <a:sym typeface="Gill Sans"/>
                        </a:rPr>
                        <a:t>TYPICAL PROGRAM </a:t>
                      </a:r>
                      <a:endParaRPr sz="1200" b="1" i="0"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228600" marR="13715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tc>
                  <a:txBody>
                    <a:bodyPr/>
                    <a:lstStyle/>
                    <a:p>
                      <a:pPr marL="0" marR="0" lvl="0" indent="0" algn="l" rtl="0">
                        <a:lnSpc>
                          <a:spcPct val="100000"/>
                        </a:lnSpc>
                        <a:spcBef>
                          <a:spcPts val="0"/>
                        </a:spcBef>
                        <a:spcAft>
                          <a:spcPts val="0"/>
                        </a:spcAft>
                        <a:buClr>
                          <a:srgbClr val="FFFEFF"/>
                        </a:buClr>
                        <a:buSzPts val="3600"/>
                        <a:buFont typeface="Gill Sans"/>
                        <a:buNone/>
                      </a:pPr>
                      <a:r>
                        <a:rPr lang="en-US" sz="1200" b="1" i="0" u="none" strike="noStrike" cap="none" dirty="0">
                          <a:solidFill>
                            <a:schemeClr val="bg2">
                              <a:lumMod val="10000"/>
                            </a:schemeClr>
                          </a:solidFill>
                          <a:latin typeface="Gill Sans MT" panose="020B0502020104020203" pitchFamily="34" charset="77"/>
                          <a:ea typeface="Gill Sans"/>
                          <a:cs typeface="Gill Sans"/>
                          <a:sym typeface="Gill Sans"/>
                        </a:rPr>
                        <a:t>FOR NSI OPERATING IN COMPLEX SOCIAL ENVIRONMENTS</a:t>
                      </a:r>
                      <a:endParaRPr sz="1200" b="1" i="0"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228600" marR="13715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extLst>
                  <a:ext uri="{0D108BD9-81ED-4DB2-BD59-A6C34878D82A}">
                    <a16:rowId xmlns:a16="http://schemas.microsoft.com/office/drawing/2014/main" val="10000"/>
                  </a:ext>
                </a:extLst>
              </a:tr>
              <a:tr h="1818915">
                <a:tc>
                  <a:txBody>
                    <a:bodyPr/>
                    <a:lstStyle/>
                    <a:p>
                      <a:pPr marL="23813" marR="0" lvl="0" indent="0" algn="l" rtl="0">
                        <a:lnSpc>
                          <a:spcPct val="100000"/>
                        </a:lnSpc>
                        <a:spcBef>
                          <a:spcPts val="0"/>
                        </a:spcBef>
                        <a:spcAft>
                          <a:spcPts val="0"/>
                        </a:spcAft>
                        <a:buClr>
                          <a:srgbClr val="2E2C22"/>
                        </a:buClr>
                        <a:buSzPts val="3600"/>
                        <a:buFont typeface="Arial"/>
                        <a:buNone/>
                      </a:pPr>
                      <a:r>
                        <a:rPr lang="en-US" sz="1350" b="1" i="0" u="none" strike="noStrike" cap="none" dirty="0">
                          <a:solidFill>
                            <a:srgbClr val="2E2C22"/>
                          </a:solidFill>
                          <a:latin typeface="Gill Sans MT" panose="020B0502020104020203" pitchFamily="34" charset="77"/>
                          <a:ea typeface="Gill Sans"/>
                          <a:cs typeface="Gill Sans"/>
                          <a:sym typeface="Gill Sans"/>
                        </a:rPr>
                        <a:t>Monitoring </a:t>
                      </a:r>
                      <a:endParaRPr sz="1350" b="1" i="0" u="none" strike="noStrike" cap="none" dirty="0">
                        <a:solidFill>
                          <a:srgbClr val="2E2C22"/>
                        </a:solidFill>
                        <a:latin typeface="Gill Sans MT" panose="020B0502020104020203" pitchFamily="34" charset="77"/>
                        <a:ea typeface="Gill Sans"/>
                        <a:cs typeface="Gill Sans"/>
                        <a:sym typeface="Gill Sans"/>
                      </a:endParaRPr>
                    </a:p>
                  </a:txBody>
                  <a:tcPr marL="228600" marR="13715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2E2C22"/>
                        </a:buClr>
                        <a:buSzPts val="3600"/>
                        <a:buFont typeface="Gill Sans"/>
                        <a:buNone/>
                      </a:pPr>
                      <a:r>
                        <a:rPr lang="en-US" sz="1350" b="0" i="0" u="none" strike="noStrike" cap="none" dirty="0">
                          <a:solidFill>
                            <a:srgbClr val="2E2C22"/>
                          </a:solidFill>
                          <a:latin typeface="Gill Sans MT" panose="020B0502020104020203" pitchFamily="34" charset="77"/>
                          <a:ea typeface="Gill Sans"/>
                          <a:cs typeface="Gill Sans"/>
                          <a:sym typeface="Gill Sans"/>
                        </a:rPr>
                        <a:t>Data and insights from monitoring may inform program evaluation and learning about the program.</a:t>
                      </a:r>
                      <a:endParaRPr sz="1350" b="0" i="0" u="none" strike="noStrike" cap="none" dirty="0">
                        <a:solidFill>
                          <a:srgbClr val="2E2C22"/>
                        </a:solidFill>
                        <a:latin typeface="Gill Sans MT" panose="020B0502020104020203" pitchFamily="34" charset="77"/>
                        <a:ea typeface="Gill Sans"/>
                        <a:cs typeface="Gill Sans"/>
                        <a:sym typeface="Gill Sans"/>
                      </a:endParaRPr>
                    </a:p>
                  </a:txBody>
                  <a:tcPr marL="18288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91440" algn="l" rtl="0">
                        <a:lnSpc>
                          <a:spcPct val="100000"/>
                        </a:lnSpc>
                        <a:spcBef>
                          <a:spcPts val="0"/>
                        </a:spcBef>
                        <a:spcAft>
                          <a:spcPts val="0"/>
                        </a:spcAft>
                        <a:buClr>
                          <a:srgbClr val="2E2C22"/>
                        </a:buClr>
                        <a:buSzPct val="99000"/>
                        <a:buFont typeface="Gill Sans MT" panose="020B0502020104020203" pitchFamily="34" charset="0"/>
                        <a:buChar char="•"/>
                      </a:pPr>
                      <a:r>
                        <a:rPr lang="en-US" sz="1350" b="0" i="0" u="none" strike="noStrike" cap="none" dirty="0">
                          <a:solidFill>
                            <a:srgbClr val="2E2C22"/>
                          </a:solidFill>
                          <a:latin typeface="Gill Sans MT" panose="020B0502020104020203" pitchFamily="34" charset="77"/>
                          <a:ea typeface="Gill Sans"/>
                          <a:cs typeface="Gill Sans"/>
                          <a:sym typeface="Gill Sans"/>
                        </a:rPr>
                        <a:t>Develop understanding of whether program elements are being implemented as designed, complementing each other, moving together to support change.</a:t>
                      </a:r>
                      <a:endParaRPr sz="1350" b="0" i="0" u="none" strike="noStrike" cap="none" dirty="0">
                        <a:solidFill>
                          <a:srgbClr val="2E2C22"/>
                        </a:solidFill>
                        <a:latin typeface="Gill Sans MT" panose="020B0502020104020203" pitchFamily="34" charset="77"/>
                        <a:ea typeface="Gill Sans"/>
                        <a:cs typeface="Gill Sans"/>
                        <a:sym typeface="Gill Sans"/>
                      </a:endParaRPr>
                    </a:p>
                    <a:p>
                      <a:pPr marL="0" marR="0" lvl="0" indent="-91440" algn="l" rtl="0">
                        <a:lnSpc>
                          <a:spcPct val="100000"/>
                        </a:lnSpc>
                        <a:spcBef>
                          <a:spcPts val="0"/>
                        </a:spcBef>
                        <a:spcAft>
                          <a:spcPts val="0"/>
                        </a:spcAft>
                        <a:buClr>
                          <a:srgbClr val="2E2C22"/>
                        </a:buClr>
                        <a:buSzPct val="99000"/>
                        <a:buFont typeface="Gill Sans MT" panose="020B0502020104020203" pitchFamily="34" charset="0"/>
                        <a:buChar char="•"/>
                      </a:pPr>
                      <a:r>
                        <a:rPr lang="en-US" sz="1350" b="0" i="0" u="none" strike="noStrike" cap="none" dirty="0">
                          <a:solidFill>
                            <a:srgbClr val="2E2C22"/>
                          </a:solidFill>
                          <a:latin typeface="Gill Sans MT" panose="020B0502020104020203" pitchFamily="34" charset="77"/>
                          <a:ea typeface="Gill Sans"/>
                          <a:cs typeface="Gill Sans"/>
                          <a:sym typeface="Gill Sans"/>
                        </a:rPr>
                        <a:t>Track expected and unexpected social change effects (individual change of early adapters, social opposers, and collective actions).</a:t>
                      </a:r>
                      <a:endParaRPr sz="1350" u="none" strike="noStrike" cap="none" dirty="0">
                        <a:solidFill>
                          <a:srgbClr val="2E2C22"/>
                        </a:solidFill>
                        <a:latin typeface="Gill Sans MT" panose="020B0502020104020203" pitchFamily="34" charset="77"/>
                      </a:endParaRPr>
                    </a:p>
                  </a:txBody>
                  <a:tcPr marL="228600" marR="13715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1818915">
                <a:tc>
                  <a:txBody>
                    <a:bodyPr/>
                    <a:lstStyle/>
                    <a:p>
                      <a:pPr marL="0" marR="0" lvl="0" indent="0" algn="l" rtl="0">
                        <a:lnSpc>
                          <a:spcPct val="100000"/>
                        </a:lnSpc>
                        <a:spcBef>
                          <a:spcPts val="0"/>
                        </a:spcBef>
                        <a:spcAft>
                          <a:spcPts val="0"/>
                        </a:spcAft>
                        <a:buClr>
                          <a:srgbClr val="2E2C22"/>
                        </a:buClr>
                        <a:buSzPts val="3600"/>
                        <a:buFont typeface="Arial"/>
                        <a:buNone/>
                      </a:pPr>
                      <a:r>
                        <a:rPr lang="en-US" sz="1350" b="1" i="0" u="none" strike="noStrike" cap="none" dirty="0">
                          <a:solidFill>
                            <a:srgbClr val="2E2C22"/>
                          </a:solidFill>
                          <a:latin typeface="Gill Sans MT" panose="020B0502020104020203" pitchFamily="34" charset="77"/>
                          <a:ea typeface="Gill Sans"/>
                          <a:cs typeface="Gill Sans"/>
                          <a:sym typeface="Gill Sans"/>
                        </a:rPr>
                        <a:t>Evaluation </a:t>
                      </a:r>
                      <a:endParaRPr sz="1350" b="1" i="0" u="none" strike="noStrike" cap="none" dirty="0">
                        <a:solidFill>
                          <a:srgbClr val="2E2C22"/>
                        </a:solidFill>
                        <a:latin typeface="Gill Sans MT" panose="020B0502020104020203" pitchFamily="34" charset="77"/>
                        <a:ea typeface="Gill Sans"/>
                        <a:cs typeface="Gill Sans"/>
                        <a:sym typeface="Gill Sans"/>
                      </a:endParaRPr>
                    </a:p>
                  </a:txBody>
                  <a:tcPr marL="228600" marR="13715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2E2C22"/>
                        </a:buClr>
                        <a:buSzPts val="3600"/>
                        <a:buFont typeface="Gill Sans"/>
                        <a:buNone/>
                      </a:pPr>
                      <a:r>
                        <a:rPr lang="en-US" sz="1350" b="0" i="0" u="none" strike="noStrike" cap="none" dirty="0">
                          <a:solidFill>
                            <a:srgbClr val="2E2C22"/>
                          </a:solidFill>
                          <a:latin typeface="Gill Sans MT" panose="020B0502020104020203" pitchFamily="34" charset="77"/>
                          <a:ea typeface="Gill Sans"/>
                          <a:cs typeface="Gill Sans"/>
                          <a:sym typeface="Gill Sans"/>
                        </a:rPr>
                        <a:t>Data and insights from evaluation may inform how well an SBC program is working and future implementation of programs.</a:t>
                      </a:r>
                      <a:endParaRPr sz="1350" b="0" i="0" u="none" strike="noStrike" cap="none" dirty="0">
                        <a:solidFill>
                          <a:srgbClr val="2E2C22"/>
                        </a:solidFill>
                        <a:latin typeface="Gill Sans MT" panose="020B0502020104020203" pitchFamily="34" charset="77"/>
                        <a:ea typeface="Gill Sans"/>
                        <a:cs typeface="Gill Sans"/>
                        <a:sym typeface="Gill Sans"/>
                      </a:endParaRPr>
                    </a:p>
                  </a:txBody>
                  <a:tcPr marL="228600" marR="13715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91440" algn="l" rtl="0">
                        <a:lnSpc>
                          <a:spcPct val="100000"/>
                        </a:lnSpc>
                        <a:spcBef>
                          <a:spcPts val="0"/>
                        </a:spcBef>
                        <a:spcAft>
                          <a:spcPts val="0"/>
                        </a:spcAft>
                        <a:buClr>
                          <a:srgbClr val="2E2C22"/>
                        </a:buClr>
                        <a:buSzPct val="99000"/>
                        <a:buFont typeface="Gill Sans MT" panose="020B0502020104020203" pitchFamily="34" charset="0"/>
                        <a:buChar char="•"/>
                      </a:pPr>
                      <a:r>
                        <a:rPr lang="en-US" sz="1350" b="0" i="0" u="none" strike="noStrike" cap="none" dirty="0">
                          <a:solidFill>
                            <a:srgbClr val="2E2C22"/>
                          </a:solidFill>
                          <a:latin typeface="Gill Sans MT" panose="020B0502020104020203" pitchFamily="34" charset="77"/>
                          <a:ea typeface="Gill Sans"/>
                          <a:cs typeface="Gill Sans"/>
                          <a:sym typeface="Gill Sans"/>
                        </a:rPr>
                        <a:t>The extent to which normative shifts occur should be reflected in baseline and </a:t>
                      </a:r>
                      <a:r>
                        <a:rPr lang="en-US" sz="1350" b="0" i="0" u="none" strike="noStrike" cap="none" dirty="0" err="1">
                          <a:solidFill>
                            <a:srgbClr val="2E2C22"/>
                          </a:solidFill>
                          <a:latin typeface="Gill Sans MT" panose="020B0502020104020203" pitchFamily="34" charset="77"/>
                          <a:ea typeface="Gill Sans"/>
                          <a:cs typeface="Gill Sans"/>
                          <a:sym typeface="Gill Sans"/>
                        </a:rPr>
                        <a:t>endline</a:t>
                      </a:r>
                      <a:r>
                        <a:rPr lang="en-US" sz="1350" b="0" i="0" u="none" strike="noStrike" cap="none" dirty="0">
                          <a:solidFill>
                            <a:srgbClr val="2E2C22"/>
                          </a:solidFill>
                          <a:latin typeface="Gill Sans MT" panose="020B0502020104020203" pitchFamily="34" charset="77"/>
                          <a:ea typeface="Gill Sans"/>
                          <a:cs typeface="Gill Sans"/>
                          <a:sym typeface="Gill Sans"/>
                        </a:rPr>
                        <a:t> evaluations.</a:t>
                      </a:r>
                      <a:endParaRPr sz="1350" b="0" i="0" u="none" strike="noStrike" cap="none" dirty="0">
                        <a:solidFill>
                          <a:srgbClr val="2E2C22"/>
                        </a:solidFill>
                        <a:latin typeface="Gill Sans MT" panose="020B0502020104020203" pitchFamily="34" charset="77"/>
                        <a:ea typeface="Gill Sans"/>
                        <a:cs typeface="Gill Sans"/>
                        <a:sym typeface="Gill Sans"/>
                      </a:endParaRPr>
                    </a:p>
                    <a:p>
                      <a:pPr marL="0" marR="0" lvl="0" indent="-91440" algn="l" rtl="0">
                        <a:lnSpc>
                          <a:spcPct val="100000"/>
                        </a:lnSpc>
                        <a:spcBef>
                          <a:spcPts val="0"/>
                        </a:spcBef>
                        <a:spcAft>
                          <a:spcPts val="0"/>
                        </a:spcAft>
                        <a:buClr>
                          <a:srgbClr val="2E2C22"/>
                        </a:buClr>
                        <a:buSzPct val="99000"/>
                        <a:buFont typeface="Gill Sans MT" panose="020B0502020104020203" pitchFamily="34" charset="0"/>
                        <a:buChar char="•"/>
                      </a:pPr>
                      <a:r>
                        <a:rPr lang="en-US" sz="1350" b="0" i="0" u="none" strike="noStrike" cap="none" dirty="0">
                          <a:solidFill>
                            <a:srgbClr val="2E2C22"/>
                          </a:solidFill>
                          <a:latin typeface="Gill Sans MT" panose="020B0502020104020203" pitchFamily="34" charset="77"/>
                          <a:ea typeface="Gill Sans"/>
                          <a:cs typeface="Gill Sans"/>
                          <a:sym typeface="Gill Sans"/>
                        </a:rPr>
                        <a:t>Focus on which norms are being explicitly addressed and what level of normative change is expected by project end.</a:t>
                      </a:r>
                      <a:endParaRPr sz="1350" u="none" strike="noStrike" cap="none" dirty="0">
                        <a:solidFill>
                          <a:srgbClr val="2E2C22"/>
                        </a:solidFill>
                        <a:latin typeface="Gill Sans MT" panose="020B0502020104020203" pitchFamily="34" charset="77"/>
                      </a:endParaRPr>
                    </a:p>
                  </a:txBody>
                  <a:tcPr marL="228600" marR="13715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bl>
          </a:graphicData>
        </a:graphic>
      </p:graphicFrame>
      <p:sp>
        <p:nvSpPr>
          <p:cNvPr id="8" name="Rectangle 7">
            <a:extLst>
              <a:ext uri="{FF2B5EF4-FFF2-40B4-BE49-F238E27FC236}">
                <a16:creationId xmlns:a16="http://schemas.microsoft.com/office/drawing/2014/main" id="{1C6C31E5-031D-4507-9CBC-223FC852C453}"/>
              </a:ext>
            </a:extLst>
          </p:cNvPr>
          <p:cNvSpPr/>
          <p:nvPr/>
        </p:nvSpPr>
        <p:spPr>
          <a:xfrm>
            <a:off x="239684" y="6242263"/>
            <a:ext cx="4565096" cy="553998"/>
          </a:xfrm>
          <a:prstGeom prst="rect">
            <a:avLst/>
          </a:prstGeom>
        </p:spPr>
        <p:txBody>
          <a:bodyPr wrap="none">
            <a:spAutoFit/>
          </a:bodyPr>
          <a:lstStyle/>
          <a:p>
            <a:r>
              <a:rPr lang="en-US" sz="3000" b="1" dirty="0">
                <a:solidFill>
                  <a:srgbClr val="B4B62B"/>
                </a:solidFill>
                <a:latin typeface="Gill Sans MT" panose="020B0502020104020203" pitchFamily="34" charset="77"/>
              </a:rPr>
              <a:t>Learning as Part of M&amp;E</a:t>
            </a:r>
            <a:endParaRPr lang="en-US" sz="3000" dirty="0">
              <a:solidFill>
                <a:srgbClr val="B4B62B"/>
              </a:solidFill>
            </a:endParaRPr>
          </a:p>
        </p:txBody>
      </p:sp>
      <p:sp>
        <p:nvSpPr>
          <p:cNvPr id="11" name="Google Shape;355;p16">
            <a:extLst>
              <a:ext uri="{FF2B5EF4-FFF2-40B4-BE49-F238E27FC236}">
                <a16:creationId xmlns:a16="http://schemas.microsoft.com/office/drawing/2014/main" id="{EDD6D574-17CB-4BE4-9919-43B41511A56F}"/>
              </a:ext>
            </a:extLst>
          </p:cNvPr>
          <p:cNvSpPr txBox="1">
            <a:spLocks/>
          </p:cNvSpPr>
          <p:nvPr/>
        </p:nvSpPr>
        <p:spPr>
          <a:xfrm>
            <a:off x="439615" y="6796261"/>
            <a:ext cx="6712634" cy="2279391"/>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just" rtl="0">
              <a:lnSpc>
                <a:spcPct val="100000"/>
              </a:lnSpc>
              <a:spcBef>
                <a:spcPts val="0"/>
              </a:spcBef>
              <a:spcAft>
                <a:spcPts val="0"/>
              </a:spcAft>
              <a:buClr>
                <a:srgbClr val="2E2C22"/>
              </a:buClr>
              <a:buSzPts val="3600"/>
              <a:buFont typeface="Gill Sans"/>
              <a:buNone/>
              <a:defRPr sz="36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457200" algn="just" rtl="0">
              <a:lnSpc>
                <a:spcPct val="100000"/>
              </a:lnSpc>
              <a:spcBef>
                <a:spcPts val="0"/>
              </a:spcBef>
              <a:spcAft>
                <a:spcPts val="0"/>
              </a:spcAft>
              <a:buClr>
                <a:srgbClr val="515257"/>
              </a:buClr>
              <a:buSzPts val="3600"/>
              <a:buFont typeface="Noto Sans Symbols"/>
              <a:buChar char="✔"/>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120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pPr marL="91440" marR="0" lvl="0" indent="-91440" algn="l" defTabSz="914400" rtl="0" eaLnBrk="1" fontAlgn="auto" latinLnBrk="0" hangingPunct="1">
              <a:lnSpc>
                <a:spcPct val="100000"/>
              </a:lnSpc>
              <a:spcBef>
                <a:spcPts val="0"/>
              </a:spcBef>
              <a:spcAft>
                <a:spcPts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0"/>
                <a:sym typeface="Gill Sans"/>
              </a:rPr>
              <a:t>Flexible, exploratory, iterative way to integrate observations and emerging knowledge into a program on an ongoing basis.</a:t>
            </a:r>
          </a:p>
          <a:p>
            <a:pPr marL="91440" marR="0" lvl="0" indent="-91440" algn="l" defTabSz="914400" rtl="0" eaLnBrk="1" fontAlgn="auto" latinLnBrk="0" hangingPunct="1">
              <a:lnSpc>
                <a:spcPct val="100000"/>
              </a:lnSpc>
              <a:spcBef>
                <a:spcPts val="2000"/>
              </a:spcBef>
              <a:spcAft>
                <a:spcPts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0"/>
                <a:sym typeface="Gill Sans"/>
              </a:rPr>
              <a:t>Regular cycles of learning.</a:t>
            </a:r>
          </a:p>
          <a:p>
            <a:pPr marL="91440" marR="0" lvl="0" indent="-91440" algn="l" defTabSz="914400" rtl="0" eaLnBrk="1" fontAlgn="auto" latinLnBrk="0" hangingPunct="1">
              <a:lnSpc>
                <a:spcPct val="100000"/>
              </a:lnSpc>
              <a:spcBef>
                <a:spcPts val="2000"/>
              </a:spcBef>
              <a:spcAft>
                <a:spcPts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0"/>
                <a:sym typeface="Gill Sans"/>
              </a:rPr>
              <a:t>Recognizes that staff close to a program have the best knowledge of circumstances.</a:t>
            </a:r>
          </a:p>
          <a:p>
            <a:pPr marL="91440" marR="0" lvl="0" indent="-91440" algn="l" defTabSz="914400" rtl="0" eaLnBrk="1" fontAlgn="auto" latinLnBrk="0" hangingPunct="1">
              <a:lnSpc>
                <a:spcPct val="100000"/>
              </a:lnSpc>
              <a:spcBef>
                <a:spcPts val="2000"/>
              </a:spcBef>
              <a:spcAft>
                <a:spcPts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0"/>
                <a:sym typeface="Gill Sans"/>
              </a:rPr>
              <a:t>Uses monitoring and learning to adjust programs as they are being implemented to put learning into program action.</a:t>
            </a:r>
          </a:p>
        </p:txBody>
      </p:sp>
    </p:spTree>
    <p:custDataLst>
      <p:tags r:id="rId1"/>
    </p:custDataLst>
    <p:extLst>
      <p:ext uri="{BB962C8B-B14F-4D97-AF65-F5344CB8AC3E}">
        <p14:creationId xmlns:p14="http://schemas.microsoft.com/office/powerpoint/2010/main" val="2992466722"/>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DB510-8E51-4405-BE6E-3BF34784ADD4}"/>
              </a:ext>
            </a:extLst>
          </p:cNvPr>
          <p:cNvSpPr>
            <a:spLocks noGrp="1"/>
          </p:cNvSpPr>
          <p:nvPr>
            <p:ph type="body" sz="quarter" idx="10"/>
          </p:nvPr>
        </p:nvSpPr>
        <p:spPr>
          <a:xfrm>
            <a:off x="144976" y="152400"/>
            <a:ext cx="6248400" cy="430742"/>
          </a:xfrm>
        </p:spPr>
        <p:txBody>
          <a:bodyPr/>
          <a:lstStyle/>
          <a:p>
            <a:pPr lvl="0" algn="l"/>
            <a:r>
              <a:rPr lang="en-US" dirty="0"/>
              <a:t>MODULE 4 | MEASURING NORMATIVE SHIFTS IN COMPLEX ENVIRONMENTS </a:t>
            </a:r>
            <a:br>
              <a:rPr lang="en-US" dirty="0"/>
            </a:br>
            <a:endParaRPr lang="en-US" dirty="0"/>
          </a:p>
        </p:txBody>
      </p:sp>
      <p:graphicFrame>
        <p:nvGraphicFramePr>
          <p:cNvPr id="6" name="Google Shape;362;p17">
            <a:extLst>
              <a:ext uri="{FF2B5EF4-FFF2-40B4-BE49-F238E27FC236}">
                <a16:creationId xmlns:a16="http://schemas.microsoft.com/office/drawing/2014/main" id="{11CDCAB5-7CF4-4E90-A4FF-2ABFA827421C}"/>
              </a:ext>
            </a:extLst>
          </p:cNvPr>
          <p:cNvGraphicFramePr/>
          <p:nvPr>
            <p:extLst>
              <p:ext uri="{D42A27DB-BD31-4B8C-83A1-F6EECF244321}">
                <p14:modId xmlns:p14="http://schemas.microsoft.com/office/powerpoint/2010/main" val="1581798553"/>
              </p:ext>
            </p:extLst>
          </p:nvPr>
        </p:nvGraphicFramePr>
        <p:xfrm>
          <a:off x="598055" y="1144878"/>
          <a:ext cx="6731000" cy="3810755"/>
        </p:xfrm>
        <a:graphic>
          <a:graphicData uri="http://schemas.openxmlformats.org/drawingml/2006/table">
            <a:tbl>
              <a:tblPr>
                <a:noFill/>
              </a:tblPr>
              <a:tblGrid>
                <a:gridCol w="1373672">
                  <a:extLst>
                    <a:ext uri="{9D8B030D-6E8A-4147-A177-3AD203B41FA5}">
                      <a16:colId xmlns:a16="http://schemas.microsoft.com/office/drawing/2014/main" val="20000"/>
                    </a:ext>
                  </a:extLst>
                </a:gridCol>
                <a:gridCol w="2557622">
                  <a:extLst>
                    <a:ext uri="{9D8B030D-6E8A-4147-A177-3AD203B41FA5}">
                      <a16:colId xmlns:a16="http://schemas.microsoft.com/office/drawing/2014/main" val="20001"/>
                    </a:ext>
                  </a:extLst>
                </a:gridCol>
                <a:gridCol w="2799706">
                  <a:extLst>
                    <a:ext uri="{9D8B030D-6E8A-4147-A177-3AD203B41FA5}">
                      <a16:colId xmlns:a16="http://schemas.microsoft.com/office/drawing/2014/main" val="20002"/>
                    </a:ext>
                  </a:extLst>
                </a:gridCol>
              </a:tblGrid>
              <a:tr h="304810">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FFFFFF"/>
                        </a:buClr>
                        <a:buSzPts val="4800"/>
                        <a:buFont typeface="Gill Sans"/>
                        <a:buNone/>
                      </a:pPr>
                      <a:r>
                        <a:rPr lang="en-US" sz="1400" b="1" i="0" u="none" strike="noStrike" cap="none" dirty="0">
                          <a:solidFill>
                            <a:schemeClr val="bg2">
                              <a:lumMod val="10000"/>
                            </a:schemeClr>
                          </a:solidFill>
                          <a:latin typeface="Gill Sans MT" panose="020B0502020104020203" pitchFamily="34" charset="77"/>
                          <a:ea typeface="Gill Sans"/>
                          <a:cs typeface="Gill Sans"/>
                          <a:sym typeface="Gill Sans"/>
                        </a:rPr>
                        <a:t>STAGE</a:t>
                      </a:r>
                      <a:endParaRPr sz="140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B4B62B"/>
                    </a:solidFill>
                  </a:tcPr>
                </a:tc>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FFFFFF"/>
                        </a:buClr>
                        <a:buSzPts val="4800"/>
                        <a:buFont typeface="Gill Sans"/>
                        <a:buNone/>
                      </a:pPr>
                      <a:r>
                        <a:rPr lang="en-US" sz="1400" b="1" i="0" u="none" strike="noStrike" cap="none" dirty="0">
                          <a:solidFill>
                            <a:schemeClr val="bg2">
                              <a:lumMod val="10000"/>
                            </a:schemeClr>
                          </a:solidFill>
                          <a:latin typeface="Gill Sans MT" panose="020B0502020104020203" pitchFamily="34" charset="77"/>
                          <a:ea typeface="Gill Sans"/>
                          <a:cs typeface="Gill Sans"/>
                          <a:sym typeface="Gill Sans"/>
                        </a:rPr>
                        <a:t>LEARNING AIMS</a:t>
                      </a:r>
                      <a:endParaRPr sz="140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B4B62B"/>
                    </a:solidFill>
                  </a:tcPr>
                </a:tc>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FFFFFF"/>
                        </a:buClr>
                        <a:buSzPts val="4800"/>
                        <a:buFont typeface="Gill Sans"/>
                        <a:buNone/>
                      </a:pPr>
                      <a:r>
                        <a:rPr lang="en-US" sz="1400" b="1" i="0" u="none" strike="noStrike" cap="none" dirty="0">
                          <a:solidFill>
                            <a:schemeClr val="bg2">
                              <a:lumMod val="10000"/>
                            </a:schemeClr>
                          </a:solidFill>
                          <a:latin typeface="Gill Sans MT" panose="020B0502020104020203" pitchFamily="34" charset="77"/>
                          <a:ea typeface="Gill Sans"/>
                          <a:cs typeface="Gill Sans"/>
                          <a:sym typeface="Gill Sans"/>
                        </a:rPr>
                        <a:t>METHODS</a:t>
                      </a:r>
                      <a:endParaRPr sz="140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B4B62B"/>
                    </a:solidFill>
                  </a:tcPr>
                </a:tc>
                <a:extLst>
                  <a:ext uri="{0D108BD9-81ED-4DB2-BD59-A6C34878D82A}">
                    <a16:rowId xmlns:a16="http://schemas.microsoft.com/office/drawing/2014/main" val="10000"/>
                  </a:ext>
                </a:extLst>
              </a:tr>
              <a:tr h="731530">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2E2C22"/>
                        </a:buClr>
                        <a:buSzPts val="4000"/>
                        <a:buFont typeface="Gill Sans"/>
                        <a:buNone/>
                      </a:pPr>
                      <a: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t>Formative assessment</a:t>
                      </a:r>
                      <a:endParaRPr sz="1400" b="0" u="none" strike="noStrike" cap="none" dirty="0">
                        <a:solidFill>
                          <a:schemeClr val="bg1">
                            <a:lumMod val="75000"/>
                          </a:schemeClr>
                        </a:solidFill>
                        <a:latin typeface="Gill Sans MT" panose="020B0502020104020203" pitchFamily="34" charset="77"/>
                        <a:ea typeface="Gill Sans"/>
                        <a:cs typeface="Gill Sans"/>
                        <a:sym typeface="Gill Sans"/>
                      </a:endParaRPr>
                    </a:p>
                  </a:txBody>
                  <a:tcPr marL="274320" marR="0" marT="0"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7F7F7"/>
                    </a:solidFill>
                  </a:tcPr>
                </a:tc>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2E2C22"/>
                        </a:buClr>
                        <a:buSzPts val="4000"/>
                        <a:buFont typeface="Gill Sans"/>
                        <a:buNone/>
                      </a:pPr>
                      <a: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t>Identify possible social norms, sanctions, reference groups.</a:t>
                      </a:r>
                      <a:endParaRPr sz="1400" u="none" strike="noStrike" cap="none" dirty="0">
                        <a:solidFill>
                          <a:schemeClr val="bg1">
                            <a:lumMod val="75000"/>
                          </a:schemeClr>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7F7F7"/>
                    </a:solidFill>
                  </a:tcPr>
                </a:tc>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2E2C22"/>
                        </a:buClr>
                        <a:buSzPts val="4000"/>
                        <a:buFont typeface="Gill Sans"/>
                        <a:buNone/>
                      </a:pPr>
                      <a: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t>Literature review, community discussions.</a:t>
                      </a:r>
                      <a:endParaRPr sz="1400" b="0" u="none" strike="noStrike" cap="none" dirty="0">
                        <a:solidFill>
                          <a:schemeClr val="bg1">
                            <a:lumMod val="75000"/>
                          </a:schemeClr>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7F7F7"/>
                    </a:solidFill>
                  </a:tcPr>
                </a:tc>
                <a:extLst>
                  <a:ext uri="{0D108BD9-81ED-4DB2-BD59-A6C34878D82A}">
                    <a16:rowId xmlns:a16="http://schemas.microsoft.com/office/drawing/2014/main" val="10001"/>
                  </a:ext>
                </a:extLst>
              </a:tr>
              <a:tr h="944890">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2E2C22"/>
                        </a:buClr>
                        <a:buSzPts val="4000"/>
                        <a:buFont typeface="Gill Sans"/>
                        <a:buNone/>
                      </a:pPr>
                      <a:r>
                        <a:rPr lang="en-US" sz="1400" b="0" i="0" u="none" strike="noStrike" cap="none" dirty="0">
                          <a:solidFill>
                            <a:srgbClr val="2E2C22"/>
                          </a:solidFill>
                          <a:latin typeface="Gill Sans MT" panose="020B0502020104020203" pitchFamily="34" charset="77"/>
                          <a:ea typeface="Gill Sans"/>
                          <a:cs typeface="Gill Sans"/>
                          <a:sym typeface="Gill Sans"/>
                        </a:rPr>
                        <a:t>Monitoring</a:t>
                      </a:r>
                      <a:endParaRPr sz="1400" b="0" u="none" strike="noStrike" cap="none" dirty="0">
                        <a:solidFill>
                          <a:srgbClr val="2E2C22"/>
                        </a:solidFill>
                        <a:latin typeface="Gill Sans MT" panose="020B0502020104020203" pitchFamily="34" charset="77"/>
                        <a:ea typeface="Gill Sans"/>
                        <a:cs typeface="Gill Sans"/>
                        <a:sym typeface="Gill Sans"/>
                      </a:endParaRPr>
                    </a:p>
                  </a:txBody>
                  <a:tcPr marL="27432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FFFFF"/>
                    </a:solidFill>
                  </a:tcPr>
                </a:tc>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2E2C22"/>
                        </a:buClr>
                        <a:buSzPts val="4000"/>
                        <a:buFont typeface="Gill Sans"/>
                        <a:buNone/>
                      </a:pPr>
                      <a:r>
                        <a:rPr lang="en-US" sz="1400" b="0" i="0" u="none" strike="noStrike" cap="none" dirty="0">
                          <a:solidFill>
                            <a:srgbClr val="2E2C22"/>
                          </a:solidFill>
                          <a:latin typeface="Gill Sans MT" panose="020B0502020104020203" pitchFamily="34" charset="77"/>
                          <a:ea typeface="Gill Sans"/>
                          <a:cs typeface="Gill Sans"/>
                          <a:sym typeface="Gill Sans"/>
                        </a:rPr>
                        <a:t>Observe signs of norms change, monitor backlash.</a:t>
                      </a:r>
                      <a:endParaRPr sz="1400" b="0" u="none" strike="noStrike" cap="none" dirty="0">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FFFFF"/>
                    </a:solidFill>
                  </a:tcPr>
                </a:tc>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2E2C22"/>
                        </a:buClr>
                        <a:buSzPts val="4000"/>
                        <a:buFont typeface="Gill Sans"/>
                        <a:buNone/>
                      </a:pPr>
                      <a:r>
                        <a:rPr lang="en-US" sz="1400" b="0" i="0" u="none" strike="noStrike" cap="none" dirty="0">
                          <a:solidFill>
                            <a:srgbClr val="2E2C22"/>
                          </a:solidFill>
                          <a:latin typeface="Gill Sans MT" panose="020B0502020104020203" pitchFamily="34" charset="77"/>
                          <a:ea typeface="Gill Sans"/>
                          <a:cs typeface="Gill Sans"/>
                          <a:sym typeface="Gill Sans"/>
                        </a:rPr>
                        <a:t>Activity monitoring, direct/indirect observation, rapid studies to test strategies.</a:t>
                      </a:r>
                      <a:endParaRPr sz="1400" b="0" u="none" strike="noStrike" cap="none" dirty="0">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2"/>
                  </a:ext>
                </a:extLst>
              </a:tr>
              <a:tr h="1829525">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2E2C22"/>
                        </a:buClr>
                        <a:buSzPts val="4000"/>
                        <a:buFont typeface="Gill Sans"/>
                        <a:buNone/>
                      </a:pPr>
                      <a: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t>Evaluation of impact </a:t>
                      </a:r>
                      <a:endParaRPr sz="1400" b="0" u="none" strike="noStrike" cap="none" dirty="0">
                        <a:solidFill>
                          <a:schemeClr val="bg1">
                            <a:lumMod val="75000"/>
                          </a:schemeClr>
                        </a:solidFill>
                        <a:latin typeface="Gill Sans MT" panose="020B0502020104020203" pitchFamily="34" charset="77"/>
                        <a:ea typeface="Gill Sans"/>
                        <a:cs typeface="Gill Sans"/>
                        <a:sym typeface="Gill Sans"/>
                      </a:endParaRPr>
                    </a:p>
                  </a:txBody>
                  <a:tcPr marT="0"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7F7F7"/>
                    </a:solidFill>
                  </a:tcPr>
                </a:tc>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defTabSz="91440" rtl="0">
                        <a:lnSpc>
                          <a:spcPct val="100000"/>
                        </a:lnSpc>
                        <a:spcBef>
                          <a:spcPts val="0"/>
                        </a:spcBef>
                        <a:spcAft>
                          <a:spcPts val="0"/>
                        </a:spcAft>
                        <a:buClr>
                          <a:srgbClr val="2E2C22"/>
                        </a:buClr>
                        <a:buSzPts val="4000"/>
                        <a:buFont typeface="Gill Sans"/>
                        <a:buNone/>
                      </a:pPr>
                      <a: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t>Baseline: verify social norms, norm strength, identify “cracks” in norms and opportunities for intervention.</a:t>
                      </a:r>
                      <a:endParaRPr sz="1400" b="0" u="none" strike="noStrike" cap="none" dirty="0">
                        <a:solidFill>
                          <a:schemeClr val="bg1">
                            <a:lumMod val="75000"/>
                          </a:schemeClr>
                        </a:solidFill>
                        <a:latin typeface="Gill Sans MT" panose="020B0502020104020203" pitchFamily="34" charset="77"/>
                        <a:ea typeface="Gill Sans"/>
                        <a:cs typeface="Gill Sans"/>
                        <a:sym typeface="Gill Sans"/>
                      </a:endParaRPr>
                    </a:p>
                    <a:p>
                      <a:pPr marL="0" marR="0" lvl="0" indent="0" algn="l" defTabSz="91440" rtl="0">
                        <a:lnSpc>
                          <a:spcPct val="100000"/>
                        </a:lnSpc>
                        <a:spcBef>
                          <a:spcPts val="0"/>
                        </a:spcBef>
                        <a:spcAft>
                          <a:spcPts val="0"/>
                        </a:spcAft>
                        <a:buClr>
                          <a:srgbClr val="2E2C22"/>
                        </a:buClr>
                        <a:buSzPts val="4000"/>
                        <a:buFont typeface="Gill Sans"/>
                        <a:buNone/>
                      </a:pPr>
                      <a:r>
                        <a:rPr lang="en-US" sz="1400" b="0" u="none" strike="noStrike" cap="none" dirty="0" err="1">
                          <a:solidFill>
                            <a:schemeClr val="bg1">
                              <a:lumMod val="75000"/>
                            </a:schemeClr>
                          </a:solidFill>
                          <a:latin typeface="Gill Sans MT" panose="020B0502020104020203" pitchFamily="34" charset="77"/>
                          <a:ea typeface="Gill Sans"/>
                          <a:cs typeface="Gill Sans"/>
                          <a:sym typeface="Gill Sans"/>
                        </a:rPr>
                        <a:t>Endline</a:t>
                      </a:r>
                      <a:r>
                        <a:rPr lang="en-US" sz="1400" b="0" u="none" strike="noStrike" cap="none" dirty="0">
                          <a:solidFill>
                            <a:schemeClr val="bg1">
                              <a:lumMod val="75000"/>
                            </a:schemeClr>
                          </a:solidFill>
                          <a:latin typeface="Gill Sans MT" panose="020B0502020104020203" pitchFamily="34" charset="77"/>
                          <a:ea typeface="Gill Sans"/>
                          <a:cs typeface="Gill Sans"/>
                          <a:sym typeface="Gill Sans"/>
                        </a:rPr>
                        <a:t>: changes in social norms; correlates with attitudes and behaviors.</a:t>
                      </a:r>
                      <a:endParaRPr sz="1400" b="0" u="none" strike="noStrike" cap="none" dirty="0">
                        <a:solidFill>
                          <a:schemeClr val="bg1">
                            <a:lumMod val="75000"/>
                          </a:schemeClr>
                        </a:solidFill>
                        <a:latin typeface="Gill Sans MT" panose="020B0502020104020203" pitchFamily="34" charset="77"/>
                        <a:ea typeface="Gill Sans"/>
                        <a:cs typeface="Gill Sans"/>
                        <a:sym typeface="Gill Sans"/>
                      </a:endParaRPr>
                    </a:p>
                  </a:txBody>
                  <a:tcPr marT="91440" marB="0" anchorCtr="1">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7F7F7"/>
                    </a:solidFill>
                  </a:tcPr>
                </a:tc>
                <a:tc>
                  <a:txBody>
                    <a:bodyPr/>
                    <a:lstStyle>
                      <a:lvl1pPr marL="0" marR="0" indent="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1pPr>
                      <a:lvl2pPr marL="0" marR="0" indent="72866"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2pPr>
                      <a:lvl3pPr marL="0" marR="0" indent="145733"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3pPr>
                      <a:lvl4pPr marL="0" marR="0" indent="218599"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4pPr>
                      <a:lvl5pPr marL="0" marR="0" indent="291465"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5pPr>
                      <a:lvl6pPr marL="0" marR="0" indent="364331"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6pPr>
                      <a:lvl7pPr marL="0" marR="0" indent="437198"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7pPr>
                      <a:lvl8pPr marL="0" marR="0" indent="510064"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8pPr>
                      <a:lvl9pPr marL="0" marR="0" indent="582930" algn="l" defTabSz="263128" latinLnBrk="0">
                        <a:lnSpc>
                          <a:spcPct val="100000"/>
                        </a:lnSpc>
                        <a:spcBef>
                          <a:spcPts val="0"/>
                        </a:spcBef>
                        <a:spcAft>
                          <a:spcPts val="0"/>
                        </a:spcAft>
                        <a:buClrTx/>
                        <a:buSzTx/>
                        <a:buFontTx/>
                        <a:buNone/>
                        <a:tabLst/>
                        <a:defRPr sz="638" b="0" i="0" u="none" strike="noStrike" cap="all" spc="127" baseline="0">
                          <a:ln>
                            <a:noFill/>
                          </a:ln>
                          <a:solidFill>
                            <a:schemeClr val="tx1"/>
                          </a:solidFill>
                          <a:uFillTx/>
                          <a:latin typeface="Arial"/>
                          <a:sym typeface="Montserrat-Regular"/>
                        </a:defRPr>
                      </a:lvl9pPr>
                    </a:lstStyle>
                    <a:p>
                      <a:pPr marL="0" marR="0" lvl="0" indent="0" algn="l" rtl="0">
                        <a:lnSpc>
                          <a:spcPct val="100000"/>
                        </a:lnSpc>
                        <a:spcBef>
                          <a:spcPts val="0"/>
                        </a:spcBef>
                        <a:spcAft>
                          <a:spcPts val="0"/>
                        </a:spcAft>
                        <a:buClr>
                          <a:srgbClr val="2E2C22"/>
                        </a:buClr>
                        <a:buSzPts val="4000"/>
                        <a:buFont typeface="Gill Sans"/>
                        <a:buNone/>
                      </a:pPr>
                      <a: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t>Quantitative surveys and qualitative interviews and discussions using vignettes </a:t>
                      </a:r>
                      <a:b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br>
                      <a:r>
                        <a:rPr lang="en-US" sz="1400" b="0" i="0" u="none" strike="noStrike" cap="none" dirty="0">
                          <a:solidFill>
                            <a:schemeClr val="bg1">
                              <a:lumMod val="75000"/>
                            </a:schemeClr>
                          </a:solidFill>
                          <a:latin typeface="Gill Sans MT" panose="020B0502020104020203" pitchFamily="34" charset="77"/>
                          <a:ea typeface="Gill Sans"/>
                          <a:cs typeface="Gill Sans"/>
                          <a:sym typeface="Gill Sans"/>
                        </a:rPr>
                        <a:t>and norms-oriented questions.</a:t>
                      </a:r>
                      <a:endParaRPr sz="1400" b="0" u="none" strike="noStrike" cap="none" dirty="0">
                        <a:solidFill>
                          <a:schemeClr val="bg1">
                            <a:lumMod val="75000"/>
                          </a:schemeClr>
                        </a:solidFill>
                        <a:latin typeface="Gill Sans MT" panose="020B0502020104020203" pitchFamily="34" charset="77"/>
                        <a:ea typeface="Gill Sans"/>
                        <a:cs typeface="Gill Sans"/>
                        <a:sym typeface="Gill Sans"/>
                      </a:endParaRPr>
                    </a:p>
                  </a:txBody>
                  <a:tcPr marL="274320" marR="274320" marT="18288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lnTlToBr w="12700" cmpd="sng">
                      <a:noFill/>
                      <a:prstDash val="solid"/>
                    </a:lnTlToBr>
                    <a:lnBlToTr w="12700" cmpd="sng">
                      <a:noFill/>
                      <a:prstDash val="solid"/>
                    </a:lnBlToTr>
                    <a:solidFill>
                      <a:srgbClr val="F7F7F7"/>
                    </a:solidFill>
                  </a:tcPr>
                </a:tc>
                <a:extLst>
                  <a:ext uri="{0D108BD9-81ED-4DB2-BD59-A6C34878D82A}">
                    <a16:rowId xmlns:a16="http://schemas.microsoft.com/office/drawing/2014/main" val="10003"/>
                  </a:ext>
                </a:extLst>
              </a:tr>
            </a:tbl>
          </a:graphicData>
        </a:graphic>
      </p:graphicFrame>
      <p:sp>
        <p:nvSpPr>
          <p:cNvPr id="7" name="Rectangle 6">
            <a:extLst>
              <a:ext uri="{FF2B5EF4-FFF2-40B4-BE49-F238E27FC236}">
                <a16:creationId xmlns:a16="http://schemas.microsoft.com/office/drawing/2014/main" id="{43ECD588-2235-44EF-8105-9754B9C162EF}"/>
              </a:ext>
            </a:extLst>
          </p:cNvPr>
          <p:cNvSpPr/>
          <p:nvPr/>
        </p:nvSpPr>
        <p:spPr>
          <a:xfrm>
            <a:off x="144976" y="519162"/>
            <a:ext cx="6731000" cy="507831"/>
          </a:xfrm>
          <a:prstGeom prst="rect">
            <a:avLst/>
          </a:prstGeom>
        </p:spPr>
        <p:txBody>
          <a:bodyPr wrap="square">
            <a:spAutoFit/>
          </a:bodyPr>
          <a:lstStyle/>
          <a:p>
            <a:pPr lvl="0">
              <a:lnSpc>
                <a:spcPct val="90000"/>
              </a:lnSpc>
              <a:buClr>
                <a:srgbClr val="393941"/>
              </a:buClr>
              <a:buSzPct val="108108"/>
            </a:pPr>
            <a:r>
              <a:rPr lang="en-US" sz="3000" b="1" kern="0" dirty="0">
                <a:solidFill>
                  <a:srgbClr val="B4B62B"/>
                </a:solidFill>
                <a:latin typeface="Gill Sans MT" panose="020B0502020104020203" pitchFamily="34" charset="77"/>
                <a:cs typeface="Gill Sans"/>
                <a:sym typeface="Gill Sans"/>
              </a:rPr>
              <a:t>Added NSI Measurement Moments</a:t>
            </a:r>
          </a:p>
        </p:txBody>
      </p:sp>
      <p:sp>
        <p:nvSpPr>
          <p:cNvPr id="9" name="Rectangle 8">
            <a:extLst>
              <a:ext uri="{FF2B5EF4-FFF2-40B4-BE49-F238E27FC236}">
                <a16:creationId xmlns:a16="http://schemas.microsoft.com/office/drawing/2014/main" id="{6E59AEDE-889B-4BB1-9907-100D48304BEA}"/>
              </a:ext>
            </a:extLst>
          </p:cNvPr>
          <p:cNvSpPr/>
          <p:nvPr/>
        </p:nvSpPr>
        <p:spPr>
          <a:xfrm>
            <a:off x="144976" y="5119377"/>
            <a:ext cx="6094938" cy="507831"/>
          </a:xfrm>
          <a:prstGeom prst="rect">
            <a:avLst/>
          </a:prstGeom>
        </p:spPr>
        <p:txBody>
          <a:bodyPr wrap="none">
            <a:spAutoFit/>
          </a:bodyPr>
          <a:lstStyle/>
          <a:p>
            <a:pPr lvl="0">
              <a:lnSpc>
                <a:spcPct val="90000"/>
              </a:lnSpc>
              <a:buClr>
                <a:srgbClr val="393941"/>
              </a:buClr>
              <a:buSzPts val="10000"/>
            </a:pPr>
            <a:r>
              <a:rPr lang="en-US" sz="3000" b="1" dirty="0">
                <a:solidFill>
                  <a:srgbClr val="B4B62B"/>
                </a:solidFill>
                <a:latin typeface="Gill Sans MT" panose="020B0502020104020203" pitchFamily="34" charset="0"/>
              </a:rPr>
              <a:t>Signs of Norms Shifts to Monitor</a:t>
            </a:r>
          </a:p>
        </p:txBody>
      </p:sp>
      <p:graphicFrame>
        <p:nvGraphicFramePr>
          <p:cNvPr id="10" name="Google Shape;401;p471">
            <a:extLst>
              <a:ext uri="{FF2B5EF4-FFF2-40B4-BE49-F238E27FC236}">
                <a16:creationId xmlns:a16="http://schemas.microsoft.com/office/drawing/2014/main" id="{FD93BA14-F421-4467-BB29-D9B76FE04490}"/>
              </a:ext>
            </a:extLst>
          </p:cNvPr>
          <p:cNvGraphicFramePr/>
          <p:nvPr>
            <p:extLst>
              <p:ext uri="{D42A27DB-BD31-4B8C-83A1-F6EECF244321}">
                <p14:modId xmlns:p14="http://schemas.microsoft.com/office/powerpoint/2010/main" val="2276177301"/>
              </p:ext>
            </p:extLst>
          </p:nvPr>
        </p:nvGraphicFramePr>
        <p:xfrm>
          <a:off x="520700" y="5764336"/>
          <a:ext cx="6794500" cy="4139662"/>
        </p:xfrm>
        <a:graphic>
          <a:graphicData uri="http://schemas.openxmlformats.org/drawingml/2006/table">
            <a:tbl>
              <a:tblPr>
                <a:noFill/>
              </a:tblPr>
              <a:tblGrid>
                <a:gridCol w="1870711">
                  <a:extLst>
                    <a:ext uri="{9D8B030D-6E8A-4147-A177-3AD203B41FA5}">
                      <a16:colId xmlns:a16="http://schemas.microsoft.com/office/drawing/2014/main" val="20000"/>
                    </a:ext>
                  </a:extLst>
                </a:gridCol>
                <a:gridCol w="4923789">
                  <a:extLst>
                    <a:ext uri="{9D8B030D-6E8A-4147-A177-3AD203B41FA5}">
                      <a16:colId xmlns:a16="http://schemas.microsoft.com/office/drawing/2014/main" val="20001"/>
                    </a:ext>
                  </a:extLst>
                </a:gridCol>
              </a:tblGrid>
              <a:tr h="698413">
                <a:tc>
                  <a:txBody>
                    <a:bodyPr/>
                    <a:lstStyle/>
                    <a:p>
                      <a:pPr marL="0" marR="0" lvl="0" indent="0" algn="ctr" rtl="0">
                        <a:lnSpc>
                          <a:spcPct val="100000"/>
                        </a:lnSpc>
                        <a:spcBef>
                          <a:spcPts val="0"/>
                        </a:spcBef>
                        <a:spcAft>
                          <a:spcPts val="0"/>
                        </a:spcAft>
                        <a:buClr>
                          <a:srgbClr val="FFFFFF"/>
                        </a:buClr>
                        <a:buSzPts val="4800"/>
                        <a:buFont typeface="Gill Sans"/>
                        <a:buNone/>
                      </a:pPr>
                      <a:r>
                        <a:rPr lang="en-US" sz="1250" b="1" u="none" strike="noStrike" cap="none" dirty="0">
                          <a:solidFill>
                            <a:schemeClr val="bg2">
                              <a:lumMod val="10000"/>
                            </a:schemeClr>
                          </a:solidFill>
                          <a:latin typeface="Gill Sans MT" panose="020B0502020104020203" pitchFamily="34" charset="77"/>
                          <a:ea typeface="Gill Sans"/>
                          <a:cs typeface="Gill Sans"/>
                          <a:sym typeface="Gill Sans"/>
                        </a:rPr>
                        <a:t>INITIAL SIGNS OF CHANGE</a:t>
                      </a:r>
                      <a:endParaRPr sz="125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365750" marR="365760" marT="91440" marB="9144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tc>
                  <a:txBody>
                    <a:bodyPr/>
                    <a:lstStyle/>
                    <a:p>
                      <a:pPr marL="0" marR="0" lvl="0" indent="0" algn="ctr" rtl="0">
                        <a:lnSpc>
                          <a:spcPct val="100000"/>
                        </a:lnSpc>
                        <a:spcBef>
                          <a:spcPts val="0"/>
                        </a:spcBef>
                        <a:spcAft>
                          <a:spcPts val="0"/>
                        </a:spcAft>
                        <a:buClr>
                          <a:srgbClr val="FFFFFF"/>
                        </a:buClr>
                        <a:buSzPts val="4800"/>
                        <a:buFont typeface="Gill Sans"/>
                        <a:buNone/>
                      </a:pPr>
                      <a:r>
                        <a:rPr lang="en-US" sz="1250" b="1" u="none" strike="noStrike" cap="none" dirty="0">
                          <a:solidFill>
                            <a:schemeClr val="bg2">
                              <a:lumMod val="10000"/>
                            </a:schemeClr>
                          </a:solidFill>
                          <a:latin typeface="Gill Sans MT" panose="020B0502020104020203" pitchFamily="34" charset="77"/>
                          <a:ea typeface="Gill Sans"/>
                          <a:cs typeface="Gill Sans"/>
                          <a:sym typeface="Gill Sans"/>
                        </a:rPr>
                        <a:t>EXPLANATION</a:t>
                      </a:r>
                      <a:endParaRPr sz="125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0" marR="457200" marT="182880" marB="36576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solidFill>
                      <a:srgbClr val="B4B62B"/>
                    </a:solidFill>
                  </a:tcPr>
                </a:tc>
                <a:extLst>
                  <a:ext uri="{0D108BD9-81ED-4DB2-BD59-A6C34878D82A}">
                    <a16:rowId xmlns:a16="http://schemas.microsoft.com/office/drawing/2014/main" val="10000"/>
                  </a:ext>
                </a:extLst>
              </a:tr>
              <a:tr h="962229">
                <a:tc>
                  <a:txBody>
                    <a:bodyPr/>
                    <a:lstStyle/>
                    <a:p>
                      <a:pPr marL="25400" marR="0" lvl="0" indent="0" algn="l" rtl="0">
                        <a:lnSpc>
                          <a:spcPct val="100000"/>
                        </a:lnSpc>
                        <a:spcBef>
                          <a:spcPts val="0"/>
                        </a:spcBef>
                        <a:spcAft>
                          <a:spcPts val="0"/>
                        </a:spcAft>
                        <a:buClr>
                          <a:srgbClr val="2E2C22"/>
                        </a:buClr>
                        <a:buSzPts val="4000"/>
                        <a:buFont typeface="Gill Sans"/>
                        <a:buNone/>
                      </a:pPr>
                      <a:r>
                        <a:rPr lang="en-US" sz="1200" b="1" u="none" strike="noStrike" cap="none" dirty="0">
                          <a:solidFill>
                            <a:srgbClr val="2E2C22"/>
                          </a:solidFill>
                          <a:latin typeface="Gill Sans MT" panose="020B0502020104020203" pitchFamily="34" charset="77"/>
                          <a:ea typeface="Gill Sans"/>
                          <a:cs typeface="Gill Sans"/>
                          <a:sym typeface="Gill Sans"/>
                        </a:rPr>
                        <a:t>A norm is no longer common.</a:t>
                      </a:r>
                      <a:endParaRPr sz="1200" b="1" u="none" strike="noStrike" cap="none" dirty="0">
                        <a:solidFill>
                          <a:srgbClr val="2E2C22"/>
                        </a:solidFill>
                        <a:latin typeface="Gill Sans MT" panose="020B0502020104020203" pitchFamily="34" charset="77"/>
                        <a:ea typeface="Gill Sans"/>
                        <a:cs typeface="Gill Sans"/>
                        <a:sym typeface="Gill Sans"/>
                      </a:endParaRPr>
                    </a:p>
                  </a:txBody>
                  <a:tcPr marL="365750" marR="365750" marT="228600" marB="228600" anchor="ctr">
                    <a:lnL w="12700" cap="flat" cmpd="sng">
                      <a:solidFill>
                        <a:srgbClr val="000000"/>
                      </a:solidFill>
                      <a:prstDash val="solid"/>
                      <a:round/>
                      <a:headEnd type="none" w="sm" len="sm"/>
                      <a:tailEnd type="none" w="sm" len="sm"/>
                    </a:lnL>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US" sz="1200" cap="none" dirty="0">
                          <a:solidFill>
                            <a:srgbClr val="363636"/>
                          </a:solidFill>
                          <a:latin typeface="Gill Sans MT" panose="020B0502020104020203" pitchFamily="34" charset="77"/>
                        </a:rPr>
                        <a:t>When a practice is a social norm, people believe that most other people follow the norm. If </a:t>
                      </a:r>
                      <a:r>
                        <a:rPr lang="en-US" sz="1200" cap="none" dirty="0">
                          <a:solidFill>
                            <a:srgbClr val="363636"/>
                          </a:solidFill>
                          <a:latin typeface="Gill Sans MT" panose="020B0502020104020203" pitchFamily="34" charset="77"/>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people</a:t>
                      </a:r>
                      <a:r>
                        <a:rPr lang="en-US" sz="1200" cap="none" dirty="0">
                          <a:solidFill>
                            <a:srgbClr val="363636"/>
                          </a:solidFill>
                          <a:latin typeface="Gill Sans MT" panose="020B0502020104020203" pitchFamily="34" charset="77"/>
                        </a:rPr>
                        <a:t> start to believe that it’s become common </a:t>
                      </a:r>
                      <a:r>
                        <a:rPr lang="en-US" sz="1200" u="sng" cap="none" dirty="0">
                          <a:solidFill>
                            <a:srgbClr val="363636"/>
                          </a:solidFill>
                          <a:latin typeface="Gill Sans MT" panose="020B0502020104020203" pitchFamily="34" charset="77"/>
                        </a:rPr>
                        <a:t>not</a:t>
                      </a:r>
                      <a:r>
                        <a:rPr lang="en-US" sz="1200" cap="none" dirty="0">
                          <a:solidFill>
                            <a:srgbClr val="363636"/>
                          </a:solidFill>
                          <a:latin typeface="Gill Sans MT" panose="020B0502020104020203" pitchFamily="34" charset="77"/>
                        </a:rPr>
                        <a:t> to follow the norm, this change can indicate the norm is shifting.</a:t>
                      </a:r>
                    </a:p>
                  </a:txBody>
                  <a:tcPr marL="91425" marR="91425" marT="91425" marB="91425">
                    <a:solidFill>
                      <a:srgbClr val="FFFFFF"/>
                    </a:solidFill>
                  </a:tcPr>
                </a:tc>
                <a:extLst>
                  <a:ext uri="{0D108BD9-81ED-4DB2-BD59-A6C34878D82A}">
                    <a16:rowId xmlns:a16="http://schemas.microsoft.com/office/drawing/2014/main" val="10001"/>
                  </a:ext>
                </a:extLst>
              </a:tr>
              <a:tr h="962229">
                <a:tc>
                  <a:txBody>
                    <a:bodyPr/>
                    <a:lstStyle/>
                    <a:p>
                      <a:pPr marL="0" marR="0" lvl="0" indent="0" algn="l" rtl="0">
                        <a:lnSpc>
                          <a:spcPct val="100000"/>
                        </a:lnSpc>
                        <a:spcBef>
                          <a:spcPts val="0"/>
                        </a:spcBef>
                        <a:spcAft>
                          <a:spcPts val="0"/>
                        </a:spcAft>
                        <a:buClr>
                          <a:srgbClr val="2E2C22"/>
                        </a:buClr>
                        <a:buSzPts val="4000"/>
                        <a:buFont typeface="Gill Sans"/>
                        <a:buNone/>
                      </a:pPr>
                      <a:r>
                        <a:rPr lang="en-US" sz="1200" b="1" u="none" strike="noStrike" cap="none">
                          <a:solidFill>
                            <a:srgbClr val="2E2C22"/>
                          </a:solidFill>
                          <a:latin typeface="Gill Sans MT" panose="020B0502020104020203" pitchFamily="34" charset="77"/>
                          <a:ea typeface="Gill Sans"/>
                          <a:cs typeface="Gill Sans"/>
                          <a:sym typeface="Gill Sans"/>
                        </a:rPr>
                        <a:t>A norm is no longer approved of.</a:t>
                      </a:r>
                      <a:endParaRPr sz="1200" dirty="0">
                        <a:latin typeface="Gill Sans MT" panose="020B0502020104020203" pitchFamily="34" charset="77"/>
                      </a:endParaRPr>
                    </a:p>
                  </a:txBody>
                  <a:tcPr marL="365750" marR="365750" marT="228600" marB="228600" anchor="ctr">
                    <a:lnL w="12700" cap="flat" cmpd="sng">
                      <a:solidFill>
                        <a:srgbClr val="000000"/>
                      </a:solidFill>
                      <a:prstDash val="solid"/>
                      <a:round/>
                      <a:headEnd type="none" w="sm" len="sm"/>
                      <a:tailEnd type="none" w="sm" len="sm"/>
                    </a:lnL>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0"/>
                        </a:spcBef>
                        <a:spcAft>
                          <a:spcPts val="0"/>
                        </a:spcAft>
                        <a:buNone/>
                      </a:pPr>
                      <a:r>
                        <a:rPr lang="en-US" sz="1200" cap="none" dirty="0">
                          <a:solidFill>
                            <a:srgbClr val="363636"/>
                          </a:solidFill>
                          <a:latin typeface="Gill Sans MT" panose="020B0502020104020203" pitchFamily="34" charset="77"/>
                        </a:rPr>
                        <a:t>When a practice is a social norm, people believe that others will disapprove if they do not follow the norm. Changes in these perceptions can indicate a norm is shifting.</a:t>
                      </a:r>
                    </a:p>
                  </a:txBody>
                  <a:tcPr marL="91425" marR="91425" marT="91425" marB="91425">
                    <a:solidFill>
                      <a:srgbClr val="FFFFFF"/>
                    </a:solidFill>
                  </a:tcPr>
                </a:tc>
                <a:extLst>
                  <a:ext uri="{0D108BD9-81ED-4DB2-BD59-A6C34878D82A}">
                    <a16:rowId xmlns:a16="http://schemas.microsoft.com/office/drawing/2014/main" val="10002"/>
                  </a:ext>
                </a:extLst>
              </a:tr>
              <a:tr h="1309524">
                <a:tc>
                  <a:txBody>
                    <a:bodyPr/>
                    <a:lstStyle/>
                    <a:p>
                      <a:pPr marL="0" marR="0" lvl="0" indent="0" algn="l" rtl="0">
                        <a:lnSpc>
                          <a:spcPct val="100000"/>
                        </a:lnSpc>
                        <a:spcBef>
                          <a:spcPts val="0"/>
                        </a:spcBef>
                        <a:spcAft>
                          <a:spcPts val="0"/>
                        </a:spcAft>
                        <a:buClr>
                          <a:srgbClr val="2E2C22"/>
                        </a:buClr>
                        <a:buSzPts val="4000"/>
                        <a:buFont typeface="Gill Sans"/>
                        <a:buNone/>
                      </a:pPr>
                      <a:r>
                        <a:rPr lang="en-US" sz="1200" b="1" u="none" strike="noStrike" cap="none" dirty="0">
                          <a:solidFill>
                            <a:srgbClr val="2E2C22"/>
                          </a:solidFill>
                          <a:latin typeface="Gill Sans MT" panose="020B0502020104020203" pitchFamily="34" charset="77"/>
                          <a:ea typeface="Gill Sans"/>
                          <a:cs typeface="Gill Sans"/>
                          <a:sym typeface="Gill Sans"/>
                        </a:rPr>
                        <a:t>There is no longer consensus around a norm. </a:t>
                      </a:r>
                      <a:endParaRPr sz="1200" dirty="0">
                        <a:latin typeface="Gill Sans MT" panose="020B0502020104020203" pitchFamily="34" charset="77"/>
                      </a:endParaRPr>
                    </a:p>
                  </a:txBody>
                  <a:tcPr marL="365750" marR="365750" marT="228600" marB="228600" anchor="ctr">
                    <a:lnL w="12700" cap="flat" cmpd="sng">
                      <a:solidFill>
                        <a:srgbClr val="000000"/>
                      </a:solidFill>
                      <a:prstDash val="solid"/>
                      <a:round/>
                      <a:headEnd type="none" w="sm" len="sm"/>
                      <a:tailEnd type="none" w="sm" len="sm"/>
                    </a:lnL>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lvl="0" indent="0" algn="l" rtl="0">
                        <a:lnSpc>
                          <a:spcPct val="115000"/>
                        </a:lnSpc>
                        <a:spcBef>
                          <a:spcPts val="2000"/>
                        </a:spcBef>
                        <a:spcAft>
                          <a:spcPts val="0"/>
                        </a:spcAft>
                        <a:buNone/>
                      </a:pPr>
                      <a:r>
                        <a:rPr lang="en-US" sz="1200" cap="none" dirty="0">
                          <a:solidFill>
                            <a:srgbClr val="363636"/>
                          </a:solidFill>
                          <a:latin typeface="Gill Sans MT" panose="020B0502020104020203" pitchFamily="34" charset="77"/>
                        </a:rPr>
                        <a:t>Social norms are shared beliefs about which behaviors are common and appropriate within a group. If individuals’ beliefs start to differ from one another—there is no longer consensus about a norm—it can indicate a norm is shifting.</a:t>
                      </a:r>
                    </a:p>
                  </a:txBody>
                  <a:tcPr marL="91425" marR="91425" marT="91425" marB="91425">
                    <a:solidFill>
                      <a:srgbClr val="FFFFFF"/>
                    </a:solidFill>
                  </a:tcPr>
                </a:tc>
                <a:extLst>
                  <a:ext uri="{0D108BD9-81ED-4DB2-BD59-A6C34878D82A}">
                    <a16:rowId xmlns:a16="http://schemas.microsoft.com/office/drawing/2014/main" val="10003"/>
                  </a:ext>
                </a:extLst>
              </a:tr>
            </a:tbl>
          </a:graphicData>
        </a:graphic>
      </p:graphicFrame>
    </p:spTree>
    <p:custDataLst>
      <p:tags r:id="rId1"/>
    </p:custDataLst>
    <p:extLst>
      <p:ext uri="{BB962C8B-B14F-4D97-AF65-F5344CB8AC3E}">
        <p14:creationId xmlns:p14="http://schemas.microsoft.com/office/powerpoint/2010/main" val="4122185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DB510-8E51-4405-BE6E-3BF34784ADD4}"/>
              </a:ext>
            </a:extLst>
          </p:cNvPr>
          <p:cNvSpPr>
            <a:spLocks noGrp="1"/>
          </p:cNvSpPr>
          <p:nvPr>
            <p:ph type="body" sz="quarter" idx="10"/>
          </p:nvPr>
        </p:nvSpPr>
        <p:spPr>
          <a:xfrm>
            <a:off x="152400" y="228600"/>
            <a:ext cx="6248400" cy="430742"/>
          </a:xfrm>
        </p:spPr>
        <p:txBody>
          <a:bodyPr/>
          <a:lstStyle/>
          <a:p>
            <a:pPr lvl="0" algn="l"/>
            <a:r>
              <a:rPr lang="en-US" dirty="0"/>
              <a:t>MODULE 4 | MEASURING NORMATIVE SHIFTS IN COMPLEX ENVIRONMENTS  </a:t>
            </a:r>
          </a:p>
        </p:txBody>
      </p:sp>
      <p:sp>
        <p:nvSpPr>
          <p:cNvPr id="5" name="Text Placeholder 2">
            <a:extLst>
              <a:ext uri="{FF2B5EF4-FFF2-40B4-BE49-F238E27FC236}">
                <a16:creationId xmlns:a16="http://schemas.microsoft.com/office/drawing/2014/main" id="{C6D0D790-A962-49D3-A623-839D0BD5A4E6}"/>
              </a:ext>
            </a:extLst>
          </p:cNvPr>
          <p:cNvSpPr>
            <a:spLocks noGrp="1"/>
          </p:cNvSpPr>
          <p:nvPr>
            <p:ph type="body" sz="quarter" idx="11"/>
          </p:nvPr>
        </p:nvSpPr>
        <p:spPr>
          <a:xfrm>
            <a:off x="0" y="677735"/>
            <a:ext cx="7239000" cy="1066800"/>
          </a:xfrm>
        </p:spPr>
        <p:txBody>
          <a:bodyPr/>
          <a:lstStyle/>
          <a:p>
            <a:r>
              <a:rPr lang="en-US" sz="3000" dirty="0">
                <a:solidFill>
                  <a:srgbClr val="B4B62B"/>
                </a:solidFill>
                <a:latin typeface="Gill Sans MT" panose="020B0502020104020203" pitchFamily="34" charset="0"/>
              </a:rPr>
              <a:t>Monitoring Methods and Approaches</a:t>
            </a:r>
          </a:p>
        </p:txBody>
      </p:sp>
      <p:graphicFrame>
        <p:nvGraphicFramePr>
          <p:cNvPr id="7" name="Google Shape;413;p473">
            <a:extLst>
              <a:ext uri="{FF2B5EF4-FFF2-40B4-BE49-F238E27FC236}">
                <a16:creationId xmlns:a16="http://schemas.microsoft.com/office/drawing/2014/main" id="{E9FCE65D-3B0A-4C73-B304-9674F5CB2826}"/>
              </a:ext>
            </a:extLst>
          </p:cNvPr>
          <p:cNvGraphicFramePr/>
          <p:nvPr>
            <p:extLst>
              <p:ext uri="{D42A27DB-BD31-4B8C-83A1-F6EECF244321}">
                <p14:modId xmlns:p14="http://schemas.microsoft.com/office/powerpoint/2010/main" val="4036926384"/>
              </p:ext>
            </p:extLst>
          </p:nvPr>
        </p:nvGraphicFramePr>
        <p:xfrm>
          <a:off x="348155" y="1331356"/>
          <a:ext cx="7062235" cy="3571358"/>
        </p:xfrm>
        <a:graphic>
          <a:graphicData uri="http://schemas.openxmlformats.org/drawingml/2006/table">
            <a:tbl>
              <a:tblPr>
                <a:noFill/>
              </a:tblPr>
              <a:tblGrid>
                <a:gridCol w="3547584">
                  <a:extLst>
                    <a:ext uri="{9D8B030D-6E8A-4147-A177-3AD203B41FA5}">
                      <a16:colId xmlns:a16="http://schemas.microsoft.com/office/drawing/2014/main" val="20000"/>
                    </a:ext>
                  </a:extLst>
                </a:gridCol>
                <a:gridCol w="3514651">
                  <a:extLst>
                    <a:ext uri="{9D8B030D-6E8A-4147-A177-3AD203B41FA5}">
                      <a16:colId xmlns:a16="http://schemas.microsoft.com/office/drawing/2014/main" val="20001"/>
                    </a:ext>
                  </a:extLst>
                </a:gridCol>
              </a:tblGrid>
              <a:tr h="736718">
                <a:tc>
                  <a:txBody>
                    <a:bodyPr/>
                    <a:lstStyle/>
                    <a:p>
                      <a:pPr marL="0" marR="0" lvl="0" indent="0" algn="ctr" rtl="0">
                        <a:lnSpc>
                          <a:spcPct val="100000"/>
                        </a:lnSpc>
                        <a:spcBef>
                          <a:spcPts val="0"/>
                        </a:spcBef>
                        <a:spcAft>
                          <a:spcPts val="0"/>
                        </a:spcAft>
                        <a:buClr>
                          <a:srgbClr val="F4F5F8"/>
                        </a:buClr>
                        <a:buSzPts val="4800"/>
                        <a:buFont typeface="Gill Sans"/>
                        <a:buNone/>
                      </a:pPr>
                      <a:r>
                        <a:rPr lang="en-US" sz="1400" b="1" u="none" strike="noStrike" cap="none" dirty="0">
                          <a:solidFill>
                            <a:schemeClr val="bg2">
                              <a:lumMod val="10000"/>
                            </a:schemeClr>
                          </a:solidFill>
                          <a:latin typeface="Gill Sans MT" panose="020B0502020104020203" pitchFamily="34" charset="77"/>
                          <a:ea typeface="Gill Sans"/>
                          <a:cs typeface="Gill Sans"/>
                          <a:sym typeface="Gill Sans"/>
                        </a:rPr>
                        <a:t>METHODS</a:t>
                      </a:r>
                      <a:r>
                        <a:rPr lang="en-US" sz="1400" b="1" u="none" strike="noStrike" cap="none" dirty="0">
                          <a:solidFill>
                            <a:srgbClr val="FBFCFF"/>
                          </a:solidFill>
                          <a:latin typeface="Gill Sans MT" panose="020B0502020104020203" pitchFamily="34" charset="77"/>
                          <a:ea typeface="Gill Sans"/>
                          <a:cs typeface="Gill Sans"/>
                          <a:sym typeface="Gill Sans"/>
                        </a:rPr>
                        <a:t> </a:t>
                      </a:r>
                      <a:endParaRPr sz="1400" b="1" u="none" strike="noStrike" cap="none" dirty="0">
                        <a:solidFill>
                          <a:srgbClr val="FBFCFF"/>
                        </a:solidFill>
                        <a:latin typeface="Gill Sans MT" panose="020B0502020104020203" pitchFamily="34" charset="77"/>
                        <a:ea typeface="Gill Sans"/>
                        <a:cs typeface="Gill Sans"/>
                        <a:sym typeface="Gill Sans"/>
                      </a:endParaRPr>
                    </a:p>
                  </a:txBody>
                  <a:tcPr marL="365750" marR="365750" marT="228600" marB="2286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tc>
                  <a:txBody>
                    <a:bodyPr/>
                    <a:lstStyle/>
                    <a:p>
                      <a:pPr marL="0" marR="0" lvl="0" indent="0" algn="ctr" rtl="0">
                        <a:lnSpc>
                          <a:spcPct val="100000"/>
                        </a:lnSpc>
                        <a:spcBef>
                          <a:spcPts val="0"/>
                        </a:spcBef>
                        <a:spcAft>
                          <a:spcPts val="0"/>
                        </a:spcAft>
                        <a:buClr>
                          <a:srgbClr val="F4F5F8"/>
                        </a:buClr>
                        <a:buSzPts val="4800"/>
                        <a:buFont typeface="Gill Sans"/>
                        <a:buNone/>
                      </a:pPr>
                      <a:r>
                        <a:rPr lang="en-US" sz="1400" b="1" u="none" strike="noStrike" cap="none" dirty="0">
                          <a:solidFill>
                            <a:schemeClr val="bg2">
                              <a:lumMod val="10000"/>
                            </a:schemeClr>
                          </a:solidFill>
                          <a:latin typeface="Gill Sans MT" panose="020B0502020104020203" pitchFamily="34" charset="77"/>
                          <a:ea typeface="Gill Sans"/>
                          <a:cs typeface="Gill Sans"/>
                          <a:sym typeface="Gill Sans"/>
                        </a:rPr>
                        <a:t>TOOLS &amp; APPROACHES </a:t>
                      </a:r>
                      <a:endParaRPr sz="140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365750" marR="365750" marT="228600" marB="2286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extLst>
                  <a:ext uri="{0D108BD9-81ED-4DB2-BD59-A6C34878D82A}">
                    <a16:rowId xmlns:a16="http://schemas.microsoft.com/office/drawing/2014/main" val="10000"/>
                  </a:ext>
                </a:extLst>
              </a:tr>
              <a:tr h="2638061">
                <a:tc>
                  <a:txBody>
                    <a:bodyPr/>
                    <a:lstStyle/>
                    <a:p>
                      <a:pPr marL="360362" marR="0" lvl="0" indent="-285750" algn="l" rtl="0">
                        <a:lnSpc>
                          <a:spcPct val="100000"/>
                        </a:lnSpc>
                        <a:spcBef>
                          <a:spcPts val="0"/>
                        </a:spcBef>
                        <a:spcAft>
                          <a:spcPts val="0"/>
                        </a:spcAft>
                        <a:buClr>
                          <a:srgbClr val="2E2C22"/>
                        </a:buClr>
                        <a:buSzPct val="100000"/>
                        <a:buFont typeface="Arial" panose="020B0604020202020204" pitchFamily="34" charset="0"/>
                        <a:buChar char="•"/>
                      </a:pPr>
                      <a:r>
                        <a:rPr lang="en-US" sz="1400" u="none" strike="noStrike" cap="none" dirty="0">
                          <a:solidFill>
                            <a:srgbClr val="2E2C22"/>
                          </a:solidFill>
                          <a:latin typeface="Gill Sans MT" panose="020B0502020104020203" pitchFamily="34" charset="77"/>
                          <a:ea typeface="Gill Sans"/>
                          <a:cs typeface="Gill Sans"/>
                          <a:sym typeface="Gill Sans"/>
                        </a:rPr>
                        <a:t>Activity monitoring.</a:t>
                      </a:r>
                      <a:endParaRPr sz="1400" u="none" strike="noStrike" cap="none" dirty="0">
                        <a:solidFill>
                          <a:srgbClr val="2E2C22"/>
                        </a:solidFill>
                        <a:latin typeface="Gill Sans MT" panose="020B0502020104020203" pitchFamily="34" charset="77"/>
                        <a:ea typeface="Gill Sans"/>
                        <a:cs typeface="Gill Sans"/>
                        <a:sym typeface="Gill Sans"/>
                      </a:endParaRPr>
                    </a:p>
                    <a:p>
                      <a:pPr marL="360362" marR="0" lvl="0" indent="-285750" algn="l" rtl="0">
                        <a:lnSpc>
                          <a:spcPct val="100000"/>
                        </a:lnSpc>
                        <a:spcBef>
                          <a:spcPts val="2000"/>
                        </a:spcBef>
                        <a:spcAft>
                          <a:spcPts val="0"/>
                        </a:spcAft>
                        <a:buClr>
                          <a:srgbClr val="2E2C22"/>
                        </a:buClr>
                        <a:buSzPct val="100000"/>
                        <a:buFont typeface="Arial" panose="020B0604020202020204" pitchFamily="34" charset="0"/>
                        <a:buChar char="•"/>
                      </a:pPr>
                      <a:r>
                        <a:rPr lang="en-US" sz="1400" u="none" strike="noStrike" cap="none" dirty="0">
                          <a:solidFill>
                            <a:srgbClr val="2E2C22"/>
                          </a:solidFill>
                          <a:latin typeface="Gill Sans MT" panose="020B0502020104020203" pitchFamily="34" charset="77"/>
                          <a:ea typeface="Gill Sans"/>
                          <a:cs typeface="Gill Sans"/>
                          <a:sym typeface="Gill Sans"/>
                        </a:rPr>
                        <a:t>Observation by frontline workers and field supervisors.</a:t>
                      </a:r>
                      <a:endParaRPr sz="1400" dirty="0">
                        <a:latin typeface="Gill Sans MT" panose="020B0502020104020203" pitchFamily="34" charset="77"/>
                      </a:endParaRPr>
                    </a:p>
                    <a:p>
                      <a:pPr marL="360362" marR="0" lvl="0" indent="-285750" algn="l" rtl="0">
                        <a:lnSpc>
                          <a:spcPct val="100000"/>
                        </a:lnSpc>
                        <a:spcBef>
                          <a:spcPts val="2000"/>
                        </a:spcBef>
                        <a:spcAft>
                          <a:spcPts val="0"/>
                        </a:spcAft>
                        <a:buClr>
                          <a:srgbClr val="2E2C22"/>
                        </a:buClr>
                        <a:buSzPct val="100000"/>
                        <a:buFont typeface="Arial" panose="020B0604020202020204" pitchFamily="34" charset="0"/>
                        <a:buChar char="•"/>
                      </a:pPr>
                      <a:r>
                        <a:rPr lang="en-US" sz="1400" u="none" strike="noStrike" cap="none" dirty="0">
                          <a:solidFill>
                            <a:srgbClr val="2E2C22"/>
                          </a:solidFill>
                          <a:latin typeface="Gill Sans MT" panose="020B0502020104020203" pitchFamily="34" charset="77"/>
                          <a:ea typeface="Gill Sans"/>
                          <a:cs typeface="Gill Sans"/>
                          <a:sym typeface="Gill Sans"/>
                        </a:rPr>
                        <a:t>Qualitative methods (e.g., interviews, focus groups). </a:t>
                      </a:r>
                      <a:endParaRPr sz="1400" u="none" strike="noStrike" cap="none" dirty="0">
                        <a:solidFill>
                          <a:srgbClr val="2E2C22"/>
                        </a:solidFill>
                        <a:latin typeface="Gill Sans MT" panose="020B0502020104020203" pitchFamily="34" charset="77"/>
                        <a:ea typeface="Gill Sans"/>
                        <a:cs typeface="Gill Sans"/>
                        <a:sym typeface="Gill Sans"/>
                      </a:endParaRPr>
                    </a:p>
                    <a:p>
                      <a:pPr marL="360362" marR="0" lvl="0" indent="-285750" algn="l" rtl="0">
                        <a:lnSpc>
                          <a:spcPct val="100000"/>
                        </a:lnSpc>
                        <a:spcBef>
                          <a:spcPts val="2000"/>
                        </a:spcBef>
                        <a:spcAft>
                          <a:spcPts val="0"/>
                        </a:spcAft>
                        <a:buClr>
                          <a:srgbClr val="2E2C22"/>
                        </a:buClr>
                        <a:buSzPct val="100000"/>
                        <a:buFont typeface="Arial" panose="020B0604020202020204" pitchFamily="34" charset="0"/>
                        <a:buChar char="•"/>
                      </a:pPr>
                      <a:r>
                        <a:rPr lang="en-US" sz="1400" u="none" strike="noStrike" cap="none" dirty="0">
                          <a:solidFill>
                            <a:srgbClr val="2E2C22"/>
                          </a:solidFill>
                          <a:latin typeface="Gill Sans MT" panose="020B0502020104020203" pitchFamily="34" charset="77"/>
                          <a:ea typeface="Gill Sans"/>
                          <a:cs typeface="Gill Sans"/>
                          <a:sym typeface="Gill Sans"/>
                        </a:rPr>
                        <a:t>Community-led surveillance of signs of norms change (e.g., program feedback).</a:t>
                      </a:r>
                      <a:endParaRPr sz="1400" u="none" strike="noStrike" cap="none" dirty="0">
                        <a:solidFill>
                          <a:srgbClr val="2E2C22"/>
                        </a:solidFill>
                        <a:latin typeface="Gill Sans MT" panose="020B0502020104020203" pitchFamily="34" charset="77"/>
                        <a:ea typeface="Gill Sans"/>
                        <a:cs typeface="Gill Sans"/>
                        <a:sym typeface="Gill Sans"/>
                      </a:endParaRPr>
                    </a:p>
                  </a:txBody>
                  <a:tcPr marL="182880" marR="182880" marT="91440" marB="27432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415925" marR="0" lvl="0" indent="-285750" algn="l" rtl="0">
                        <a:lnSpc>
                          <a:spcPct val="100000"/>
                        </a:lnSpc>
                        <a:spcBef>
                          <a:spcPts val="0"/>
                        </a:spcBef>
                        <a:spcAft>
                          <a:spcPts val="0"/>
                        </a:spcAft>
                        <a:buClr>
                          <a:srgbClr val="2E2C22"/>
                        </a:buClr>
                        <a:buSzPct val="100000"/>
                        <a:buFont typeface="Arial" panose="020B0604020202020204" pitchFamily="34" charset="0"/>
                        <a:buChar char="•"/>
                      </a:pPr>
                      <a:r>
                        <a:rPr lang="en-US" sz="1400" u="none" strike="noStrike" cap="none" dirty="0">
                          <a:solidFill>
                            <a:srgbClr val="2E2C22"/>
                          </a:solidFill>
                          <a:latin typeface="Gill Sans MT" panose="020B0502020104020203" pitchFamily="34" charset="77"/>
                          <a:ea typeface="Gill Sans"/>
                          <a:cs typeface="Gill Sans"/>
                          <a:sym typeface="Gill Sans"/>
                        </a:rPr>
                        <a:t>Monitoring systems with norms change indicators.</a:t>
                      </a:r>
                      <a:endParaRPr sz="1400" u="none" strike="noStrike" cap="none" dirty="0">
                        <a:solidFill>
                          <a:srgbClr val="2E2C22"/>
                        </a:solidFill>
                        <a:latin typeface="Gill Sans MT" panose="020B0502020104020203" pitchFamily="34" charset="77"/>
                        <a:ea typeface="Gill Sans"/>
                        <a:cs typeface="Gill Sans"/>
                        <a:sym typeface="Gill Sans"/>
                      </a:endParaRPr>
                    </a:p>
                    <a:p>
                      <a:pPr marL="415925" marR="0" lvl="0" indent="-285750" algn="l" rtl="0">
                        <a:lnSpc>
                          <a:spcPct val="100000"/>
                        </a:lnSpc>
                        <a:spcBef>
                          <a:spcPts val="2000"/>
                        </a:spcBef>
                        <a:spcAft>
                          <a:spcPts val="0"/>
                        </a:spcAft>
                        <a:buClr>
                          <a:srgbClr val="2E2C22"/>
                        </a:buClr>
                        <a:buSzPct val="100000"/>
                        <a:buFont typeface="Arial" panose="020B0604020202020204" pitchFamily="34" charset="0"/>
                        <a:buChar char="•"/>
                      </a:pPr>
                      <a:r>
                        <a:rPr lang="en-US" sz="1400" u="none" strike="noStrike" cap="none" dirty="0">
                          <a:solidFill>
                            <a:srgbClr val="2E2C22"/>
                          </a:solidFill>
                          <a:latin typeface="Gill Sans MT" panose="020B0502020104020203" pitchFamily="34" charset="77"/>
                          <a:ea typeface="Gill Sans"/>
                          <a:cs typeface="Gill Sans"/>
                          <a:sym typeface="Gill Sans"/>
                        </a:rPr>
                        <a:t>Rapid studies to test new strategies.</a:t>
                      </a:r>
                      <a:endParaRPr sz="1400" u="none" strike="noStrike" cap="none" dirty="0">
                        <a:solidFill>
                          <a:srgbClr val="2E2C22"/>
                        </a:solidFill>
                        <a:latin typeface="Gill Sans MT" panose="020B0502020104020203" pitchFamily="34" charset="77"/>
                        <a:ea typeface="Gill Sans"/>
                        <a:cs typeface="Gill Sans"/>
                        <a:sym typeface="Gill Sans"/>
                      </a:endParaRPr>
                    </a:p>
                    <a:p>
                      <a:pPr marL="415925" marR="0" lvl="0" indent="-285750" algn="l" rtl="0">
                        <a:lnSpc>
                          <a:spcPct val="100000"/>
                        </a:lnSpc>
                        <a:spcBef>
                          <a:spcPts val="2000"/>
                        </a:spcBef>
                        <a:spcAft>
                          <a:spcPts val="0"/>
                        </a:spcAft>
                        <a:buClr>
                          <a:srgbClr val="2E2C22"/>
                        </a:buClr>
                        <a:buSzPct val="100000"/>
                        <a:buFont typeface="Arial" panose="020B0604020202020204" pitchFamily="34" charset="0"/>
                        <a:buChar char="•"/>
                      </a:pPr>
                      <a:r>
                        <a:rPr lang="en-US" sz="1400" u="none" strike="noStrike" cap="none" dirty="0">
                          <a:solidFill>
                            <a:srgbClr val="2E2C22"/>
                          </a:solidFill>
                          <a:latin typeface="Gill Sans MT" panose="020B0502020104020203" pitchFamily="34" charset="77"/>
                          <a:ea typeface="Gill Sans"/>
                          <a:cs typeface="Gill Sans"/>
                          <a:sym typeface="Gill Sans"/>
                        </a:rPr>
                        <a:t>Periodic guided-learning reflections with staff.</a:t>
                      </a:r>
                      <a:endParaRPr sz="1400" u="none" strike="noStrike" cap="none" dirty="0">
                        <a:solidFill>
                          <a:srgbClr val="2E2C22"/>
                        </a:solidFill>
                        <a:latin typeface="Gill Sans MT" panose="020B0502020104020203" pitchFamily="34" charset="77"/>
                        <a:ea typeface="Gill Sans"/>
                        <a:cs typeface="Gill Sans"/>
                        <a:sym typeface="Gill Sans"/>
                      </a:endParaRPr>
                    </a:p>
                    <a:p>
                      <a:pPr marL="415925" marR="0" lvl="0" indent="-285750" algn="l" rtl="0">
                        <a:lnSpc>
                          <a:spcPct val="100000"/>
                        </a:lnSpc>
                        <a:spcBef>
                          <a:spcPts val="2000"/>
                        </a:spcBef>
                        <a:spcAft>
                          <a:spcPts val="0"/>
                        </a:spcAft>
                        <a:buClr>
                          <a:srgbClr val="2E2C22"/>
                        </a:buClr>
                        <a:buSzPct val="100000"/>
                        <a:buFont typeface="Arial" panose="020B0604020202020204" pitchFamily="34" charset="0"/>
                        <a:buChar char="•"/>
                      </a:pPr>
                      <a:r>
                        <a:rPr lang="en-US" sz="1400" u="none" strike="noStrike" cap="none" dirty="0">
                          <a:solidFill>
                            <a:srgbClr val="2E2C22"/>
                          </a:solidFill>
                          <a:latin typeface="Gill Sans MT" panose="020B0502020104020203" pitchFamily="34" charset="77"/>
                          <a:ea typeface="Gill Sans"/>
                          <a:cs typeface="Gill Sans"/>
                          <a:sym typeface="Gill Sans"/>
                        </a:rPr>
                        <a:t>Periodic check-ins with community monitors.</a:t>
                      </a:r>
                      <a:endParaRPr sz="1400" u="none" strike="noStrike" cap="none" dirty="0">
                        <a:solidFill>
                          <a:srgbClr val="2E2C22"/>
                        </a:solidFill>
                        <a:latin typeface="Gill Sans MT" panose="020B0502020104020203" pitchFamily="34" charset="77"/>
                        <a:ea typeface="Gill Sans"/>
                        <a:cs typeface="Gill Sans"/>
                        <a:sym typeface="Gill Sans"/>
                      </a:endParaRPr>
                    </a:p>
                  </a:txBody>
                  <a:tcPr marL="182880" marR="182880" marT="91440" marB="27432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bl>
          </a:graphicData>
        </a:graphic>
      </p:graphicFrame>
      <p:sp>
        <p:nvSpPr>
          <p:cNvPr id="4" name="Rectangle 3">
            <a:extLst>
              <a:ext uri="{FF2B5EF4-FFF2-40B4-BE49-F238E27FC236}">
                <a16:creationId xmlns:a16="http://schemas.microsoft.com/office/drawing/2014/main" id="{97838A37-B689-47C3-BF74-12F11D52D44A}"/>
              </a:ext>
            </a:extLst>
          </p:cNvPr>
          <p:cNvSpPr/>
          <p:nvPr/>
        </p:nvSpPr>
        <p:spPr>
          <a:xfrm>
            <a:off x="81455" y="5357670"/>
            <a:ext cx="7076090" cy="1015663"/>
          </a:xfrm>
          <a:prstGeom prst="rect">
            <a:avLst/>
          </a:prstGeom>
        </p:spPr>
        <p:txBody>
          <a:bodyPr wrap="square">
            <a:spAutoFit/>
          </a:bodyPr>
          <a:lstStyle/>
          <a:p>
            <a:pPr lvl="0">
              <a:buClr>
                <a:srgbClr val="000000"/>
              </a:buClr>
              <a:buSzPct val="100000"/>
            </a:pPr>
            <a:r>
              <a:rPr lang="en-US" sz="3000" b="1" dirty="0">
                <a:solidFill>
                  <a:srgbClr val="B4B62B"/>
                </a:solidFill>
                <a:latin typeface="Gill Sans MT" panose="020B0502020104020203" pitchFamily="34" charset="0"/>
              </a:rPr>
              <a:t>Monitoring Diffusion in Norms-Shifting Programs</a:t>
            </a:r>
          </a:p>
        </p:txBody>
      </p:sp>
      <p:sp>
        <p:nvSpPr>
          <p:cNvPr id="8" name="Rectangle 7">
            <a:extLst>
              <a:ext uri="{FF2B5EF4-FFF2-40B4-BE49-F238E27FC236}">
                <a16:creationId xmlns:a16="http://schemas.microsoft.com/office/drawing/2014/main" id="{F1C31F46-557D-45C5-B311-9DC2DA6DD2EF}"/>
              </a:ext>
            </a:extLst>
          </p:cNvPr>
          <p:cNvSpPr/>
          <p:nvPr/>
        </p:nvSpPr>
        <p:spPr>
          <a:xfrm>
            <a:off x="131618" y="6658533"/>
            <a:ext cx="6896100" cy="2308324"/>
          </a:xfrm>
          <a:prstGeom prst="rect">
            <a:avLst/>
          </a:prstGeom>
        </p:spPr>
        <p:txBody>
          <a:bodyPr wrap="square">
            <a:spAutoFit/>
          </a:bodyPr>
          <a:lstStyle/>
          <a:p>
            <a:pPr marL="182880" lvl="0">
              <a:buClr>
                <a:srgbClr val="000000"/>
              </a:buClr>
              <a:buSzPts val="4400"/>
            </a:pPr>
            <a:r>
              <a:rPr lang="en-US" sz="1600" dirty="0">
                <a:solidFill>
                  <a:srgbClr val="393941"/>
                </a:solidFill>
                <a:latin typeface="Gill Sans MT" panose="020B0502020104020203" pitchFamily="34" charset="0"/>
              </a:rPr>
              <a:t>NSIs can have planned diffusion strategies, and diffusion also happens outside of project outputs, in unpredictable ways, especially for social change. </a:t>
            </a:r>
          </a:p>
          <a:p>
            <a:pPr marL="182880" lvl="0">
              <a:buClr>
                <a:srgbClr val="000000"/>
              </a:buClr>
              <a:buSzPts val="4400"/>
            </a:pPr>
            <a:endParaRPr lang="en-US" sz="1600" dirty="0">
              <a:solidFill>
                <a:srgbClr val="393941"/>
              </a:solidFill>
              <a:latin typeface="Gill Sans MT" panose="020B0502020104020203" pitchFamily="34" charset="0"/>
            </a:endParaRPr>
          </a:p>
          <a:p>
            <a:pPr marL="182880" lvl="0">
              <a:buClr>
                <a:srgbClr val="000000"/>
              </a:buClr>
              <a:buSzPts val="4400"/>
            </a:pPr>
            <a:r>
              <a:rPr lang="en-US" sz="1600" dirty="0">
                <a:solidFill>
                  <a:srgbClr val="393941"/>
                </a:solidFill>
                <a:latin typeface="Gill Sans MT" panose="020B0502020104020203" pitchFamily="34" charset="0"/>
              </a:rPr>
              <a:t>Hence, diffusion of norms change is complex and difficult to track through routine program monitoring. </a:t>
            </a:r>
          </a:p>
          <a:p>
            <a:pPr marL="182880" lvl="0">
              <a:buClr>
                <a:srgbClr val="000000"/>
              </a:buClr>
              <a:buSzPts val="4400"/>
            </a:pPr>
            <a:endParaRPr lang="en-US" sz="1600" dirty="0">
              <a:solidFill>
                <a:srgbClr val="393941"/>
              </a:solidFill>
              <a:latin typeface="Gill Sans MT" panose="020B0502020104020203" pitchFamily="34" charset="0"/>
            </a:endParaRPr>
          </a:p>
          <a:p>
            <a:pPr marL="182880" lvl="0">
              <a:buClr>
                <a:srgbClr val="000000"/>
              </a:buClr>
              <a:buSzPts val="4400"/>
            </a:pPr>
            <a:r>
              <a:rPr lang="en-US" sz="1600" dirty="0">
                <a:solidFill>
                  <a:srgbClr val="393941"/>
                </a:solidFill>
                <a:latin typeface="Gill Sans MT" panose="020B0502020104020203" pitchFamily="34" charset="0"/>
              </a:rPr>
              <a:t>Programs with organized diffusion as a strategy can monitor the ways they expect those changes to unfurl, which can help teams understand norms shifting over time when combined with evaluation research.</a:t>
            </a:r>
          </a:p>
        </p:txBody>
      </p:sp>
      <p:grpSp>
        <p:nvGrpSpPr>
          <p:cNvPr id="10" name="Google Shape;610;p480">
            <a:extLst>
              <a:ext uri="{FF2B5EF4-FFF2-40B4-BE49-F238E27FC236}">
                <a16:creationId xmlns:a16="http://schemas.microsoft.com/office/drawing/2014/main" id="{343AF595-1A7F-4295-8721-27DC5FBDBB4B}"/>
              </a:ext>
            </a:extLst>
          </p:cNvPr>
          <p:cNvGrpSpPr/>
          <p:nvPr/>
        </p:nvGrpSpPr>
        <p:grpSpPr>
          <a:xfrm>
            <a:off x="6038790" y="5209629"/>
            <a:ext cx="1371600" cy="1371600"/>
            <a:chOff x="1368325" y="1090737"/>
            <a:chExt cx="3532094" cy="3532094"/>
          </a:xfrm>
        </p:grpSpPr>
        <p:sp>
          <p:nvSpPr>
            <p:cNvPr id="11" name="Google Shape;611;p480">
              <a:extLst>
                <a:ext uri="{FF2B5EF4-FFF2-40B4-BE49-F238E27FC236}">
                  <a16:creationId xmlns:a16="http://schemas.microsoft.com/office/drawing/2014/main" id="{5FB5B4C7-C5BD-4D50-BD52-A32FF360F7A8}"/>
                </a:ext>
              </a:extLst>
            </p:cNvPr>
            <p:cNvSpPr/>
            <p:nvPr/>
          </p:nvSpPr>
          <p:spPr>
            <a:xfrm>
              <a:off x="1368325" y="1090737"/>
              <a:ext cx="3532094" cy="3532094"/>
            </a:xfrm>
            <a:prstGeom prst="ellipse">
              <a:avLst/>
            </a:prstGeom>
            <a:solidFill>
              <a:srgbClr val="CBB303"/>
            </a:solidFill>
            <a:ln w="66675" cap="flat" cmpd="sng">
              <a:solidFill>
                <a:srgbClr val="FFFFF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700" b="0" i="0" u="none" strike="noStrike" cap="none">
                <a:solidFill>
                  <a:srgbClr val="2EC3C5"/>
                </a:solidFill>
                <a:latin typeface="Gill Sans"/>
                <a:ea typeface="Gill Sans"/>
                <a:cs typeface="Gill Sans"/>
                <a:sym typeface="Gill Sans"/>
              </a:endParaRPr>
            </a:p>
          </p:txBody>
        </p:sp>
        <p:pic>
          <p:nvPicPr>
            <p:cNvPr id="12" name="Google Shape;612;p480" descr="Cheers outline">
              <a:extLst>
                <a:ext uri="{FF2B5EF4-FFF2-40B4-BE49-F238E27FC236}">
                  <a16:creationId xmlns:a16="http://schemas.microsoft.com/office/drawing/2014/main" id="{6010CD24-715A-4EF5-A4D6-F84C0BB6048A}"/>
                </a:ext>
              </a:extLst>
            </p:cNvPr>
            <p:cNvPicPr preferRelativeResize="0"/>
            <p:nvPr/>
          </p:nvPicPr>
          <p:blipFill rotWithShape="1">
            <a:blip r:embed="rId3">
              <a:alphaModFix/>
            </a:blip>
            <a:srcRect/>
            <a:stretch/>
          </p:blipFill>
          <p:spPr>
            <a:xfrm>
              <a:off x="1557715" y="1379662"/>
              <a:ext cx="3153314" cy="3153314"/>
            </a:xfrm>
            <a:prstGeom prst="rect">
              <a:avLst/>
            </a:prstGeom>
            <a:noFill/>
            <a:ln>
              <a:noFill/>
            </a:ln>
          </p:spPr>
        </p:pic>
      </p:grpSp>
    </p:spTree>
    <p:custDataLst>
      <p:tags r:id="rId1"/>
    </p:custDataLst>
    <p:extLst>
      <p:ext uri="{BB962C8B-B14F-4D97-AF65-F5344CB8AC3E}">
        <p14:creationId xmlns:p14="http://schemas.microsoft.com/office/powerpoint/2010/main" val="147809165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8"/>
          <p:cNvSpPr>
            <a:spLocks noGrp="1"/>
          </p:cNvSpPr>
          <p:nvPr>
            <p:ph type="body" sz="quarter" idx="10"/>
          </p:nvPr>
        </p:nvSpPr>
        <p:spPr>
          <a:xfrm>
            <a:off x="152400" y="152400"/>
            <a:ext cx="6629400" cy="430742"/>
          </a:xfrm>
        </p:spPr>
        <p:txBody>
          <a:bodyPr/>
          <a:lstStyle/>
          <a:p>
            <a:pPr algn="l"/>
            <a:r>
              <a:rPr lang="en-US" sz="1150" dirty="0"/>
              <a:t>MODULE 4 MEASURING NORMATIVE SHIFTS IN COMPLEX ENVIRONMENTS </a:t>
            </a:r>
            <a:r>
              <a:rPr lang="en-US" dirty="0"/>
              <a:t/>
            </a:r>
            <a:br>
              <a:rPr lang="en-US" dirty="0"/>
            </a:br>
            <a:endParaRPr lang="en-US" dirty="0"/>
          </a:p>
        </p:txBody>
      </p:sp>
      <p:sp>
        <p:nvSpPr>
          <p:cNvPr id="4" name="Text Placeholder 3">
            <a:extLst>
              <a:ext uri="{FF2B5EF4-FFF2-40B4-BE49-F238E27FC236}">
                <a16:creationId xmlns:a16="http://schemas.microsoft.com/office/drawing/2014/main" id="{5236E8ED-B211-4903-B34E-86A6B35EC63F}"/>
              </a:ext>
            </a:extLst>
          </p:cNvPr>
          <p:cNvSpPr>
            <a:spLocks noGrp="1"/>
          </p:cNvSpPr>
          <p:nvPr>
            <p:ph type="body" sz="quarter" idx="11"/>
          </p:nvPr>
        </p:nvSpPr>
        <p:spPr>
          <a:xfrm>
            <a:off x="152169" y="5137362"/>
            <a:ext cx="5486400" cy="430742"/>
          </a:xfrm>
        </p:spPr>
        <p:txBody>
          <a:bodyPr/>
          <a:lstStyle/>
          <a:p>
            <a:r>
              <a:rPr lang="en-US" sz="3000" dirty="0">
                <a:solidFill>
                  <a:srgbClr val="B4B62B"/>
                </a:solidFill>
              </a:rPr>
              <a:t>Learning Agendas</a:t>
            </a:r>
          </a:p>
        </p:txBody>
      </p:sp>
      <p:sp>
        <p:nvSpPr>
          <p:cNvPr id="12" name="Google Shape;486;p479">
            <a:extLst>
              <a:ext uri="{FF2B5EF4-FFF2-40B4-BE49-F238E27FC236}">
                <a16:creationId xmlns:a16="http://schemas.microsoft.com/office/drawing/2014/main" id="{1BBE0E70-EEBF-4EA4-92CC-3615BBA6DC55}"/>
              </a:ext>
            </a:extLst>
          </p:cNvPr>
          <p:cNvSpPr txBox="1">
            <a:spLocks/>
          </p:cNvSpPr>
          <p:nvPr/>
        </p:nvSpPr>
        <p:spPr>
          <a:xfrm>
            <a:off x="152401" y="5929878"/>
            <a:ext cx="6043584" cy="2813877"/>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228600" algn="just" rtl="0">
              <a:lnSpc>
                <a:spcPct val="90000"/>
              </a:lnSpc>
              <a:spcBef>
                <a:spcPts val="0"/>
              </a:spcBef>
              <a:spcAft>
                <a:spcPts val="0"/>
              </a:spcAft>
              <a:buClr>
                <a:srgbClr val="2E2C22"/>
              </a:buClr>
              <a:buSzPts val="4000"/>
              <a:buFont typeface="Arial"/>
              <a:buNone/>
              <a:defRPr sz="44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482600" algn="just" rtl="0">
              <a:lnSpc>
                <a:spcPct val="100000"/>
              </a:lnSpc>
              <a:spcBef>
                <a:spcPts val="2400"/>
              </a:spcBef>
              <a:spcAft>
                <a:spcPts val="0"/>
              </a:spcAft>
              <a:buClr>
                <a:srgbClr val="393941"/>
              </a:buClr>
              <a:buSzPts val="4000"/>
              <a:buFont typeface="Arial"/>
              <a:buChar char="•"/>
              <a:defRPr sz="4000" b="0" i="0" u="none" strike="noStrike" cap="none">
                <a:solidFill>
                  <a:srgbClr val="393941"/>
                </a:solidFill>
                <a:latin typeface="Gill Sans"/>
                <a:ea typeface="Gill Sans"/>
                <a:cs typeface="Gill Sans"/>
                <a:sym typeface="Gill Sans"/>
              </a:defRPr>
            </a:lvl2pPr>
            <a:lvl3pPr marL="1371600" marR="0" lvl="2" indent="-482600" algn="just" rtl="0">
              <a:lnSpc>
                <a:spcPct val="100000"/>
              </a:lnSpc>
              <a:spcBef>
                <a:spcPts val="0"/>
              </a:spcBef>
              <a:spcAft>
                <a:spcPts val="0"/>
              </a:spcAft>
              <a:buClr>
                <a:srgbClr val="393941"/>
              </a:buClr>
              <a:buSzPts val="4000"/>
              <a:buFont typeface="Arial"/>
              <a:buChar char="•"/>
              <a:defRPr sz="4000" b="0" i="0" u="none" strike="noStrike" cap="none">
                <a:solidFill>
                  <a:srgbClr val="393941"/>
                </a:solidFill>
                <a:latin typeface="Gill Sans"/>
                <a:ea typeface="Gill Sans"/>
                <a:cs typeface="Gill Sans"/>
                <a:sym typeface="Gill Sans"/>
              </a:defRPr>
            </a:lvl3pPr>
            <a:lvl4pPr marL="1828800" marR="0" lvl="3" indent="-482600" algn="just" rtl="0">
              <a:lnSpc>
                <a:spcPct val="100000"/>
              </a:lnSpc>
              <a:spcBef>
                <a:spcPts val="0"/>
              </a:spcBef>
              <a:spcAft>
                <a:spcPts val="0"/>
              </a:spcAft>
              <a:buClr>
                <a:srgbClr val="393941"/>
              </a:buClr>
              <a:buSzPts val="4000"/>
              <a:buFont typeface="Arial"/>
              <a:buChar char="•"/>
              <a:defRPr sz="4000" b="0" i="0" u="none" strike="noStrike" cap="none">
                <a:solidFill>
                  <a:srgbClr val="393941"/>
                </a:solidFill>
                <a:latin typeface="Gill Sans"/>
                <a:ea typeface="Gill Sans"/>
                <a:cs typeface="Gill Sans"/>
                <a:sym typeface="Gill Sans"/>
              </a:defRPr>
            </a:lvl4pPr>
            <a:lvl5pPr marL="2286000" marR="0" lvl="4" indent="-482600" algn="just" rtl="0">
              <a:lnSpc>
                <a:spcPct val="100000"/>
              </a:lnSpc>
              <a:spcBef>
                <a:spcPts val="0"/>
              </a:spcBef>
              <a:spcAft>
                <a:spcPts val="0"/>
              </a:spcAft>
              <a:buClr>
                <a:srgbClr val="393941"/>
              </a:buClr>
              <a:buSzPts val="4000"/>
              <a:buFont typeface="Arial"/>
              <a:buChar char="•"/>
              <a:defRPr sz="4000" b="0" i="0" u="none" strike="noStrike" cap="none">
                <a:solidFill>
                  <a:srgbClr val="393941"/>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pPr marL="0" marR="0" lvl="0" indent="0" algn="l" defTabSz="914400" rtl="0" eaLnBrk="1" fontAlgn="auto" latinLnBrk="0" hangingPunct="1">
              <a:lnSpc>
                <a:spcPct val="100000"/>
              </a:lnSpc>
              <a:spcBef>
                <a:spcPts val="0"/>
              </a:spcBef>
              <a:spcAft>
                <a:spcPts val="0"/>
              </a:spcAft>
              <a:buClr>
                <a:srgbClr val="000000"/>
              </a:buClr>
              <a:buSzPts val="4000"/>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rPr>
              <a:t>1.</a:t>
            </a:r>
            <a:r>
              <a:rPr kumimoji="0" lang="en-US" sz="1600" b="0" i="0" u="none" strike="noStrike" kern="0" cap="none" spc="0" normalizeH="0" noProof="0" dirty="0">
                <a:ln>
                  <a:noFill/>
                </a:ln>
                <a:solidFill>
                  <a:srgbClr val="2E2C22"/>
                </a:solidFill>
                <a:effectLst/>
                <a:uLnTx/>
                <a:uFillTx/>
                <a:latin typeface="Gill Sans MT" panose="020B0502020104020203" pitchFamily="34" charset="77"/>
                <a:cs typeface="Gill Sans"/>
                <a:sym typeface="Gill Sans"/>
              </a:rPr>
              <a:t> </a:t>
            </a: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rPr>
              <a:t>Have you ever used learning agendas to focus gathering information to monitor project implementation and social change? What were benefits and challenges?</a:t>
            </a:r>
          </a:p>
          <a:p>
            <a:pPr marL="0" marR="0" lvl="0" indent="0" algn="l" defTabSz="914400" rtl="0" eaLnBrk="1" fontAlgn="auto" latinLnBrk="0" hangingPunct="1">
              <a:lnSpc>
                <a:spcPct val="100000"/>
              </a:lnSpc>
              <a:spcBef>
                <a:spcPts val="1200"/>
              </a:spcBef>
              <a:spcAft>
                <a:spcPts val="0"/>
              </a:spcAft>
              <a:buClr>
                <a:srgbClr val="000000"/>
              </a:buClr>
              <a:buSzPts val="4000"/>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rPr>
              <a:t>2. Given the intangible nature of social change (that is, social change is not easily countable), what kinds of monitoring and rapid studies were or could be done? And by whom? What might be challenges?</a:t>
            </a:r>
          </a:p>
        </p:txBody>
      </p:sp>
      <p:sp>
        <p:nvSpPr>
          <p:cNvPr id="17" name="Google Shape;487;p479">
            <a:extLst>
              <a:ext uri="{FF2B5EF4-FFF2-40B4-BE49-F238E27FC236}">
                <a16:creationId xmlns:a16="http://schemas.microsoft.com/office/drawing/2014/main" id="{68ED3D88-6EAD-4273-923F-8D7DEE0C3B17}"/>
              </a:ext>
            </a:extLst>
          </p:cNvPr>
          <p:cNvSpPr txBox="1">
            <a:spLocks/>
          </p:cNvSpPr>
          <p:nvPr/>
        </p:nvSpPr>
        <p:spPr>
          <a:xfrm>
            <a:off x="279425" y="4852930"/>
            <a:ext cx="4516120" cy="577850"/>
          </a:xfrm>
          <a:prstGeom prst="rect">
            <a:avLst/>
          </a:prstGeom>
          <a:noFill/>
          <a:ln>
            <a:noFill/>
          </a:ln>
        </p:spPr>
        <p:txBody>
          <a:bodyPr spcFirstLastPara="1" wrap="square" lIns="91425" tIns="45700" rIns="91425" bIns="45700" anchor="t" anchorCtr="0">
            <a:noAutofit/>
          </a:bodyPr>
          <a:lstStyle>
            <a:lvl1pPr marL="0" marR="0" indent="0"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1pPr>
            <a:lvl2pPr marL="0" marR="0" indent="72866"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2pPr>
            <a:lvl3pPr marL="0" marR="0" indent="145733"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3pPr>
            <a:lvl4pPr marL="0" marR="0" indent="218599"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4pPr>
            <a:lvl5pPr marL="0" marR="0" indent="291465"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5pPr>
            <a:lvl6pPr marL="0" marR="0" indent="364331"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6pPr>
            <a:lvl7pPr marL="0" marR="0" indent="437198"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7pPr>
            <a:lvl8pPr marL="0" marR="0" indent="510064"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8pPr>
            <a:lvl9pPr marL="0" marR="0" indent="582930"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9pPr>
          </a:lstStyle>
          <a:p>
            <a:pPr algn="l">
              <a:buClr>
                <a:srgbClr val="7A7B83"/>
              </a:buClr>
              <a:buSzPts val="3600"/>
              <a:buFont typeface="Gill Sans"/>
              <a:buNone/>
            </a:pPr>
            <a:r>
              <a:rPr lang="en-US" sz="1400" kern="0" dirty="0">
                <a:latin typeface="Gill Sans MT" panose="020B0502020104020203" pitchFamily="34" charset="77"/>
              </a:rPr>
              <a:t>GROUP DISCUSSION</a:t>
            </a:r>
          </a:p>
        </p:txBody>
      </p:sp>
      <p:sp>
        <p:nvSpPr>
          <p:cNvPr id="8" name="Rectangle 7">
            <a:extLst>
              <a:ext uri="{FF2B5EF4-FFF2-40B4-BE49-F238E27FC236}">
                <a16:creationId xmlns:a16="http://schemas.microsoft.com/office/drawing/2014/main" id="{8789761C-D244-44B1-9CC2-796730DA731A}"/>
              </a:ext>
            </a:extLst>
          </p:cNvPr>
          <p:cNvSpPr/>
          <p:nvPr/>
        </p:nvSpPr>
        <p:spPr>
          <a:xfrm>
            <a:off x="72155" y="666848"/>
            <a:ext cx="5916560" cy="1015663"/>
          </a:xfrm>
          <a:prstGeom prst="rect">
            <a:avLst/>
          </a:prstGeom>
        </p:spPr>
        <p:txBody>
          <a:bodyPr wrap="square">
            <a:spAutoFit/>
          </a:bodyPr>
          <a:lstStyle/>
          <a:p>
            <a:pPr lvl="0">
              <a:buClr>
                <a:srgbClr val="515257"/>
              </a:buClr>
              <a:buSzPts val="4000"/>
            </a:pPr>
            <a:r>
              <a:rPr lang="en-US" sz="3000" b="1" dirty="0">
                <a:solidFill>
                  <a:srgbClr val="B4B62B"/>
                </a:solidFill>
                <a:latin typeface="Gill Sans MT" panose="020B0502020104020203" pitchFamily="34" charset="77"/>
              </a:rPr>
              <a:t>Strategy Testing Using Learning Agendas</a:t>
            </a:r>
          </a:p>
        </p:txBody>
      </p:sp>
      <p:sp>
        <p:nvSpPr>
          <p:cNvPr id="18" name="Google Shape;467;p23">
            <a:extLst>
              <a:ext uri="{FF2B5EF4-FFF2-40B4-BE49-F238E27FC236}">
                <a16:creationId xmlns:a16="http://schemas.microsoft.com/office/drawing/2014/main" id="{F907F697-BF01-4E34-B87F-502F56A35196}"/>
              </a:ext>
            </a:extLst>
          </p:cNvPr>
          <p:cNvSpPr txBox="1">
            <a:spLocks/>
          </p:cNvSpPr>
          <p:nvPr/>
        </p:nvSpPr>
        <p:spPr>
          <a:xfrm>
            <a:off x="204815" y="1825861"/>
            <a:ext cx="5916560" cy="236220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just" rtl="0">
              <a:lnSpc>
                <a:spcPct val="90000"/>
              </a:lnSpc>
              <a:spcBef>
                <a:spcPts val="0"/>
              </a:spcBef>
              <a:spcAft>
                <a:spcPts val="0"/>
              </a:spcAft>
              <a:buClr>
                <a:srgbClr val="2E2C22"/>
              </a:buClr>
              <a:buSzPts val="3600"/>
              <a:buFont typeface="Arial"/>
              <a:buNone/>
              <a:defRPr sz="4400" b="0" i="0" u="none" strike="noStrike" cap="none">
                <a:solidFill>
                  <a:srgbClr val="2E2C22"/>
                </a:solidFill>
                <a:latin typeface="Gill Sans MT" panose="020B0502020104020203" pitchFamily="34" charset="77"/>
                <a:ea typeface="Gill Sans MT" panose="020B0502020104020203" pitchFamily="34" charset="77"/>
                <a:cs typeface="Gill Sans"/>
                <a:sym typeface="Gill Sans"/>
              </a:defRPr>
            </a:lvl1pPr>
            <a:lvl2pPr marL="914400" marR="0" lvl="1" indent="-228600" algn="just" rtl="0">
              <a:lnSpc>
                <a:spcPct val="100000"/>
              </a:lnSpc>
              <a:spcBef>
                <a:spcPts val="240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2pPr>
            <a:lvl3pPr marL="1371600" marR="0" lvl="2"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3pPr>
            <a:lvl4pPr marL="1828800" marR="0" lvl="3"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4pPr>
            <a:lvl5pPr marL="2286000" marR="0" lvl="4" indent="-228600" algn="just" rtl="0">
              <a:lnSpc>
                <a:spcPct val="100000"/>
              </a:lnSpc>
              <a:spcBef>
                <a:spcPts val="0"/>
              </a:spcBef>
              <a:spcAft>
                <a:spcPts val="0"/>
              </a:spcAft>
              <a:buClr>
                <a:srgbClr val="515257"/>
              </a:buClr>
              <a:buSzPts val="3600"/>
              <a:buFont typeface="Gill Sans"/>
              <a:buNone/>
              <a:defRPr sz="3600" b="0" i="0" u="none" strike="noStrike" cap="none">
                <a:solidFill>
                  <a:srgbClr val="515257"/>
                </a:solidFill>
                <a:latin typeface="Gill Sans"/>
                <a:ea typeface="Gill Sans"/>
                <a:cs typeface="Gill Sans"/>
                <a:sym typeface="Gill Sans"/>
              </a:defRPr>
            </a:lvl5pPr>
            <a:lvl6pPr marL="2743200" marR="0" lvl="5"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6pPr>
            <a:lvl7pPr marL="3200400" marR="0" lvl="6"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7pPr>
            <a:lvl8pPr marL="3657600" marR="0" lvl="7"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8pPr>
            <a:lvl9pPr marL="4114800" marR="0" lvl="8" indent="-228600" algn="just" rtl="0">
              <a:lnSpc>
                <a:spcPct val="100000"/>
              </a:lnSpc>
              <a:spcBef>
                <a:spcPts val="0"/>
              </a:spcBef>
              <a:spcAft>
                <a:spcPts val="0"/>
              </a:spcAft>
              <a:buClr>
                <a:srgbClr val="A6A7AC"/>
              </a:buClr>
              <a:buSzPts val="2300"/>
              <a:buFont typeface="PT Sans"/>
              <a:buNone/>
              <a:defRPr sz="2300" b="0" i="0" u="none" strike="noStrike" cap="none">
                <a:solidFill>
                  <a:srgbClr val="A6A7AC"/>
                </a:solidFill>
                <a:latin typeface="PT Sans"/>
                <a:ea typeface="PT Sans"/>
                <a:cs typeface="PT Sans"/>
                <a:sym typeface="PT Sans"/>
              </a:defRPr>
            </a:lvl9pPr>
          </a:lstStyle>
          <a:p>
            <a:pPr marL="0" marR="0" lvl="0" indent="0" algn="l" defTabSz="914400" rtl="0" eaLnBrk="1" fontAlgn="auto" latinLnBrk="0" hangingPunct="1">
              <a:lnSpc>
                <a:spcPct val="100000"/>
              </a:lnSpc>
              <a:spcBef>
                <a:spcPts val="0"/>
              </a:spcBef>
              <a:spcAft>
                <a:spcPts val="0"/>
              </a:spcAft>
              <a:buClr>
                <a:srgbClr val="2E2C22"/>
              </a:buClr>
              <a:buSzPts val="4000"/>
              <a:buFont typeface="Arial"/>
              <a:buNone/>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rPr>
              <a:t>Learning agendas can help guide learning on a range of implementation issues and needed adjustments:</a:t>
            </a:r>
          </a:p>
          <a:p>
            <a:pPr marL="285750" marR="0" lvl="0" indent="-285750" algn="l" defTabSz="914400" rtl="0" eaLnBrk="1" fontAlgn="auto" latinLnBrk="0" hangingPunct="1">
              <a:lnSpc>
                <a:spcPct val="100000"/>
              </a:lnSpc>
              <a:spcBef>
                <a:spcPts val="1000"/>
              </a:spcBef>
              <a:spcAft>
                <a:spcPts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rPr>
              <a:t>Testing of existing or new strategies.</a:t>
            </a:r>
          </a:p>
          <a:p>
            <a:pPr marL="285750" marR="0" lvl="0" indent="-285750" algn="l" defTabSz="914400" rtl="0" eaLnBrk="1" fontAlgn="auto" latinLnBrk="0" hangingPunct="1">
              <a:lnSpc>
                <a:spcPct val="100000"/>
              </a:lnSpc>
              <a:spcBef>
                <a:spcPts val="1000"/>
              </a:spcBef>
              <a:spcAft>
                <a:spcPts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rPr>
              <a:t>Strategies’ ease of implementation.</a:t>
            </a:r>
          </a:p>
          <a:p>
            <a:pPr marL="285750" marR="0" lvl="0" indent="-285750" algn="l" defTabSz="914400" rtl="0" eaLnBrk="1" fontAlgn="auto" latinLnBrk="0" hangingPunct="1">
              <a:lnSpc>
                <a:spcPct val="100000"/>
              </a:lnSpc>
              <a:spcBef>
                <a:spcPts val="1000"/>
              </a:spcBef>
              <a:spcAft>
                <a:spcPts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rPr>
              <a:t>How beneficiaries appreciate (or not) the NSI strategy.</a:t>
            </a:r>
          </a:p>
          <a:p>
            <a:pPr marL="285750" marR="0" lvl="0" indent="-285750" algn="l" defTabSz="914400" rtl="0" eaLnBrk="1" fontAlgn="auto" latinLnBrk="0" hangingPunct="1">
              <a:lnSpc>
                <a:spcPct val="100000"/>
              </a:lnSpc>
              <a:spcBef>
                <a:spcPts val="1000"/>
              </a:spcBef>
              <a:spcAft>
                <a:spcPts val="0"/>
              </a:spcAft>
              <a:buClr>
                <a:srgbClr val="000000"/>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rPr>
              <a:t>Whether activities are leading to expected social, behavioral, structural, or other shifts.</a:t>
            </a:r>
          </a:p>
          <a:p>
            <a:pPr marL="0" marR="0" lvl="0" indent="0" algn="just" defTabSz="914400" rtl="0" eaLnBrk="1" fontAlgn="auto" latinLnBrk="0" hangingPunct="1">
              <a:lnSpc>
                <a:spcPct val="100000"/>
              </a:lnSpc>
              <a:spcBef>
                <a:spcPts val="0"/>
              </a:spcBef>
              <a:spcAft>
                <a:spcPts val="2400"/>
              </a:spcAft>
              <a:buClr>
                <a:srgbClr val="515257"/>
              </a:buClr>
              <a:buSzPts val="3600"/>
              <a:buFont typeface="Arial"/>
              <a:buNone/>
              <a:tabLst/>
              <a:defRPr/>
            </a:pPr>
            <a:endParaRPr kumimoji="0" lang="en-US" sz="4400" b="0" i="0" u="none" strike="noStrike" kern="0" cap="none" spc="0" normalizeH="0" baseline="0" noProof="0" dirty="0">
              <a:ln>
                <a:noFill/>
              </a:ln>
              <a:solidFill>
                <a:srgbClr val="2E2C22"/>
              </a:solidFill>
              <a:effectLst/>
              <a:uLnTx/>
              <a:uFillTx/>
              <a:latin typeface="Gill Sans MT" panose="020B0502020104020203" pitchFamily="34" charset="77"/>
              <a:cs typeface="Gill Sans"/>
              <a:sym typeface="Gill Sans"/>
            </a:endParaRPr>
          </a:p>
        </p:txBody>
      </p:sp>
      <p:grpSp>
        <p:nvGrpSpPr>
          <p:cNvPr id="19" name="Google Shape;610;p480">
            <a:extLst>
              <a:ext uri="{FF2B5EF4-FFF2-40B4-BE49-F238E27FC236}">
                <a16:creationId xmlns:a16="http://schemas.microsoft.com/office/drawing/2014/main" id="{A4EEF8D1-0C4E-41D7-9FAD-7C4E7E910DF8}"/>
              </a:ext>
            </a:extLst>
          </p:cNvPr>
          <p:cNvGrpSpPr/>
          <p:nvPr/>
        </p:nvGrpSpPr>
        <p:grpSpPr>
          <a:xfrm>
            <a:off x="6121375" y="1140061"/>
            <a:ext cx="1371600" cy="1371600"/>
            <a:chOff x="1368325" y="1090737"/>
            <a:chExt cx="3532094" cy="3532094"/>
          </a:xfrm>
        </p:grpSpPr>
        <p:sp>
          <p:nvSpPr>
            <p:cNvPr id="20" name="Google Shape;611;p480">
              <a:extLst>
                <a:ext uri="{FF2B5EF4-FFF2-40B4-BE49-F238E27FC236}">
                  <a16:creationId xmlns:a16="http://schemas.microsoft.com/office/drawing/2014/main" id="{2978374F-AA49-4630-8F6E-B56E91C5737C}"/>
                </a:ext>
              </a:extLst>
            </p:cNvPr>
            <p:cNvSpPr/>
            <p:nvPr/>
          </p:nvSpPr>
          <p:spPr>
            <a:xfrm>
              <a:off x="1368325" y="1090737"/>
              <a:ext cx="3532094" cy="3532094"/>
            </a:xfrm>
            <a:prstGeom prst="ellipse">
              <a:avLst/>
            </a:prstGeom>
            <a:solidFill>
              <a:srgbClr val="CBB303"/>
            </a:solidFill>
            <a:ln w="66675" cap="flat" cmpd="sng">
              <a:solidFill>
                <a:srgbClr val="FFFFF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700" b="0" i="0" u="none" strike="noStrike" cap="none">
                <a:solidFill>
                  <a:srgbClr val="2EC3C5"/>
                </a:solidFill>
                <a:latin typeface="Gill Sans"/>
                <a:ea typeface="Gill Sans"/>
                <a:cs typeface="Gill Sans"/>
                <a:sym typeface="Gill Sans"/>
              </a:endParaRPr>
            </a:p>
          </p:txBody>
        </p:sp>
        <p:pic>
          <p:nvPicPr>
            <p:cNvPr id="21" name="Google Shape;612;p480" descr="Cheers outline">
              <a:extLst>
                <a:ext uri="{FF2B5EF4-FFF2-40B4-BE49-F238E27FC236}">
                  <a16:creationId xmlns:a16="http://schemas.microsoft.com/office/drawing/2014/main" id="{C16A6A64-F218-47C7-90E3-3790073CE5B3}"/>
                </a:ext>
              </a:extLst>
            </p:cNvPr>
            <p:cNvPicPr preferRelativeResize="0"/>
            <p:nvPr/>
          </p:nvPicPr>
          <p:blipFill rotWithShape="1">
            <a:blip r:embed="rId4">
              <a:alphaModFix/>
            </a:blip>
            <a:srcRect/>
            <a:stretch/>
          </p:blipFill>
          <p:spPr>
            <a:xfrm>
              <a:off x="1557715" y="1379662"/>
              <a:ext cx="3153314" cy="3153314"/>
            </a:xfrm>
            <a:prstGeom prst="rect">
              <a:avLst/>
            </a:prstGeom>
            <a:noFill/>
            <a:ln>
              <a:noFill/>
            </a:ln>
          </p:spPr>
        </p:pic>
      </p:grpSp>
      <p:grpSp>
        <p:nvGrpSpPr>
          <p:cNvPr id="22" name="Google Shape;491;p479">
            <a:extLst>
              <a:ext uri="{FF2B5EF4-FFF2-40B4-BE49-F238E27FC236}">
                <a16:creationId xmlns:a16="http://schemas.microsoft.com/office/drawing/2014/main" id="{9B7662E9-A685-4FCA-B9B1-A397FEA61823}"/>
              </a:ext>
            </a:extLst>
          </p:cNvPr>
          <p:cNvGrpSpPr/>
          <p:nvPr/>
        </p:nvGrpSpPr>
        <p:grpSpPr>
          <a:xfrm>
            <a:off x="6121375" y="4775588"/>
            <a:ext cx="1371600" cy="1371600"/>
            <a:chOff x="1368325" y="1083283"/>
            <a:chExt cx="3532094" cy="3532094"/>
          </a:xfrm>
        </p:grpSpPr>
        <p:sp>
          <p:nvSpPr>
            <p:cNvPr id="23" name="Google Shape;492;p479">
              <a:extLst>
                <a:ext uri="{FF2B5EF4-FFF2-40B4-BE49-F238E27FC236}">
                  <a16:creationId xmlns:a16="http://schemas.microsoft.com/office/drawing/2014/main" id="{B3FED89A-95E3-409D-A9D0-839DC808704C}"/>
                </a:ext>
              </a:extLst>
            </p:cNvPr>
            <p:cNvSpPr/>
            <p:nvPr/>
          </p:nvSpPr>
          <p:spPr>
            <a:xfrm>
              <a:off x="1368325" y="1083283"/>
              <a:ext cx="3532094" cy="3532094"/>
            </a:xfrm>
            <a:prstGeom prst="ellipse">
              <a:avLst/>
            </a:prstGeom>
            <a:solidFill>
              <a:srgbClr val="CBB303"/>
            </a:solidFill>
            <a:ln w="66675" cap="flat" cmpd="sng">
              <a:solidFill>
                <a:srgbClr val="FFFFFF"/>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700" b="0" i="0" u="none" strike="noStrike" cap="none">
                <a:solidFill>
                  <a:schemeClr val="lt1"/>
                </a:solidFill>
                <a:latin typeface="Gill Sans"/>
                <a:ea typeface="Gill Sans"/>
                <a:cs typeface="Gill Sans"/>
                <a:sym typeface="Gill Sans"/>
              </a:endParaRPr>
            </a:p>
          </p:txBody>
        </p:sp>
        <p:pic>
          <p:nvPicPr>
            <p:cNvPr id="24" name="Google Shape;493;p479">
              <a:extLst>
                <a:ext uri="{FF2B5EF4-FFF2-40B4-BE49-F238E27FC236}">
                  <a16:creationId xmlns:a16="http://schemas.microsoft.com/office/drawing/2014/main" id="{0AF2C02F-31A9-4C71-A5DC-6381FF12A263}"/>
                </a:ext>
              </a:extLst>
            </p:cNvPr>
            <p:cNvPicPr preferRelativeResize="0"/>
            <p:nvPr/>
          </p:nvPicPr>
          <p:blipFill rotWithShape="1">
            <a:blip r:embed="rId5">
              <a:alphaModFix/>
            </a:blip>
            <a:srcRect/>
            <a:stretch/>
          </p:blipFill>
          <p:spPr>
            <a:xfrm>
              <a:off x="1902078" y="1869704"/>
              <a:ext cx="2431692" cy="1900633"/>
            </a:xfrm>
            <a:prstGeom prst="rect">
              <a:avLst/>
            </a:prstGeom>
            <a:noFill/>
            <a:ln>
              <a:noFill/>
            </a:ln>
          </p:spPr>
        </p:pic>
      </p:grpSp>
    </p:spTree>
    <p:custDataLst>
      <p:tags r:id="rId1"/>
    </p:custDataLst>
    <p:extLst>
      <p:ext uri="{BB962C8B-B14F-4D97-AF65-F5344CB8AC3E}">
        <p14:creationId xmlns:p14="http://schemas.microsoft.com/office/powerpoint/2010/main" val="44534170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DB510-8E51-4405-BE6E-3BF34784ADD4}"/>
              </a:ext>
            </a:extLst>
          </p:cNvPr>
          <p:cNvSpPr>
            <a:spLocks noGrp="1"/>
          </p:cNvSpPr>
          <p:nvPr>
            <p:ph type="body" sz="quarter" idx="10"/>
          </p:nvPr>
        </p:nvSpPr>
        <p:spPr>
          <a:xfrm>
            <a:off x="152400" y="115887"/>
            <a:ext cx="6019800" cy="430742"/>
          </a:xfrm>
        </p:spPr>
        <p:txBody>
          <a:bodyPr/>
          <a:lstStyle/>
          <a:p>
            <a:pPr lvl="0" algn="l"/>
            <a:r>
              <a:rPr lang="en-US" dirty="0"/>
              <a:t>MODULE 4 | MEASURING NORMATIVE SHIFTS IN COMPLEX ENVIRONMENTS </a:t>
            </a:r>
            <a:br>
              <a:rPr lang="en-US" dirty="0"/>
            </a:br>
            <a:endParaRPr lang="en-US" dirty="0"/>
          </a:p>
        </p:txBody>
      </p:sp>
      <p:sp>
        <p:nvSpPr>
          <p:cNvPr id="3" name="Text Placeholder 2">
            <a:extLst>
              <a:ext uri="{FF2B5EF4-FFF2-40B4-BE49-F238E27FC236}">
                <a16:creationId xmlns:a16="http://schemas.microsoft.com/office/drawing/2014/main" id="{0E4BBB00-1FF6-462A-91BC-0AA2271E314C}"/>
              </a:ext>
            </a:extLst>
          </p:cNvPr>
          <p:cNvSpPr>
            <a:spLocks noGrp="1"/>
          </p:cNvSpPr>
          <p:nvPr>
            <p:ph type="body" sz="quarter" idx="11"/>
          </p:nvPr>
        </p:nvSpPr>
        <p:spPr>
          <a:xfrm>
            <a:off x="152400" y="685800"/>
            <a:ext cx="6781800" cy="533400"/>
          </a:xfrm>
        </p:spPr>
        <p:txBody>
          <a:bodyPr/>
          <a:lstStyle/>
          <a:p>
            <a:r>
              <a:rPr lang="en-US" sz="3000" dirty="0">
                <a:solidFill>
                  <a:srgbClr val="B4B62B"/>
                </a:solidFill>
              </a:rPr>
              <a:t>Individual vs. Social Norm Measures</a:t>
            </a:r>
          </a:p>
        </p:txBody>
      </p:sp>
      <p:graphicFrame>
        <p:nvGraphicFramePr>
          <p:cNvPr id="6" name="Google Shape;697;p41">
            <a:extLst>
              <a:ext uri="{FF2B5EF4-FFF2-40B4-BE49-F238E27FC236}">
                <a16:creationId xmlns:a16="http://schemas.microsoft.com/office/drawing/2014/main" id="{F1D8EFD2-2734-4DC0-9CA1-F626D504C642}"/>
              </a:ext>
            </a:extLst>
          </p:cNvPr>
          <p:cNvGraphicFramePr/>
          <p:nvPr>
            <p:extLst>
              <p:ext uri="{D42A27DB-BD31-4B8C-83A1-F6EECF244321}">
                <p14:modId xmlns:p14="http://schemas.microsoft.com/office/powerpoint/2010/main" val="1671882087"/>
              </p:ext>
            </p:extLst>
          </p:nvPr>
        </p:nvGraphicFramePr>
        <p:xfrm>
          <a:off x="304800" y="1358371"/>
          <a:ext cx="6781800" cy="3734928"/>
        </p:xfrm>
        <a:graphic>
          <a:graphicData uri="http://schemas.openxmlformats.org/drawingml/2006/table">
            <a:tbl>
              <a:tblPr>
                <a:noFill/>
              </a:tblPr>
              <a:tblGrid>
                <a:gridCol w="1870268">
                  <a:extLst>
                    <a:ext uri="{9D8B030D-6E8A-4147-A177-3AD203B41FA5}">
                      <a16:colId xmlns:a16="http://schemas.microsoft.com/office/drawing/2014/main" val="20000"/>
                    </a:ext>
                  </a:extLst>
                </a:gridCol>
                <a:gridCol w="1775708">
                  <a:extLst>
                    <a:ext uri="{9D8B030D-6E8A-4147-A177-3AD203B41FA5}">
                      <a16:colId xmlns:a16="http://schemas.microsoft.com/office/drawing/2014/main" val="20001"/>
                    </a:ext>
                  </a:extLst>
                </a:gridCol>
                <a:gridCol w="3135824">
                  <a:extLst>
                    <a:ext uri="{9D8B030D-6E8A-4147-A177-3AD203B41FA5}">
                      <a16:colId xmlns:a16="http://schemas.microsoft.com/office/drawing/2014/main" val="20002"/>
                    </a:ext>
                  </a:extLst>
                </a:gridCol>
              </a:tblGrid>
              <a:tr h="588679">
                <a:tc>
                  <a:txBody>
                    <a:bodyPr/>
                    <a:lstStyle/>
                    <a:p>
                      <a:pPr marL="0" marR="0" lvl="0" indent="0" algn="l" rtl="0">
                        <a:lnSpc>
                          <a:spcPct val="100000"/>
                        </a:lnSpc>
                        <a:spcBef>
                          <a:spcPts val="0"/>
                        </a:spcBef>
                        <a:spcAft>
                          <a:spcPts val="0"/>
                        </a:spcAft>
                        <a:buClr>
                          <a:srgbClr val="FFFFFF"/>
                        </a:buClr>
                        <a:buSzPts val="4800"/>
                        <a:buFont typeface="Gill Sans"/>
                        <a:buNone/>
                      </a:pPr>
                      <a:r>
                        <a:rPr lang="en-US" sz="1300" b="1" i="0" u="none" strike="noStrike" cap="none" dirty="0">
                          <a:solidFill>
                            <a:schemeClr val="bg2">
                              <a:lumMod val="10000"/>
                            </a:schemeClr>
                          </a:solidFill>
                          <a:latin typeface="Gill Sans MT" panose="020B0502020104020203" pitchFamily="34" charset="77"/>
                          <a:ea typeface="Gill Sans"/>
                          <a:cs typeface="Gill Sans"/>
                          <a:sym typeface="Gill Sans"/>
                        </a:rPr>
                        <a:t>TYPE OF MEASURE</a:t>
                      </a:r>
                      <a:endParaRPr sz="130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tc>
                  <a:txBody>
                    <a:bodyPr/>
                    <a:lstStyle/>
                    <a:p>
                      <a:pPr marL="0" marR="0" lvl="0" indent="0" algn="l" rtl="0">
                        <a:lnSpc>
                          <a:spcPct val="100000"/>
                        </a:lnSpc>
                        <a:spcBef>
                          <a:spcPts val="0"/>
                        </a:spcBef>
                        <a:spcAft>
                          <a:spcPts val="0"/>
                        </a:spcAft>
                        <a:buClr>
                          <a:srgbClr val="FFFFFF"/>
                        </a:buClr>
                        <a:buSzPts val="4800"/>
                        <a:buFont typeface="Gill Sans"/>
                        <a:buNone/>
                      </a:pPr>
                      <a:r>
                        <a:rPr lang="en-US" sz="1300" b="1" i="0" u="none" strike="noStrike" cap="none" dirty="0">
                          <a:solidFill>
                            <a:schemeClr val="bg2">
                              <a:lumMod val="10000"/>
                            </a:schemeClr>
                          </a:solidFill>
                          <a:latin typeface="Gill Sans MT" panose="020B0502020104020203" pitchFamily="34" charset="77"/>
                          <a:ea typeface="Gill Sans"/>
                          <a:cs typeface="Gill Sans"/>
                          <a:sym typeface="Gill Sans"/>
                        </a:rPr>
                        <a:t>MEASURING</a:t>
                      </a:r>
                      <a:endParaRPr sz="130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tc>
                  <a:txBody>
                    <a:bodyPr/>
                    <a:lstStyle/>
                    <a:p>
                      <a:pPr marL="0" marR="0" lvl="0" indent="0" algn="l" rtl="0">
                        <a:lnSpc>
                          <a:spcPct val="100000"/>
                        </a:lnSpc>
                        <a:spcBef>
                          <a:spcPts val="0"/>
                        </a:spcBef>
                        <a:spcAft>
                          <a:spcPts val="0"/>
                        </a:spcAft>
                        <a:buClr>
                          <a:srgbClr val="FFFFFF"/>
                        </a:buClr>
                        <a:buSzPts val="4800"/>
                        <a:buFont typeface="Gill Sans"/>
                        <a:buNone/>
                      </a:pPr>
                      <a:r>
                        <a:rPr lang="en-US" sz="1300" b="1" i="0" u="none" strike="noStrike" cap="none" dirty="0">
                          <a:solidFill>
                            <a:schemeClr val="bg2">
                              <a:lumMod val="10000"/>
                            </a:schemeClr>
                          </a:solidFill>
                          <a:latin typeface="Gill Sans MT" panose="020B0502020104020203" pitchFamily="34" charset="77"/>
                          <a:ea typeface="Gill Sans"/>
                          <a:cs typeface="Gill Sans"/>
                          <a:sym typeface="Gill Sans"/>
                        </a:rPr>
                        <a:t>EXAMPLE QUESTION</a:t>
                      </a:r>
                      <a:endParaRPr sz="1300" b="1"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extLst>
                  <a:ext uri="{0D108BD9-81ED-4DB2-BD59-A6C34878D82A}">
                    <a16:rowId xmlns:a16="http://schemas.microsoft.com/office/drawing/2014/main" val="10000"/>
                  </a:ext>
                </a:extLst>
              </a:tr>
              <a:tr h="809031">
                <a:tc>
                  <a:txBody>
                    <a:bodyPr/>
                    <a:lstStyle/>
                    <a:p>
                      <a:pPr marL="0" marR="0" lvl="0" indent="0" algn="l" rtl="0">
                        <a:lnSpc>
                          <a:spcPct val="100000"/>
                        </a:lnSpc>
                        <a:spcBef>
                          <a:spcPts val="0"/>
                        </a:spcBef>
                        <a:spcAft>
                          <a:spcPts val="0"/>
                        </a:spcAft>
                        <a:buClr>
                          <a:srgbClr val="2E2C22"/>
                        </a:buClr>
                        <a:buSzPts val="4400"/>
                        <a:buFont typeface="Gill Sans"/>
                        <a:buNone/>
                      </a:pPr>
                      <a:r>
                        <a:rPr lang="en-US" sz="1400" b="0" i="0" u="none" strike="noStrike" cap="none">
                          <a:solidFill>
                            <a:srgbClr val="2E2C22"/>
                          </a:solidFill>
                          <a:latin typeface="Gill Sans MT" panose="020B0502020104020203" pitchFamily="34" charset="77"/>
                          <a:ea typeface="Gill Sans"/>
                          <a:cs typeface="Gill Sans"/>
                          <a:sym typeface="Gill Sans"/>
                        </a:rPr>
                        <a:t>Individual measures</a:t>
                      </a:r>
                      <a:endParaRPr sz="1400" u="none" strike="noStrike" cap="none">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2E2C22"/>
                        </a:buClr>
                        <a:buSzPts val="4400"/>
                        <a:buFont typeface="Gill Sans"/>
                        <a:buNone/>
                      </a:pPr>
                      <a:r>
                        <a:rPr lang="en-US" sz="1400" b="0" i="0" u="none" strike="noStrike" cap="none">
                          <a:solidFill>
                            <a:srgbClr val="2E2C22"/>
                          </a:solidFill>
                          <a:latin typeface="Gill Sans MT" panose="020B0502020104020203" pitchFamily="34" charset="77"/>
                          <a:ea typeface="Gill Sans"/>
                          <a:cs typeface="Gill Sans"/>
                          <a:sym typeface="Gill Sans"/>
                        </a:rPr>
                        <a:t>Attitude</a:t>
                      </a:r>
                      <a:endParaRPr sz="1400" u="none" strike="noStrike" cap="none">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2E2C22"/>
                        </a:buClr>
                        <a:buSzPts val="4400"/>
                        <a:buFont typeface="Gill Sans"/>
                        <a:buNone/>
                      </a:pPr>
                      <a:r>
                        <a:rPr lang="en-US" sz="1400" b="1" i="0" u="none" strike="noStrike" cap="none" dirty="0">
                          <a:solidFill>
                            <a:srgbClr val="2E2C22"/>
                          </a:solidFill>
                          <a:latin typeface="Gill Sans MT" panose="020B0502020104020203" pitchFamily="34" charset="77"/>
                          <a:ea typeface="Gill Sans"/>
                          <a:cs typeface="Gill Sans"/>
                          <a:sym typeface="Gill Sans"/>
                        </a:rPr>
                        <a:t>Should</a:t>
                      </a:r>
                      <a:r>
                        <a:rPr lang="en-US" sz="1400" b="0" i="0" u="none" strike="noStrike" cap="none" dirty="0">
                          <a:solidFill>
                            <a:srgbClr val="2E2C22"/>
                          </a:solidFill>
                          <a:latin typeface="Gill Sans MT" panose="020B0502020104020203" pitchFamily="34" charset="77"/>
                          <a:ea typeface="Gill Sans"/>
                          <a:cs typeface="Gill Sans"/>
                          <a:sym typeface="Gill Sans"/>
                        </a:rPr>
                        <a:t> people your age wear face masks In public?</a:t>
                      </a:r>
                      <a:endParaRPr sz="1400" u="none" strike="noStrike" cap="none" dirty="0">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1238528">
                <a:tc rowSpan="2">
                  <a:txBody>
                    <a:bodyPr/>
                    <a:lstStyle/>
                    <a:p>
                      <a:pPr marL="0" marR="0" lvl="0" indent="0" algn="l" rtl="0">
                        <a:lnSpc>
                          <a:spcPct val="100000"/>
                        </a:lnSpc>
                        <a:spcBef>
                          <a:spcPts val="0"/>
                        </a:spcBef>
                        <a:spcAft>
                          <a:spcPts val="0"/>
                        </a:spcAft>
                        <a:buClr>
                          <a:srgbClr val="2E2C22"/>
                        </a:buClr>
                        <a:buSzPts val="4400"/>
                        <a:buFont typeface="Gill Sans"/>
                        <a:buNone/>
                      </a:pPr>
                      <a:r>
                        <a:rPr lang="en-US" sz="1400" b="0" i="0" u="none" strike="noStrike" cap="none">
                          <a:solidFill>
                            <a:srgbClr val="2E2C22"/>
                          </a:solidFill>
                          <a:latin typeface="Gill Sans MT" panose="020B0502020104020203" pitchFamily="34" charset="77"/>
                          <a:ea typeface="Gill Sans"/>
                          <a:cs typeface="Gill Sans"/>
                          <a:sym typeface="Gill Sans"/>
                        </a:rPr>
                        <a:t>Social norm </a:t>
                      </a:r>
                      <a:br>
                        <a:rPr lang="en-US" sz="1400" b="0" i="0" u="none" strike="noStrike" cap="none">
                          <a:solidFill>
                            <a:srgbClr val="2E2C22"/>
                          </a:solidFill>
                          <a:latin typeface="Gill Sans MT" panose="020B0502020104020203" pitchFamily="34" charset="77"/>
                          <a:ea typeface="Gill Sans"/>
                          <a:cs typeface="Gill Sans"/>
                          <a:sym typeface="Gill Sans"/>
                        </a:rPr>
                      </a:br>
                      <a:r>
                        <a:rPr lang="en-US" sz="1400" b="0" i="0" u="none" strike="noStrike" cap="none">
                          <a:solidFill>
                            <a:srgbClr val="2E2C22"/>
                          </a:solidFill>
                          <a:latin typeface="Gill Sans MT" panose="020B0502020104020203" pitchFamily="34" charset="77"/>
                          <a:ea typeface="Gill Sans"/>
                          <a:cs typeface="Gill Sans"/>
                          <a:sym typeface="Gill Sans"/>
                        </a:rPr>
                        <a:t>measures</a:t>
                      </a:r>
                      <a:endParaRPr sz="1400" u="none" strike="noStrike" cap="none">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2E2C22"/>
                        </a:buClr>
                        <a:buSzPts val="4400"/>
                        <a:buFont typeface="Gill Sans"/>
                        <a:buNone/>
                      </a:pPr>
                      <a:r>
                        <a:rPr lang="en-US" sz="1400" b="0" i="0" u="none" strike="noStrike" cap="none">
                          <a:solidFill>
                            <a:srgbClr val="2E2C22"/>
                          </a:solidFill>
                          <a:latin typeface="Gill Sans MT" panose="020B0502020104020203" pitchFamily="34" charset="77"/>
                          <a:ea typeface="Gill Sans"/>
                          <a:cs typeface="Gill Sans"/>
                          <a:sym typeface="Gill Sans"/>
                        </a:rPr>
                        <a:t>Descriptive norm</a:t>
                      </a:r>
                      <a:endParaRPr sz="1400" u="none" strike="noStrike" cap="none">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2E2C22"/>
                        </a:buClr>
                        <a:buSzPts val="4400"/>
                        <a:buFont typeface="Gill Sans"/>
                        <a:buNone/>
                      </a:pPr>
                      <a:r>
                        <a:rPr lang="en-US" sz="1400" b="0" i="0" u="none" strike="noStrike" cap="none">
                          <a:solidFill>
                            <a:srgbClr val="2E2C22"/>
                          </a:solidFill>
                          <a:latin typeface="Gill Sans MT" panose="020B0502020104020203" pitchFamily="34" charset="77"/>
                          <a:ea typeface="Gill Sans"/>
                          <a:cs typeface="Gill Sans"/>
                          <a:sym typeface="Gill Sans"/>
                        </a:rPr>
                        <a:t>Is wearing face masks in public </a:t>
                      </a:r>
                      <a:r>
                        <a:rPr lang="en-US" sz="1400" b="1" u="none" strike="noStrike" cap="none">
                          <a:solidFill>
                            <a:srgbClr val="2E2C22"/>
                          </a:solidFill>
                          <a:latin typeface="Gill Sans MT" panose="020B0502020104020203" pitchFamily="34" charset="77"/>
                          <a:ea typeface="Gill Sans"/>
                          <a:cs typeface="Gill Sans"/>
                          <a:sym typeface="Gill Sans"/>
                        </a:rPr>
                        <a:t>typical </a:t>
                      </a:r>
                      <a:r>
                        <a:rPr lang="en-US" sz="1400" u="none" strike="noStrike" cap="none">
                          <a:solidFill>
                            <a:srgbClr val="2E2C22"/>
                          </a:solidFill>
                          <a:latin typeface="Gill Sans MT" panose="020B0502020104020203" pitchFamily="34" charset="77"/>
                          <a:ea typeface="Gill Sans"/>
                          <a:cs typeface="Gill Sans"/>
                          <a:sym typeface="Gill Sans"/>
                        </a:rPr>
                        <a:t>among adults in your community?</a:t>
                      </a:r>
                      <a:endParaRPr sz="1400" u="none" strike="noStrike" cap="none">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r h="1098690">
                <a:tc vMerge="1">
                  <a:txBody>
                    <a:bodyPr/>
                    <a:lstStyle/>
                    <a:p>
                      <a:endParaRPr lang="en-US"/>
                    </a:p>
                  </a:txBody>
                  <a:tcPr/>
                </a:tc>
                <a:tc>
                  <a:txBody>
                    <a:bodyPr/>
                    <a:lstStyle/>
                    <a:p>
                      <a:pPr marL="0" marR="0" lvl="0" indent="0" algn="l" rtl="0">
                        <a:lnSpc>
                          <a:spcPct val="100000"/>
                        </a:lnSpc>
                        <a:spcBef>
                          <a:spcPts val="0"/>
                        </a:spcBef>
                        <a:spcAft>
                          <a:spcPts val="0"/>
                        </a:spcAft>
                        <a:buClr>
                          <a:srgbClr val="2E2C22"/>
                        </a:buClr>
                        <a:buSzPts val="4400"/>
                        <a:buFont typeface="Gill Sans"/>
                        <a:buNone/>
                      </a:pPr>
                      <a:r>
                        <a:rPr lang="en-US" sz="1400" b="0" i="0" u="none" strike="noStrike" cap="none">
                          <a:solidFill>
                            <a:srgbClr val="2E2C22"/>
                          </a:solidFill>
                          <a:latin typeface="Gill Sans MT" panose="020B0502020104020203" pitchFamily="34" charset="77"/>
                          <a:ea typeface="Gill Sans"/>
                          <a:cs typeface="Gill Sans"/>
                          <a:sym typeface="Gill Sans"/>
                        </a:rPr>
                        <a:t>Injunctive norm</a:t>
                      </a:r>
                      <a:endParaRPr sz="1400" u="none" strike="noStrike" cap="none">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a:txBody>
                    <a:bodyPr/>
                    <a:lstStyle/>
                    <a:p>
                      <a:pPr marL="0" marR="0" lvl="0" indent="0" algn="l" rtl="0">
                        <a:lnSpc>
                          <a:spcPct val="100000"/>
                        </a:lnSpc>
                        <a:spcBef>
                          <a:spcPts val="0"/>
                        </a:spcBef>
                        <a:spcAft>
                          <a:spcPts val="0"/>
                        </a:spcAft>
                        <a:buClr>
                          <a:srgbClr val="2E2C22"/>
                        </a:buClr>
                        <a:buSzPts val="4400"/>
                        <a:buFont typeface="Gill Sans"/>
                        <a:buNone/>
                      </a:pPr>
                      <a:r>
                        <a:rPr lang="en-US" sz="1400" b="0" i="0" u="none" strike="noStrike" cap="none" dirty="0">
                          <a:solidFill>
                            <a:srgbClr val="2E2C22"/>
                          </a:solidFill>
                          <a:latin typeface="Gill Sans MT" panose="020B0502020104020203" pitchFamily="34" charset="77"/>
                          <a:ea typeface="Gill Sans"/>
                          <a:cs typeface="Gill Sans"/>
                          <a:sym typeface="Gill Sans"/>
                        </a:rPr>
                        <a:t>Is wearing face masks in public </a:t>
                      </a:r>
                      <a:r>
                        <a:rPr lang="en-US" sz="1400" b="1" u="none" strike="noStrike" cap="none" dirty="0">
                          <a:solidFill>
                            <a:srgbClr val="2E2C22"/>
                          </a:solidFill>
                          <a:latin typeface="Gill Sans MT" panose="020B0502020104020203" pitchFamily="34" charset="77"/>
                          <a:ea typeface="Gill Sans"/>
                          <a:cs typeface="Gill Sans"/>
                          <a:sym typeface="Gill Sans"/>
                        </a:rPr>
                        <a:t>approved of </a:t>
                      </a:r>
                      <a:r>
                        <a:rPr lang="en-US" sz="1400" u="none" strike="noStrike" cap="none" dirty="0">
                          <a:solidFill>
                            <a:srgbClr val="2E2C22"/>
                          </a:solidFill>
                          <a:latin typeface="Gill Sans MT" panose="020B0502020104020203" pitchFamily="34" charset="77"/>
                          <a:ea typeface="Gill Sans"/>
                          <a:cs typeface="Gill Sans"/>
                          <a:sym typeface="Gill Sans"/>
                        </a:rPr>
                        <a:t>among adults in your community?</a:t>
                      </a:r>
                      <a:endParaRPr sz="1400" u="none" strike="noStrike" cap="none" dirty="0">
                        <a:solidFill>
                          <a:srgbClr val="2E2C22"/>
                        </a:solidFill>
                        <a:latin typeface="Gill Sans MT" panose="020B0502020104020203" pitchFamily="34" charset="77"/>
                        <a:ea typeface="Gill Sans"/>
                        <a:cs typeface="Gill Sans"/>
                        <a:sym typeface="Gill Sans"/>
                      </a:endParaRPr>
                    </a:p>
                  </a:txBody>
                  <a:tcPr marL="365775"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3"/>
                  </a:ext>
                </a:extLst>
              </a:tr>
            </a:tbl>
          </a:graphicData>
        </a:graphic>
      </p:graphicFrame>
      <p:sp>
        <p:nvSpPr>
          <p:cNvPr id="4" name="Rectangle 3">
            <a:extLst>
              <a:ext uri="{FF2B5EF4-FFF2-40B4-BE49-F238E27FC236}">
                <a16:creationId xmlns:a16="http://schemas.microsoft.com/office/drawing/2014/main" id="{8A3D7D1F-7766-4872-883A-B6643D301EAB}"/>
              </a:ext>
            </a:extLst>
          </p:cNvPr>
          <p:cNvSpPr/>
          <p:nvPr/>
        </p:nvSpPr>
        <p:spPr>
          <a:xfrm>
            <a:off x="39414" y="5229106"/>
            <a:ext cx="7391400" cy="1015663"/>
          </a:xfrm>
          <a:prstGeom prst="rect">
            <a:avLst/>
          </a:prstGeom>
        </p:spPr>
        <p:txBody>
          <a:bodyPr wrap="square">
            <a:spAutoFit/>
          </a:bodyPr>
          <a:lstStyle/>
          <a:p>
            <a:pPr lvl="0">
              <a:buClr>
                <a:srgbClr val="000000"/>
              </a:buClr>
              <a:buSzPts val="4000"/>
            </a:pPr>
            <a:r>
              <a:rPr lang="en-US" sz="3000" b="1" dirty="0">
                <a:solidFill>
                  <a:srgbClr val="B4B62B"/>
                </a:solidFill>
                <a:latin typeface="Gill Sans MT" panose="020B0502020104020203" pitchFamily="34" charset="77"/>
              </a:rPr>
              <a:t>Characteristics of a Promising Social Norms Measure</a:t>
            </a:r>
          </a:p>
        </p:txBody>
      </p:sp>
      <p:sp>
        <p:nvSpPr>
          <p:cNvPr id="7" name="Rectangle 6">
            <a:extLst>
              <a:ext uri="{FF2B5EF4-FFF2-40B4-BE49-F238E27FC236}">
                <a16:creationId xmlns:a16="http://schemas.microsoft.com/office/drawing/2014/main" id="{5E87BA14-CF68-4E20-B117-C2EB71EEC2DB}"/>
              </a:ext>
            </a:extLst>
          </p:cNvPr>
          <p:cNvSpPr/>
          <p:nvPr/>
        </p:nvSpPr>
        <p:spPr>
          <a:xfrm>
            <a:off x="190500" y="6257816"/>
            <a:ext cx="7391400" cy="3354765"/>
          </a:xfrm>
          <a:prstGeom prst="rect">
            <a:avLst/>
          </a:prstGeom>
        </p:spPr>
        <p:txBody>
          <a:bodyPr wrap="square">
            <a:spAutoFit/>
          </a:bodyPr>
          <a:lstStyle/>
          <a:p>
            <a:pPr lvl="0">
              <a:buClr>
                <a:srgbClr val="000000"/>
              </a:buClr>
              <a:buSzPts val="4000"/>
            </a:pPr>
            <a:r>
              <a:rPr lang="en-US" sz="1600" dirty="0">
                <a:solidFill>
                  <a:schemeClr val="bg2">
                    <a:lumMod val="10000"/>
                  </a:schemeClr>
                </a:solidFill>
                <a:latin typeface="Gill Sans MT" panose="020B0502020104020203" pitchFamily="34" charset="77"/>
              </a:rPr>
              <a:t>1.  Is specific about a concrete scenario and expected outcome. </a:t>
            </a:r>
          </a:p>
          <a:p>
            <a:pPr lvl="0">
              <a:spcBef>
                <a:spcPts val="2000"/>
              </a:spcBef>
              <a:buClr>
                <a:srgbClr val="000000"/>
              </a:buClr>
              <a:buSzPts val="4000"/>
            </a:pPr>
            <a:r>
              <a:rPr lang="en-US" sz="1600" dirty="0">
                <a:solidFill>
                  <a:schemeClr val="bg2">
                    <a:lumMod val="10000"/>
                  </a:schemeClr>
                </a:solidFill>
                <a:latin typeface="Gill Sans MT" panose="020B0502020104020203" pitchFamily="34" charset="77"/>
              </a:rPr>
              <a:t>2.  Refers to specific behaviors. </a:t>
            </a:r>
          </a:p>
          <a:p>
            <a:pPr lvl="0">
              <a:spcBef>
                <a:spcPts val="2000"/>
              </a:spcBef>
              <a:buClr>
                <a:srgbClr val="000000"/>
              </a:buClr>
              <a:buSzPts val="4000"/>
            </a:pPr>
            <a:r>
              <a:rPr lang="en-US" sz="1600" dirty="0">
                <a:solidFill>
                  <a:schemeClr val="bg2">
                    <a:lumMod val="10000"/>
                  </a:schemeClr>
                </a:solidFill>
                <a:latin typeface="Gill Sans MT" panose="020B0502020104020203" pitchFamily="34" charset="77"/>
              </a:rPr>
              <a:t>3.  Refers to a reference group. If not, it’s an individual attitude.</a:t>
            </a:r>
          </a:p>
          <a:p>
            <a:pPr lvl="0">
              <a:spcBef>
                <a:spcPts val="2000"/>
              </a:spcBef>
              <a:buClr>
                <a:srgbClr val="000000"/>
              </a:buClr>
              <a:buSzPts val="4000"/>
            </a:pPr>
            <a:r>
              <a:rPr lang="en-US" sz="1600" dirty="0">
                <a:solidFill>
                  <a:schemeClr val="bg2">
                    <a:lumMod val="10000"/>
                  </a:schemeClr>
                </a:solidFill>
                <a:latin typeface="Gill Sans MT" panose="020B0502020104020203" pitchFamily="34" charset="77"/>
              </a:rPr>
              <a:t>4.  Measures both injunctive and descriptive norms.</a:t>
            </a:r>
          </a:p>
          <a:p>
            <a:pPr lvl="0">
              <a:spcBef>
                <a:spcPts val="2000"/>
              </a:spcBef>
              <a:buClr>
                <a:srgbClr val="000000"/>
              </a:buClr>
              <a:buSzPts val="4000"/>
            </a:pPr>
            <a:r>
              <a:rPr lang="en-US" sz="1600" dirty="0">
                <a:solidFill>
                  <a:schemeClr val="bg2">
                    <a:lumMod val="10000"/>
                  </a:schemeClr>
                </a:solidFill>
                <a:latin typeface="Gill Sans MT" panose="020B0502020104020203" pitchFamily="34" charset="77"/>
              </a:rPr>
              <a:t>5.  Determines whether sanctions exist and how much they matter.</a:t>
            </a:r>
          </a:p>
          <a:p>
            <a:pPr lvl="0">
              <a:spcBef>
                <a:spcPts val="2000"/>
              </a:spcBef>
              <a:buClr>
                <a:srgbClr val="000000"/>
              </a:buClr>
              <a:buSzPts val="4000"/>
            </a:pPr>
            <a:r>
              <a:rPr lang="en-US" sz="1600" dirty="0">
                <a:solidFill>
                  <a:schemeClr val="bg2">
                    <a:lumMod val="10000"/>
                  </a:schemeClr>
                </a:solidFill>
                <a:latin typeface="Gill Sans MT" panose="020B0502020104020203" pitchFamily="34" charset="77"/>
              </a:rPr>
              <a:t>6.  May take different forms.</a:t>
            </a:r>
          </a:p>
          <a:p>
            <a:pPr lvl="0">
              <a:spcBef>
                <a:spcPts val="2000"/>
              </a:spcBef>
              <a:buClr>
                <a:srgbClr val="000000"/>
              </a:buClr>
              <a:buSzPts val="4000"/>
            </a:pPr>
            <a:r>
              <a:rPr lang="en-US" sz="1600" dirty="0">
                <a:solidFill>
                  <a:schemeClr val="bg2">
                    <a:lumMod val="10000"/>
                  </a:schemeClr>
                </a:solidFill>
                <a:latin typeface="Gill Sans MT" panose="020B0502020104020203" pitchFamily="34" charset="77"/>
              </a:rPr>
              <a:t>7. May measure collective norms (aggregated attitudes rather than perceived norms). </a:t>
            </a:r>
          </a:p>
        </p:txBody>
      </p:sp>
    </p:spTree>
    <p:custDataLst>
      <p:tags r:id="rId1"/>
    </p:custDataLst>
    <p:extLst>
      <p:ext uri="{BB962C8B-B14F-4D97-AF65-F5344CB8AC3E}">
        <p14:creationId xmlns:p14="http://schemas.microsoft.com/office/powerpoint/2010/main" val="151608833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DB510-8E51-4405-BE6E-3BF34784ADD4}"/>
              </a:ext>
            </a:extLst>
          </p:cNvPr>
          <p:cNvSpPr>
            <a:spLocks noGrp="1"/>
          </p:cNvSpPr>
          <p:nvPr>
            <p:ph type="body" sz="quarter" idx="10"/>
          </p:nvPr>
        </p:nvSpPr>
        <p:spPr>
          <a:xfrm>
            <a:off x="136071" y="152400"/>
            <a:ext cx="6172200" cy="228600"/>
          </a:xfrm>
        </p:spPr>
        <p:txBody>
          <a:bodyPr/>
          <a:lstStyle/>
          <a:p>
            <a:pPr lvl="0" algn="l"/>
            <a:r>
              <a:rPr lang="en-US" dirty="0"/>
              <a:t>MODULE 4 | MEASURING NORMATIVE SHIFTS IN COMPLEX </a:t>
            </a:r>
            <a:r>
              <a:rPr lang="en-US" sz="1150" dirty="0"/>
              <a:t>ENVIRONMENTS</a:t>
            </a:r>
            <a:r>
              <a:rPr lang="en-US" dirty="0"/>
              <a:t> </a:t>
            </a:r>
          </a:p>
        </p:txBody>
      </p:sp>
      <p:sp>
        <p:nvSpPr>
          <p:cNvPr id="6" name="Text Placeholder 5">
            <a:extLst>
              <a:ext uri="{FF2B5EF4-FFF2-40B4-BE49-F238E27FC236}">
                <a16:creationId xmlns:a16="http://schemas.microsoft.com/office/drawing/2014/main" id="{3067C7E3-E2D9-47B6-BA70-9C98255F60AB}"/>
              </a:ext>
            </a:extLst>
          </p:cNvPr>
          <p:cNvSpPr>
            <a:spLocks noGrp="1"/>
          </p:cNvSpPr>
          <p:nvPr>
            <p:ph type="body" sz="quarter" idx="11"/>
          </p:nvPr>
        </p:nvSpPr>
        <p:spPr>
          <a:xfrm>
            <a:off x="0" y="423185"/>
            <a:ext cx="6477000" cy="533400"/>
          </a:xfrm>
        </p:spPr>
        <p:txBody>
          <a:bodyPr/>
          <a:lstStyle/>
          <a:p>
            <a:r>
              <a:rPr lang="en-US" sz="3000" dirty="0">
                <a:solidFill>
                  <a:srgbClr val="B4B62B"/>
                </a:solidFill>
              </a:rPr>
              <a:t>Scales</a:t>
            </a:r>
            <a:r>
              <a:rPr lang="en-US" dirty="0"/>
              <a:t> </a:t>
            </a:r>
          </a:p>
        </p:txBody>
      </p:sp>
      <p:graphicFrame>
        <p:nvGraphicFramePr>
          <p:cNvPr id="12" name="Google Shape;752;p47">
            <a:extLst>
              <a:ext uri="{FF2B5EF4-FFF2-40B4-BE49-F238E27FC236}">
                <a16:creationId xmlns:a16="http://schemas.microsoft.com/office/drawing/2014/main" id="{D7430643-55C5-4DAE-B0A2-539187D54077}"/>
              </a:ext>
            </a:extLst>
          </p:cNvPr>
          <p:cNvGraphicFramePr>
            <a:graphicFrameLocks/>
          </p:cNvGraphicFramePr>
          <p:nvPr>
            <p:extLst>
              <p:ext uri="{D42A27DB-BD31-4B8C-83A1-F6EECF244321}">
                <p14:modId xmlns:p14="http://schemas.microsoft.com/office/powerpoint/2010/main" val="4104774154"/>
              </p:ext>
            </p:extLst>
          </p:nvPr>
        </p:nvGraphicFramePr>
        <p:xfrm>
          <a:off x="457199" y="972506"/>
          <a:ext cx="6858001" cy="4937780"/>
        </p:xfrm>
        <a:graphic>
          <a:graphicData uri="http://schemas.openxmlformats.org/drawingml/2006/table">
            <a:tbl>
              <a:tblPr firstRow="1" bandRow="1">
                <a:noFill/>
              </a:tblPr>
              <a:tblGrid>
                <a:gridCol w="3119107">
                  <a:extLst>
                    <a:ext uri="{9D8B030D-6E8A-4147-A177-3AD203B41FA5}">
                      <a16:colId xmlns:a16="http://schemas.microsoft.com/office/drawing/2014/main" val="20000"/>
                    </a:ext>
                  </a:extLst>
                </a:gridCol>
                <a:gridCol w="1292660">
                  <a:extLst>
                    <a:ext uri="{9D8B030D-6E8A-4147-A177-3AD203B41FA5}">
                      <a16:colId xmlns:a16="http://schemas.microsoft.com/office/drawing/2014/main" val="20001"/>
                    </a:ext>
                  </a:extLst>
                </a:gridCol>
                <a:gridCol w="1035331">
                  <a:extLst>
                    <a:ext uri="{9D8B030D-6E8A-4147-A177-3AD203B41FA5}">
                      <a16:colId xmlns:a16="http://schemas.microsoft.com/office/drawing/2014/main" val="20002"/>
                    </a:ext>
                  </a:extLst>
                </a:gridCol>
                <a:gridCol w="1410903">
                  <a:extLst>
                    <a:ext uri="{9D8B030D-6E8A-4147-A177-3AD203B41FA5}">
                      <a16:colId xmlns:a16="http://schemas.microsoft.com/office/drawing/2014/main" val="20003"/>
                    </a:ext>
                  </a:extLst>
                </a:gridCol>
              </a:tblGrid>
              <a:tr h="366361">
                <a:tc>
                  <a:txBody>
                    <a:bodyPr/>
                    <a:lstStyle/>
                    <a:p>
                      <a:pPr marL="0" marR="0" lvl="0" indent="0" algn="ctr" rtl="0">
                        <a:lnSpc>
                          <a:spcPct val="100000"/>
                        </a:lnSpc>
                        <a:spcBef>
                          <a:spcPts val="0"/>
                        </a:spcBef>
                        <a:spcAft>
                          <a:spcPts val="0"/>
                        </a:spcAft>
                        <a:buClr>
                          <a:schemeClr val="lt1"/>
                        </a:buClr>
                        <a:buSzPts val="2800"/>
                        <a:buFont typeface="Gill Sans"/>
                        <a:buNone/>
                      </a:pPr>
                      <a:endParaRPr sz="1400" b="1" i="0" u="none" strike="noStrike" cap="none" dirty="0">
                        <a:solidFill>
                          <a:srgbClr val="525357"/>
                        </a:solidFill>
                        <a:latin typeface="Gill Sans"/>
                        <a:ea typeface="Gill Sans"/>
                        <a:cs typeface="Gill Sans"/>
                        <a:sym typeface="Gill Sans"/>
                      </a:endParaRPr>
                    </a:p>
                  </a:txBody>
                  <a:tcPr marL="365750" marR="182875" marT="91450" marB="9145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tc gridSpan="3">
                  <a:txBody>
                    <a:bodyPr/>
                    <a:lstStyle/>
                    <a:p>
                      <a:pPr marL="0" marR="0" lvl="0" indent="0" algn="ctr" rtl="0">
                        <a:lnSpc>
                          <a:spcPct val="100000"/>
                        </a:lnSpc>
                        <a:spcBef>
                          <a:spcPts val="0"/>
                        </a:spcBef>
                        <a:spcAft>
                          <a:spcPts val="0"/>
                        </a:spcAft>
                        <a:buClr>
                          <a:srgbClr val="FFFFFF"/>
                        </a:buClr>
                        <a:buSzPts val="3200"/>
                        <a:buFont typeface="Gill Sans"/>
                        <a:buNone/>
                      </a:pPr>
                      <a:r>
                        <a:rPr lang="en-US" sz="1400" b="1" u="none" strike="noStrike" cap="none" dirty="0">
                          <a:solidFill>
                            <a:schemeClr val="bg2">
                              <a:lumMod val="10000"/>
                            </a:schemeClr>
                          </a:solidFill>
                        </a:rPr>
                        <a:t>PERCENT OF THE COMMUNITY</a:t>
                      </a:r>
                      <a:endParaRPr sz="1400" b="1" i="0" u="none" strike="noStrike" cap="none" dirty="0">
                        <a:solidFill>
                          <a:schemeClr val="bg2">
                            <a:lumMod val="10000"/>
                          </a:schemeClr>
                        </a:solidFill>
                        <a:latin typeface="Gill Sans"/>
                        <a:ea typeface="Gill Sans"/>
                        <a:cs typeface="Gill Sans"/>
                        <a:sym typeface="Gill Sans"/>
                      </a:endParaRPr>
                    </a:p>
                  </a:txBody>
                  <a:tcPr marL="0" marR="182880" marT="0" marB="9145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63604">
                <a:tc>
                  <a:txBody>
                    <a:bodyPr/>
                    <a:lstStyle/>
                    <a:p>
                      <a:pPr marL="0" marR="0" lvl="0" indent="0" algn="ctr" rtl="0">
                        <a:lnSpc>
                          <a:spcPct val="100000"/>
                        </a:lnSpc>
                        <a:spcBef>
                          <a:spcPts val="0"/>
                        </a:spcBef>
                        <a:spcAft>
                          <a:spcPts val="0"/>
                        </a:spcAft>
                        <a:buClr>
                          <a:srgbClr val="000000"/>
                        </a:buClr>
                        <a:buSzPts val="3600"/>
                        <a:buFont typeface="Gill Sans"/>
                        <a:buNone/>
                      </a:pPr>
                      <a:r>
                        <a:rPr lang="en-US" sz="1400" u="none" strike="noStrike" cap="none" dirty="0">
                          <a:solidFill>
                            <a:srgbClr val="000000"/>
                          </a:solidFill>
                          <a:latin typeface="Gill Sans MT" panose="020B0502020104020203" pitchFamily="34" charset="77"/>
                        </a:rPr>
                        <a:t>Item</a:t>
                      </a:r>
                      <a:endParaRPr sz="1400" b="0" i="0" u="none" strike="noStrike" cap="none" dirty="0">
                        <a:solidFill>
                          <a:srgbClr val="000000"/>
                        </a:solidFill>
                        <a:latin typeface="Gill Sans MT" panose="020B0502020104020203" pitchFamily="34" charset="77"/>
                        <a:ea typeface="Gill Sans"/>
                        <a:cs typeface="Gill Sans"/>
                        <a:sym typeface="Gill Sans"/>
                      </a:endParaRPr>
                    </a:p>
                  </a:txBody>
                  <a:tcPr marL="182880" marR="18288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400" u="none" strike="noStrike" cap="none" dirty="0">
                          <a:solidFill>
                            <a:srgbClr val="000000"/>
                          </a:solidFill>
                          <a:latin typeface="Gill Sans MT" panose="020B0502020104020203" pitchFamily="34" charset="77"/>
                        </a:rPr>
                        <a:t>None </a:t>
                      </a:r>
                      <a:endParaRPr sz="1400" b="0" i="0" u="none" strike="noStrike" cap="none">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400" u="none" strike="noStrike" cap="none" dirty="0">
                          <a:solidFill>
                            <a:srgbClr val="000000"/>
                          </a:solidFill>
                          <a:latin typeface="Gill Sans MT" panose="020B0502020104020203" pitchFamily="34" charset="77"/>
                        </a:rPr>
                        <a:t>Some </a:t>
                      </a:r>
                      <a:endParaRPr sz="1400" b="0" i="0" u="none" strike="noStrike" cap="none">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400" u="none" strike="noStrike" cap="none" dirty="0">
                          <a:solidFill>
                            <a:srgbClr val="000000"/>
                          </a:solidFill>
                          <a:latin typeface="Gill Sans MT" panose="020B0502020104020203" pitchFamily="34" charset="77"/>
                        </a:rPr>
                        <a:t>Most/all </a:t>
                      </a:r>
                      <a:endParaRPr sz="14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extLst>
                  <a:ext uri="{0D108BD9-81ED-4DB2-BD59-A6C34878D82A}">
                    <a16:rowId xmlns:a16="http://schemas.microsoft.com/office/drawing/2014/main" val="10001"/>
                  </a:ext>
                </a:extLst>
              </a:tr>
              <a:tr h="763345">
                <a:tc>
                  <a:txBody>
                    <a:bodyPr/>
                    <a:lstStyle/>
                    <a:p>
                      <a:pPr marL="0" marR="0" lvl="0" indent="0" algn="l" rtl="0">
                        <a:lnSpc>
                          <a:spcPct val="100000"/>
                        </a:lnSpc>
                        <a:spcBef>
                          <a:spcPts val="0"/>
                        </a:spcBef>
                        <a:spcAft>
                          <a:spcPts val="0"/>
                        </a:spcAft>
                        <a:buClr>
                          <a:srgbClr val="000000"/>
                        </a:buClr>
                        <a:buSzPts val="3200"/>
                        <a:buFont typeface="Gill Sans"/>
                        <a:buNone/>
                      </a:pPr>
                      <a:r>
                        <a:rPr lang="en-US" sz="1400" u="none" strike="noStrike" cap="none" dirty="0">
                          <a:solidFill>
                            <a:srgbClr val="000000"/>
                          </a:solidFill>
                          <a:latin typeface="Gill Sans MT" panose="020B0502020104020203" pitchFamily="34" charset="77"/>
                        </a:rPr>
                        <a:t>A husband who helps his wife with the household chores will not be respected by his family.</a:t>
                      </a:r>
                      <a:endParaRPr sz="1400" b="0" i="0" u="none" strike="noStrike" cap="none">
                        <a:solidFill>
                          <a:srgbClr val="000000"/>
                        </a:solidFill>
                        <a:latin typeface="Gill Sans MT" panose="020B0502020104020203" pitchFamily="34" charset="77"/>
                        <a:ea typeface="Gill Sans"/>
                        <a:cs typeface="Gill Sans"/>
                        <a:sym typeface="Gill Sans"/>
                      </a:endParaRPr>
                    </a:p>
                  </a:txBody>
                  <a:tcPr marL="182880" marR="18288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FEFEF"/>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400" u="none" strike="noStrike" cap="none" dirty="0">
                          <a:solidFill>
                            <a:srgbClr val="000000"/>
                          </a:solidFill>
                          <a:latin typeface="Gill Sans MT" panose="020B0502020104020203" pitchFamily="34" charset="77"/>
                        </a:rPr>
                        <a:t>32</a:t>
                      </a:r>
                      <a:endParaRPr sz="1400" b="0" i="0" u="none" strike="noStrike" cap="none">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FEFEF"/>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400" u="none" strike="noStrike" cap="none" dirty="0">
                          <a:solidFill>
                            <a:srgbClr val="000000"/>
                          </a:solidFill>
                          <a:latin typeface="Gill Sans MT" panose="020B0502020104020203" pitchFamily="34" charset="77"/>
                        </a:rPr>
                        <a:t>37</a:t>
                      </a:r>
                      <a:endParaRPr sz="14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FEFEF"/>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400" u="none" strike="noStrike" cap="none" dirty="0">
                          <a:solidFill>
                            <a:srgbClr val="000000"/>
                          </a:solidFill>
                          <a:latin typeface="Gill Sans MT" panose="020B0502020104020203" pitchFamily="34" charset="77"/>
                        </a:rPr>
                        <a:t>31</a:t>
                      </a:r>
                      <a:endParaRPr sz="14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FEFEF"/>
                    </a:solidFill>
                  </a:tcPr>
                </a:tc>
                <a:extLst>
                  <a:ext uri="{0D108BD9-81ED-4DB2-BD59-A6C34878D82A}">
                    <a16:rowId xmlns:a16="http://schemas.microsoft.com/office/drawing/2014/main" val="10002"/>
                  </a:ext>
                </a:extLst>
              </a:tr>
              <a:tr h="958128">
                <a:tc>
                  <a:txBody>
                    <a:bodyPr/>
                    <a:lstStyle/>
                    <a:p>
                      <a:pPr marL="0" marR="0" lvl="0" indent="0" algn="l" rtl="0">
                        <a:lnSpc>
                          <a:spcPct val="100000"/>
                        </a:lnSpc>
                        <a:spcBef>
                          <a:spcPts val="0"/>
                        </a:spcBef>
                        <a:spcAft>
                          <a:spcPts val="0"/>
                        </a:spcAft>
                        <a:buClr>
                          <a:srgbClr val="000000"/>
                        </a:buClr>
                        <a:buSzPts val="3200"/>
                        <a:buFont typeface="Gill Sans"/>
                        <a:buNone/>
                      </a:pPr>
                      <a:r>
                        <a:rPr lang="en-US" sz="1400" u="none" strike="noStrike" cap="none" dirty="0">
                          <a:solidFill>
                            <a:srgbClr val="000000"/>
                          </a:solidFill>
                          <a:latin typeface="Gill Sans MT" panose="020B0502020104020203" pitchFamily="34" charset="77"/>
                        </a:rPr>
                        <a:t>A man who makes important decisions jointly with his wife will be considered a weak man by his family.</a:t>
                      </a:r>
                      <a:endParaRPr sz="1400" b="0" i="0" u="none" strike="noStrike" cap="none" dirty="0">
                        <a:solidFill>
                          <a:srgbClr val="000000"/>
                        </a:solidFill>
                        <a:latin typeface="Gill Sans MT" panose="020B0502020104020203" pitchFamily="34" charset="77"/>
                        <a:ea typeface="Gill Sans"/>
                        <a:cs typeface="Gill Sans"/>
                        <a:sym typeface="Gill Sans"/>
                      </a:endParaRPr>
                    </a:p>
                  </a:txBody>
                  <a:tcPr marL="182880" marR="18288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400" u="none" strike="noStrike" cap="none" dirty="0">
                          <a:solidFill>
                            <a:srgbClr val="000000"/>
                          </a:solidFill>
                          <a:latin typeface="Gill Sans MT" panose="020B0502020104020203" pitchFamily="34" charset="77"/>
                        </a:rPr>
                        <a:t>31</a:t>
                      </a:r>
                      <a:endParaRPr sz="14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400" u="none" strike="noStrike" cap="none" dirty="0">
                          <a:solidFill>
                            <a:srgbClr val="000000"/>
                          </a:solidFill>
                          <a:latin typeface="Gill Sans MT" panose="020B0502020104020203" pitchFamily="34" charset="77"/>
                        </a:rPr>
                        <a:t>42</a:t>
                      </a:r>
                      <a:endParaRPr sz="14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400" u="none" strike="noStrike" cap="none" dirty="0">
                          <a:solidFill>
                            <a:srgbClr val="000000"/>
                          </a:solidFill>
                          <a:latin typeface="Gill Sans MT" panose="020B0502020104020203" pitchFamily="34" charset="77"/>
                        </a:rPr>
                        <a:t>28</a:t>
                      </a:r>
                      <a:endParaRPr sz="1400" b="0" i="0" u="none" strike="noStrike" cap="none">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extLst>
                  <a:ext uri="{0D108BD9-81ED-4DB2-BD59-A6C34878D82A}">
                    <a16:rowId xmlns:a16="http://schemas.microsoft.com/office/drawing/2014/main" val="10003"/>
                  </a:ext>
                </a:extLst>
              </a:tr>
              <a:tr h="958128">
                <a:tc>
                  <a:txBody>
                    <a:bodyPr/>
                    <a:lstStyle/>
                    <a:p>
                      <a:pPr marL="0" marR="0" lvl="0" indent="0" algn="l" rtl="0">
                        <a:lnSpc>
                          <a:spcPct val="100000"/>
                        </a:lnSpc>
                        <a:spcBef>
                          <a:spcPts val="0"/>
                        </a:spcBef>
                        <a:spcAft>
                          <a:spcPts val="0"/>
                        </a:spcAft>
                        <a:buClr>
                          <a:srgbClr val="000000"/>
                        </a:buClr>
                        <a:buSzPts val="3200"/>
                        <a:buFont typeface="Gill Sans"/>
                        <a:buNone/>
                      </a:pPr>
                      <a:r>
                        <a:rPr lang="en-US" sz="1400" u="none" strike="noStrike" cap="none" dirty="0">
                          <a:solidFill>
                            <a:srgbClr val="000000"/>
                          </a:solidFill>
                          <a:latin typeface="Gill Sans MT" panose="020B0502020104020203" pitchFamily="34" charset="77"/>
                        </a:rPr>
                        <a:t>A man’s family will think he is a disloyal son if he takes his wife’s opinion over his mother’s opinion.</a:t>
                      </a:r>
                      <a:endParaRPr sz="1400" b="0" i="0" u="none" strike="noStrike" cap="none" dirty="0">
                        <a:solidFill>
                          <a:srgbClr val="000000"/>
                        </a:solidFill>
                        <a:latin typeface="Gill Sans MT" panose="020B0502020104020203" pitchFamily="34" charset="77"/>
                        <a:ea typeface="Gill Sans"/>
                        <a:cs typeface="Gill Sans"/>
                        <a:sym typeface="Gill Sans"/>
                      </a:endParaRPr>
                    </a:p>
                  </a:txBody>
                  <a:tcPr marL="182880" marR="18288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FEFEF"/>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400" u="none" strike="noStrike" cap="none" dirty="0">
                          <a:solidFill>
                            <a:srgbClr val="000000"/>
                          </a:solidFill>
                          <a:latin typeface="Gill Sans MT" panose="020B0502020104020203" pitchFamily="34" charset="77"/>
                        </a:rPr>
                        <a:t>18</a:t>
                      </a:r>
                      <a:endParaRPr sz="1400" b="0" i="0" u="none" strike="noStrike" cap="none">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FEFEF"/>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400" u="none" strike="noStrike" cap="none" dirty="0">
                          <a:solidFill>
                            <a:srgbClr val="000000"/>
                          </a:solidFill>
                          <a:latin typeface="Gill Sans MT" panose="020B0502020104020203" pitchFamily="34" charset="77"/>
                        </a:rPr>
                        <a:t>43</a:t>
                      </a:r>
                      <a:endParaRPr sz="1400" b="0" i="0" u="none" strike="noStrike" cap="none">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FEFEF"/>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400" u="none" strike="noStrike" cap="none" dirty="0">
                          <a:solidFill>
                            <a:srgbClr val="000000"/>
                          </a:solidFill>
                          <a:latin typeface="Gill Sans MT" panose="020B0502020104020203" pitchFamily="34" charset="77"/>
                        </a:rPr>
                        <a:t>39</a:t>
                      </a:r>
                      <a:endParaRPr sz="14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FEFEF"/>
                    </a:solidFill>
                  </a:tcPr>
                </a:tc>
                <a:extLst>
                  <a:ext uri="{0D108BD9-81ED-4DB2-BD59-A6C34878D82A}">
                    <a16:rowId xmlns:a16="http://schemas.microsoft.com/office/drawing/2014/main" val="10004"/>
                  </a:ext>
                </a:extLst>
              </a:tr>
              <a:tr h="958128">
                <a:tc>
                  <a:txBody>
                    <a:bodyPr/>
                    <a:lstStyle/>
                    <a:p>
                      <a:pPr marL="0" marR="0" lvl="0" indent="0" algn="l" rtl="0">
                        <a:lnSpc>
                          <a:spcPct val="100000"/>
                        </a:lnSpc>
                        <a:spcBef>
                          <a:spcPts val="0"/>
                        </a:spcBef>
                        <a:spcAft>
                          <a:spcPts val="0"/>
                        </a:spcAft>
                        <a:buClr>
                          <a:srgbClr val="000000"/>
                        </a:buClr>
                        <a:buSzPts val="3200"/>
                        <a:buFont typeface="Gill Sans"/>
                        <a:buNone/>
                      </a:pPr>
                      <a:r>
                        <a:rPr lang="en-US" sz="1400" u="none" strike="noStrike" cap="none" dirty="0">
                          <a:solidFill>
                            <a:srgbClr val="000000"/>
                          </a:solidFill>
                          <a:latin typeface="Gill Sans MT" panose="020B0502020104020203" pitchFamily="34" charset="77"/>
                        </a:rPr>
                        <a:t>A woman who openly expresses her sexual desires to her husband is perceived to be vulgar.</a:t>
                      </a:r>
                      <a:endParaRPr sz="1400" b="0" i="0" u="none" strike="noStrike" cap="none" dirty="0">
                        <a:solidFill>
                          <a:srgbClr val="000000"/>
                        </a:solidFill>
                        <a:latin typeface="Gill Sans MT" panose="020B0502020104020203" pitchFamily="34" charset="77"/>
                        <a:ea typeface="Gill Sans"/>
                        <a:cs typeface="Gill Sans"/>
                        <a:sym typeface="Gill Sans"/>
                      </a:endParaRPr>
                    </a:p>
                  </a:txBody>
                  <a:tcPr marL="182880" marR="18288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400" u="none" strike="noStrike" cap="none" dirty="0">
                          <a:solidFill>
                            <a:srgbClr val="000000"/>
                          </a:solidFill>
                          <a:latin typeface="Gill Sans MT" panose="020B0502020104020203" pitchFamily="34" charset="77"/>
                        </a:rPr>
                        <a:t>34</a:t>
                      </a:r>
                      <a:endParaRPr sz="14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400" u="none" strike="noStrike" cap="none" dirty="0">
                          <a:solidFill>
                            <a:srgbClr val="000000"/>
                          </a:solidFill>
                          <a:latin typeface="Gill Sans MT" panose="020B0502020104020203" pitchFamily="34" charset="77"/>
                        </a:rPr>
                        <a:t>38</a:t>
                      </a:r>
                      <a:endParaRPr sz="14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tc>
                  <a:txBody>
                    <a:bodyPr/>
                    <a:lstStyle/>
                    <a:p>
                      <a:pPr marL="0" marR="0" lvl="0" indent="0" algn="ctr" rtl="0">
                        <a:lnSpc>
                          <a:spcPct val="100000"/>
                        </a:lnSpc>
                        <a:spcBef>
                          <a:spcPts val="0"/>
                        </a:spcBef>
                        <a:spcAft>
                          <a:spcPts val="0"/>
                        </a:spcAft>
                        <a:buClr>
                          <a:srgbClr val="000000"/>
                        </a:buClr>
                        <a:buSzPts val="3600"/>
                        <a:buFont typeface="Gill Sans"/>
                        <a:buNone/>
                      </a:pPr>
                      <a:r>
                        <a:rPr lang="en-US" sz="1400" u="none" strike="noStrike" cap="none" dirty="0">
                          <a:solidFill>
                            <a:srgbClr val="000000"/>
                          </a:solidFill>
                          <a:latin typeface="Gill Sans MT" panose="020B0502020104020203" pitchFamily="34" charset="77"/>
                        </a:rPr>
                        <a:t>28</a:t>
                      </a:r>
                      <a:endParaRPr sz="1400" b="0" i="0" u="none" strike="noStrike" cap="none" dirty="0">
                        <a:solidFill>
                          <a:srgbClr val="000000"/>
                        </a:solidFill>
                        <a:latin typeface="Gill Sans MT" panose="020B0502020104020203" pitchFamily="34" charset="77"/>
                        <a:ea typeface="Gill Sans"/>
                        <a:cs typeface="Gill Sans"/>
                        <a:sym typeface="Gill Sans"/>
                      </a:endParaRPr>
                    </a:p>
                  </a:txBody>
                  <a:tcPr marL="0" marR="731520" marT="0" marB="18288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extLst>
                  <a:ext uri="{0D108BD9-81ED-4DB2-BD59-A6C34878D82A}">
                    <a16:rowId xmlns:a16="http://schemas.microsoft.com/office/drawing/2014/main" val="10005"/>
                  </a:ext>
                </a:extLst>
              </a:tr>
            </a:tbl>
          </a:graphicData>
        </a:graphic>
      </p:graphicFrame>
      <p:graphicFrame>
        <p:nvGraphicFramePr>
          <p:cNvPr id="14" name="Google Shape;746;p46">
            <a:extLst>
              <a:ext uri="{FF2B5EF4-FFF2-40B4-BE49-F238E27FC236}">
                <a16:creationId xmlns:a16="http://schemas.microsoft.com/office/drawing/2014/main" id="{F6B85BD5-9DAD-4DA5-9122-1D8F39C4DD48}"/>
              </a:ext>
            </a:extLst>
          </p:cNvPr>
          <p:cNvGraphicFramePr/>
          <p:nvPr>
            <p:extLst>
              <p:ext uri="{D42A27DB-BD31-4B8C-83A1-F6EECF244321}">
                <p14:modId xmlns:p14="http://schemas.microsoft.com/office/powerpoint/2010/main" val="811703500"/>
              </p:ext>
            </p:extLst>
          </p:nvPr>
        </p:nvGraphicFramePr>
        <p:xfrm>
          <a:off x="464126" y="6934200"/>
          <a:ext cx="6858001" cy="2863769"/>
        </p:xfrm>
        <a:graphic>
          <a:graphicData uri="http://schemas.openxmlformats.org/drawingml/2006/table">
            <a:tbl>
              <a:tblPr firstRow="1" firstCol="1" bandRow="1">
                <a:noFill/>
              </a:tblPr>
              <a:tblGrid>
                <a:gridCol w="3218897">
                  <a:extLst>
                    <a:ext uri="{9D8B030D-6E8A-4147-A177-3AD203B41FA5}">
                      <a16:colId xmlns:a16="http://schemas.microsoft.com/office/drawing/2014/main" val="20000"/>
                    </a:ext>
                  </a:extLst>
                </a:gridCol>
                <a:gridCol w="3639104">
                  <a:extLst>
                    <a:ext uri="{9D8B030D-6E8A-4147-A177-3AD203B41FA5}">
                      <a16:colId xmlns:a16="http://schemas.microsoft.com/office/drawing/2014/main" val="20001"/>
                    </a:ext>
                  </a:extLst>
                </a:gridCol>
              </a:tblGrid>
              <a:tr h="1364636">
                <a:tc gridSpan="2">
                  <a:txBody>
                    <a:bodyPr/>
                    <a:lstStyle/>
                    <a:p>
                      <a:pPr marL="164465" marR="0" lvl="0" indent="0" algn="l" rtl="0">
                        <a:lnSpc>
                          <a:spcPct val="115000"/>
                        </a:lnSpc>
                        <a:spcBef>
                          <a:spcPts val="0"/>
                        </a:spcBef>
                        <a:spcAft>
                          <a:spcPts val="0"/>
                        </a:spcAft>
                        <a:buClr>
                          <a:srgbClr val="FFFFFF"/>
                        </a:buClr>
                        <a:buSzPts val="3600"/>
                        <a:buFont typeface="Gill Sans"/>
                        <a:buNone/>
                      </a:pPr>
                      <a:r>
                        <a:rPr lang="en-US" sz="1400" u="none" strike="noStrike" cap="none" dirty="0">
                          <a:solidFill>
                            <a:schemeClr val="bg2">
                              <a:lumMod val="10000"/>
                            </a:schemeClr>
                          </a:solidFill>
                          <a:latin typeface="Gill Sans MT" panose="020B0502020104020203" pitchFamily="34" charset="77"/>
                        </a:rPr>
                        <a:t> Now I would like to know what people in your congregation actually do. Think about what is normal or typical behavior when you respond to these statements. Do you think that these statements are true for most, many, some, or none of the newly married couples or first-time parents in this congregation?</a:t>
                      </a:r>
                      <a:endParaRPr sz="1400" b="0" i="0"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R="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tc hMerge="1">
                  <a:txBody>
                    <a:bodyPr/>
                    <a:lstStyle/>
                    <a:p>
                      <a:endParaRPr lang="en-US"/>
                    </a:p>
                  </a:txBody>
                  <a:tcPr/>
                </a:tc>
                <a:extLst>
                  <a:ext uri="{0D108BD9-81ED-4DB2-BD59-A6C34878D82A}">
                    <a16:rowId xmlns:a16="http://schemas.microsoft.com/office/drawing/2014/main" val="10000"/>
                  </a:ext>
                </a:extLst>
              </a:tr>
              <a:tr h="1499133">
                <a:tc>
                  <a:txBody>
                    <a:bodyPr/>
                    <a:lstStyle/>
                    <a:p>
                      <a:pPr marL="0" marR="0" lvl="0" indent="0" algn="l" rtl="0">
                        <a:lnSpc>
                          <a:spcPct val="100000"/>
                        </a:lnSpc>
                        <a:spcBef>
                          <a:spcPts val="0"/>
                        </a:spcBef>
                        <a:spcAft>
                          <a:spcPts val="0"/>
                        </a:spcAft>
                        <a:buClr>
                          <a:srgbClr val="2E2C22"/>
                        </a:buClr>
                        <a:buSzPts val="3600"/>
                        <a:buFont typeface="Gill Sans"/>
                        <a:buNone/>
                      </a:pPr>
                      <a:r>
                        <a:rPr lang="en-US" sz="1400" b="1" i="0" u="none" strike="noStrike" cap="none" dirty="0">
                          <a:solidFill>
                            <a:srgbClr val="2E2C22"/>
                          </a:solidFill>
                          <a:latin typeface="Gill Sans MT" panose="020B0502020104020203" pitchFamily="34" charset="77"/>
                          <a:ea typeface="Gill Sans"/>
                          <a:cs typeface="Gill Sans"/>
                          <a:sym typeface="Gill Sans"/>
                        </a:rPr>
                        <a:t>A husband beats his wife.</a:t>
                      </a:r>
                      <a:endParaRPr sz="1400" b="1" i="0" u="none" strike="noStrike" cap="none" dirty="0">
                        <a:solidFill>
                          <a:srgbClr val="2E2C22"/>
                        </a:solidFill>
                        <a:latin typeface="Gill Sans MT" panose="020B0502020104020203" pitchFamily="34" charset="77"/>
                        <a:ea typeface="Gill Sans"/>
                        <a:cs typeface="Gill Sans"/>
                        <a:sym typeface="Gill Sans"/>
                      </a:endParaRPr>
                    </a:p>
                  </a:txBody>
                  <a:tcPr marL="328925" marR="146050" marT="91450" marB="9145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4F5F7"/>
                    </a:solidFill>
                  </a:tcPr>
                </a:tc>
                <a:tc>
                  <a:txBody>
                    <a:bodyPr/>
                    <a:lstStyle/>
                    <a:p>
                      <a:pPr marL="164465" marR="0" lvl="0" indent="-164465" algn="l" rtl="0">
                        <a:lnSpc>
                          <a:spcPct val="100000"/>
                        </a:lnSpc>
                        <a:spcBef>
                          <a:spcPts val="0"/>
                        </a:spcBef>
                        <a:spcAft>
                          <a:spcPts val="0"/>
                        </a:spcAft>
                        <a:buClr>
                          <a:srgbClr val="2E2C22"/>
                        </a:buClr>
                        <a:buSzPts val="3600"/>
                        <a:buFont typeface="Gill Sans"/>
                        <a:buNone/>
                      </a:pPr>
                      <a:r>
                        <a:rPr lang="en-US" sz="1400" b="0" i="0" u="none" strike="noStrike" cap="none" dirty="0">
                          <a:solidFill>
                            <a:srgbClr val="2E2C22"/>
                          </a:solidFill>
                          <a:latin typeface="Gill Sans MT" panose="020B0502020104020203" pitchFamily="34" charset="77"/>
                          <a:ea typeface="Gill Sans"/>
                          <a:cs typeface="Gill Sans"/>
                          <a:sym typeface="Gill Sans"/>
                        </a:rPr>
                        <a:t>None………...1</a:t>
                      </a:r>
                      <a:endParaRPr sz="1400" u="none" strike="noStrike" cap="none" dirty="0">
                        <a:solidFill>
                          <a:srgbClr val="2E2C22"/>
                        </a:solidFill>
                        <a:latin typeface="Gill Sans MT" panose="020B0502020104020203" pitchFamily="34" charset="77"/>
                      </a:endParaRPr>
                    </a:p>
                    <a:p>
                      <a:pPr marL="164465" marR="0" lvl="0" indent="-164465" algn="l" rtl="0">
                        <a:lnSpc>
                          <a:spcPct val="100000"/>
                        </a:lnSpc>
                        <a:spcBef>
                          <a:spcPts val="600"/>
                        </a:spcBef>
                        <a:spcAft>
                          <a:spcPts val="0"/>
                        </a:spcAft>
                        <a:buClr>
                          <a:srgbClr val="2E2C22"/>
                        </a:buClr>
                        <a:buSzPts val="3600"/>
                        <a:buFont typeface="Gill Sans"/>
                        <a:buNone/>
                      </a:pPr>
                      <a:r>
                        <a:rPr lang="en-US" sz="1400" b="0" i="0" u="none" strike="noStrike" cap="none" dirty="0">
                          <a:solidFill>
                            <a:srgbClr val="2E2C22"/>
                          </a:solidFill>
                          <a:latin typeface="Gill Sans MT" panose="020B0502020104020203" pitchFamily="34" charset="77"/>
                          <a:ea typeface="Gill Sans"/>
                          <a:cs typeface="Gill Sans"/>
                          <a:sym typeface="Gill Sans"/>
                        </a:rPr>
                        <a:t>Some………...2</a:t>
                      </a:r>
                      <a:endParaRPr sz="1400" u="none" strike="noStrike" cap="none" dirty="0">
                        <a:solidFill>
                          <a:srgbClr val="2E2C22"/>
                        </a:solidFill>
                        <a:latin typeface="Gill Sans MT" panose="020B0502020104020203" pitchFamily="34" charset="77"/>
                      </a:endParaRPr>
                    </a:p>
                    <a:p>
                      <a:pPr marL="164465" marR="0" lvl="0" indent="-164465" algn="l" rtl="0">
                        <a:lnSpc>
                          <a:spcPct val="100000"/>
                        </a:lnSpc>
                        <a:spcBef>
                          <a:spcPts val="600"/>
                        </a:spcBef>
                        <a:spcAft>
                          <a:spcPts val="0"/>
                        </a:spcAft>
                        <a:buClr>
                          <a:srgbClr val="2E2C22"/>
                        </a:buClr>
                        <a:buSzPts val="3600"/>
                        <a:buFont typeface="Gill Sans"/>
                        <a:buNone/>
                      </a:pPr>
                      <a:r>
                        <a:rPr lang="en-US" sz="1400" b="0" i="0" u="none" strike="noStrike" cap="none" dirty="0">
                          <a:solidFill>
                            <a:srgbClr val="2E2C22"/>
                          </a:solidFill>
                          <a:latin typeface="Gill Sans MT" panose="020B0502020104020203" pitchFamily="34" charset="77"/>
                          <a:ea typeface="Gill Sans"/>
                          <a:cs typeface="Gill Sans"/>
                          <a:sym typeface="Gill Sans"/>
                        </a:rPr>
                        <a:t>Many…..…….3</a:t>
                      </a:r>
                      <a:endParaRPr sz="1400" u="none" strike="noStrike" cap="none" dirty="0">
                        <a:solidFill>
                          <a:srgbClr val="2E2C22"/>
                        </a:solidFill>
                        <a:latin typeface="Gill Sans MT" panose="020B0502020104020203" pitchFamily="34" charset="77"/>
                      </a:endParaRPr>
                    </a:p>
                    <a:p>
                      <a:pPr marL="164465" marR="0" lvl="0" indent="-164465" algn="l" rtl="0">
                        <a:lnSpc>
                          <a:spcPct val="100000"/>
                        </a:lnSpc>
                        <a:spcBef>
                          <a:spcPts val="600"/>
                        </a:spcBef>
                        <a:spcAft>
                          <a:spcPts val="0"/>
                        </a:spcAft>
                        <a:buClr>
                          <a:srgbClr val="2E2C22"/>
                        </a:buClr>
                        <a:buSzPts val="3600"/>
                        <a:buFont typeface="Gill Sans"/>
                        <a:buNone/>
                      </a:pPr>
                      <a:r>
                        <a:rPr lang="en-US" sz="1400" b="0" i="0" u="none" strike="noStrike" cap="none" dirty="0">
                          <a:solidFill>
                            <a:srgbClr val="2E2C22"/>
                          </a:solidFill>
                          <a:latin typeface="Gill Sans MT" panose="020B0502020104020203" pitchFamily="34" charset="77"/>
                          <a:ea typeface="Gill Sans"/>
                          <a:cs typeface="Gill Sans"/>
                          <a:sym typeface="Gill Sans"/>
                        </a:rPr>
                        <a:t>Most………...4</a:t>
                      </a:r>
                      <a:endParaRPr sz="1400" b="0" i="0" u="none" strike="noStrike" cap="none" dirty="0">
                        <a:solidFill>
                          <a:srgbClr val="2E2C22"/>
                        </a:solidFill>
                        <a:latin typeface="Gill Sans MT" panose="020B0502020104020203" pitchFamily="34" charset="77"/>
                        <a:ea typeface="Gill Sans"/>
                        <a:cs typeface="Gill Sans"/>
                        <a:sym typeface="Gill Sans"/>
                      </a:endParaRPr>
                    </a:p>
                  </a:txBody>
                  <a:tcPr marL="328925" marR="146050" marT="91450" marB="9145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4F5F7"/>
                    </a:solidFill>
                  </a:tcPr>
                </a:tc>
                <a:extLst>
                  <a:ext uri="{0D108BD9-81ED-4DB2-BD59-A6C34878D82A}">
                    <a16:rowId xmlns:a16="http://schemas.microsoft.com/office/drawing/2014/main" val="10001"/>
                  </a:ext>
                </a:extLst>
              </a:tr>
            </a:tbl>
          </a:graphicData>
        </a:graphic>
      </p:graphicFrame>
      <p:sp>
        <p:nvSpPr>
          <p:cNvPr id="4" name="Rectangle 3">
            <a:extLst>
              <a:ext uri="{FF2B5EF4-FFF2-40B4-BE49-F238E27FC236}">
                <a16:creationId xmlns:a16="http://schemas.microsoft.com/office/drawing/2014/main" id="{87CBE0D4-51BA-4F6C-B1F8-858FC1D6EB19}"/>
              </a:ext>
            </a:extLst>
          </p:cNvPr>
          <p:cNvSpPr/>
          <p:nvPr/>
        </p:nvSpPr>
        <p:spPr>
          <a:xfrm>
            <a:off x="76200" y="6229766"/>
            <a:ext cx="2241319" cy="507831"/>
          </a:xfrm>
          <a:prstGeom prst="rect">
            <a:avLst/>
          </a:prstGeom>
        </p:spPr>
        <p:txBody>
          <a:bodyPr wrap="none">
            <a:spAutoFit/>
          </a:bodyPr>
          <a:lstStyle/>
          <a:p>
            <a:pPr lvl="0">
              <a:lnSpc>
                <a:spcPct val="90000"/>
              </a:lnSpc>
              <a:buClr>
                <a:srgbClr val="393941"/>
              </a:buClr>
              <a:buSzPts val="10000"/>
            </a:pPr>
            <a:r>
              <a:rPr lang="en-US" sz="3000" b="1" dirty="0">
                <a:solidFill>
                  <a:srgbClr val="B4B62B"/>
                </a:solidFill>
                <a:latin typeface="Gill Sans MT" panose="020B0502020104020203" pitchFamily="34" charset="77"/>
              </a:rPr>
              <a:t>Single Item</a:t>
            </a:r>
          </a:p>
        </p:txBody>
      </p:sp>
    </p:spTree>
    <p:custDataLst>
      <p:tags r:id="rId1"/>
    </p:custDataLst>
    <p:extLst>
      <p:ext uri="{BB962C8B-B14F-4D97-AF65-F5344CB8AC3E}">
        <p14:creationId xmlns:p14="http://schemas.microsoft.com/office/powerpoint/2010/main" val="321177170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DB510-8E51-4405-BE6E-3BF34784ADD4}"/>
              </a:ext>
            </a:extLst>
          </p:cNvPr>
          <p:cNvSpPr>
            <a:spLocks noGrp="1"/>
          </p:cNvSpPr>
          <p:nvPr>
            <p:ph type="body" sz="quarter" idx="10"/>
          </p:nvPr>
        </p:nvSpPr>
        <p:spPr>
          <a:xfrm>
            <a:off x="152400" y="152400"/>
            <a:ext cx="5328557" cy="533399"/>
          </a:xfrm>
        </p:spPr>
        <p:txBody>
          <a:bodyPr/>
          <a:lstStyle/>
          <a:p>
            <a:r>
              <a:rPr lang="en-US" sz="1150" dirty="0"/>
              <a:t>MODULE 4 | MEASURING NORMATIVE SHIFTS IN COMPLEX ENVIRONMENTS </a:t>
            </a:r>
            <a:r>
              <a:rPr lang="en-US" dirty="0"/>
              <a:t/>
            </a:r>
            <a:br>
              <a:rPr lang="en-US" dirty="0"/>
            </a:br>
            <a:endParaRPr lang="en-US" dirty="0"/>
          </a:p>
        </p:txBody>
      </p:sp>
      <p:sp>
        <p:nvSpPr>
          <p:cNvPr id="8" name="Google Shape;761;p48">
            <a:extLst>
              <a:ext uri="{FF2B5EF4-FFF2-40B4-BE49-F238E27FC236}">
                <a16:creationId xmlns:a16="http://schemas.microsoft.com/office/drawing/2014/main" id="{10B4FD84-36C8-4269-A2C5-E568BA01707F}"/>
              </a:ext>
            </a:extLst>
          </p:cNvPr>
          <p:cNvSpPr txBox="1">
            <a:spLocks/>
          </p:cNvSpPr>
          <p:nvPr/>
        </p:nvSpPr>
        <p:spPr>
          <a:xfrm>
            <a:off x="136358" y="495299"/>
            <a:ext cx="6095999" cy="533400"/>
          </a:xfrm>
          <a:prstGeom prst="rect">
            <a:avLst/>
          </a:prstGeom>
          <a:noFill/>
          <a:ln>
            <a:noFill/>
          </a:ln>
        </p:spPr>
        <p:txBody>
          <a:bodyPr spcFirstLastPara="1" wrap="square" lIns="91425" tIns="45700" rIns="91425" bIns="45700" anchor="t" anchorCtr="0">
            <a:normAutofit/>
          </a:bodyPr>
          <a:lstStyle>
            <a:lvl1pPr marL="0" marR="0" indent="0"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1pPr>
            <a:lvl2pPr marL="0" marR="0" indent="72866"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2pPr>
            <a:lvl3pPr marL="0" marR="0" indent="145733"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3pPr>
            <a:lvl4pPr marL="0" marR="0" indent="218599"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4pPr>
            <a:lvl5pPr marL="0" marR="0" indent="291465" algn="just" defTabSz="263128" rtl="0" latinLnBrk="0">
              <a:lnSpc>
                <a:spcPct val="100000"/>
              </a:lnSpc>
              <a:spcBef>
                <a:spcPts val="0"/>
              </a:spcBef>
              <a:spcAft>
                <a:spcPts val="0"/>
              </a:spcAft>
              <a:buClrTx/>
              <a:buSzTx/>
              <a:buFontTx/>
              <a:buNone/>
              <a:tabLst/>
              <a:defRPr sz="1148" b="0" i="0" u="none" strike="noStrike" cap="none" spc="0" baseline="0">
                <a:ln>
                  <a:noFill/>
                </a:ln>
                <a:solidFill>
                  <a:schemeClr val="tx1">
                    <a:lumMod val="50000"/>
                  </a:schemeClr>
                </a:solidFill>
                <a:uFillTx/>
                <a:latin typeface="+mj-lt"/>
                <a:ea typeface="PT Sans"/>
                <a:cs typeface="PT Sans"/>
                <a:sym typeface="PT Sans"/>
              </a:defRPr>
            </a:lvl5pPr>
            <a:lvl6pPr marL="0" marR="0" indent="364331"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6pPr>
            <a:lvl7pPr marL="0" marR="0" indent="437198"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7pPr>
            <a:lvl8pPr marL="0" marR="0" indent="510064"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8pPr>
            <a:lvl9pPr marL="0" marR="0" indent="582930" algn="just" defTabSz="263128" rtl="0" latinLnBrk="0">
              <a:lnSpc>
                <a:spcPct val="100000"/>
              </a:lnSpc>
              <a:spcBef>
                <a:spcPts val="0"/>
              </a:spcBef>
              <a:spcAft>
                <a:spcPts val="0"/>
              </a:spcAft>
              <a:buClrTx/>
              <a:buSzTx/>
              <a:buFontTx/>
              <a:buNone/>
              <a:tabLst/>
              <a:defRPr sz="733" b="0" i="0" u="none" strike="noStrike" cap="none" spc="0" baseline="0">
                <a:ln>
                  <a:noFill/>
                </a:ln>
                <a:solidFill>
                  <a:srgbClr val="A6A7AC"/>
                </a:solidFill>
                <a:uFillTx/>
                <a:latin typeface="PT Sans"/>
                <a:ea typeface="PT Sans"/>
                <a:cs typeface="PT Sans"/>
                <a:sym typeface="PT Sans"/>
              </a:defRPr>
            </a:lvl9pPr>
          </a:lstStyle>
          <a:p>
            <a:pPr algn="l">
              <a:lnSpc>
                <a:spcPct val="90000"/>
              </a:lnSpc>
              <a:buClr>
                <a:srgbClr val="393941"/>
              </a:buClr>
              <a:buSzPts val="10000"/>
              <a:buFont typeface="Gill Sans"/>
              <a:buNone/>
            </a:pPr>
            <a:r>
              <a:rPr lang="en-US" sz="3000" b="1" kern="0" dirty="0">
                <a:solidFill>
                  <a:srgbClr val="B4B62B"/>
                </a:solidFill>
                <a:latin typeface="Gill Sans MT" panose="020B0502020104020203" pitchFamily="34" charset="77"/>
              </a:rPr>
              <a:t>Vignettes</a:t>
            </a:r>
          </a:p>
        </p:txBody>
      </p:sp>
      <p:graphicFrame>
        <p:nvGraphicFramePr>
          <p:cNvPr id="9" name="Google Shape;760;p48">
            <a:extLst>
              <a:ext uri="{FF2B5EF4-FFF2-40B4-BE49-F238E27FC236}">
                <a16:creationId xmlns:a16="http://schemas.microsoft.com/office/drawing/2014/main" id="{D9B948F3-4E02-4BD7-B5F2-CAC2876B71A0}"/>
              </a:ext>
            </a:extLst>
          </p:cNvPr>
          <p:cNvGraphicFramePr/>
          <p:nvPr>
            <p:extLst>
              <p:ext uri="{D42A27DB-BD31-4B8C-83A1-F6EECF244321}">
                <p14:modId xmlns:p14="http://schemas.microsoft.com/office/powerpoint/2010/main" val="3701796124"/>
              </p:ext>
            </p:extLst>
          </p:nvPr>
        </p:nvGraphicFramePr>
        <p:xfrm>
          <a:off x="274291" y="1070021"/>
          <a:ext cx="7255902" cy="5572635"/>
        </p:xfrm>
        <a:graphic>
          <a:graphicData uri="http://schemas.openxmlformats.org/drawingml/2006/table">
            <a:tbl>
              <a:tblPr firstRow="1" firstCol="1" bandRow="1">
                <a:noFill/>
              </a:tblPr>
              <a:tblGrid>
                <a:gridCol w="7255902">
                  <a:extLst>
                    <a:ext uri="{9D8B030D-6E8A-4147-A177-3AD203B41FA5}">
                      <a16:colId xmlns:a16="http://schemas.microsoft.com/office/drawing/2014/main" val="20000"/>
                    </a:ext>
                  </a:extLst>
                </a:gridCol>
              </a:tblGrid>
              <a:tr h="588241">
                <a:tc>
                  <a:txBody>
                    <a:bodyPr/>
                    <a:lstStyle/>
                    <a:p>
                      <a:pPr marL="0" marR="0" lvl="0" indent="0" algn="l" rtl="0">
                        <a:lnSpc>
                          <a:spcPct val="100000"/>
                        </a:lnSpc>
                        <a:spcBef>
                          <a:spcPts val="0"/>
                        </a:spcBef>
                        <a:spcAft>
                          <a:spcPts val="0"/>
                        </a:spcAft>
                        <a:buClr>
                          <a:srgbClr val="FFFFFF"/>
                        </a:buClr>
                        <a:buSzPts val="3200"/>
                        <a:buFont typeface="Gill Sans"/>
                        <a:buNone/>
                      </a:pPr>
                      <a:r>
                        <a:rPr lang="en-US" sz="1300" b="1" i="0" u="none" strike="noStrike" cap="none" dirty="0">
                          <a:solidFill>
                            <a:schemeClr val="bg2">
                              <a:lumMod val="10000"/>
                            </a:schemeClr>
                          </a:solidFill>
                          <a:latin typeface="Gill Sans MT" panose="020B0502020104020203" pitchFamily="34" charset="77"/>
                          <a:ea typeface="Gill Sans"/>
                          <a:cs typeface="Gill Sans"/>
                          <a:sym typeface="Gill Sans"/>
                        </a:rPr>
                        <a:t>Desired Target Behavior:  </a:t>
                      </a:r>
                      <a:endParaRPr sz="1300" dirty="0">
                        <a:solidFill>
                          <a:schemeClr val="bg2">
                            <a:lumMod val="10000"/>
                          </a:schemeClr>
                        </a:solidFill>
                        <a:latin typeface="Gill Sans MT" panose="020B0502020104020203" pitchFamily="34" charset="77"/>
                      </a:endParaRPr>
                    </a:p>
                    <a:p>
                      <a:pPr marL="0" marR="0" lvl="0" indent="0" algn="l" rtl="0">
                        <a:lnSpc>
                          <a:spcPct val="100000"/>
                        </a:lnSpc>
                        <a:spcBef>
                          <a:spcPts val="0"/>
                        </a:spcBef>
                        <a:spcAft>
                          <a:spcPts val="0"/>
                        </a:spcAft>
                        <a:buClr>
                          <a:srgbClr val="FFFFFF"/>
                        </a:buClr>
                        <a:buSzPts val="3200"/>
                        <a:buFont typeface="Gill Sans"/>
                        <a:buNone/>
                      </a:pPr>
                      <a:r>
                        <a:rPr lang="en-US" sz="1300" b="1" i="0" u="none" strike="noStrike" cap="none" dirty="0">
                          <a:solidFill>
                            <a:schemeClr val="bg2">
                              <a:lumMod val="10000"/>
                            </a:schemeClr>
                          </a:solidFill>
                          <a:latin typeface="Gill Sans MT" panose="020B0502020104020203" pitchFamily="34" charset="77"/>
                          <a:ea typeface="Gill Sans"/>
                          <a:cs typeface="Gill Sans"/>
                          <a:sym typeface="Gill Sans"/>
                        </a:rPr>
                        <a:t>Parents talk to their very young adolescents (VYA) about puberty.</a:t>
                      </a:r>
                      <a:endParaRPr sz="1300" dirty="0">
                        <a:solidFill>
                          <a:schemeClr val="bg2">
                            <a:lumMod val="10000"/>
                          </a:schemeClr>
                        </a:solidFill>
                        <a:latin typeface="Gill Sans MT" panose="020B0502020104020203" pitchFamily="34" charset="77"/>
                      </a:endParaRPr>
                    </a:p>
                  </a:txBody>
                  <a:tcPr marR="182880" marT="9144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4B62B"/>
                    </a:solidFill>
                  </a:tcPr>
                </a:tc>
                <a:extLst>
                  <a:ext uri="{0D108BD9-81ED-4DB2-BD59-A6C34878D82A}">
                    <a16:rowId xmlns:a16="http://schemas.microsoft.com/office/drawing/2014/main" val="10000"/>
                  </a:ext>
                </a:extLst>
              </a:tr>
              <a:tr h="913317">
                <a:tc>
                  <a:txBody>
                    <a:bodyPr/>
                    <a:lstStyle/>
                    <a:p>
                      <a:pPr marL="0" marR="0" lvl="0" indent="0" algn="l" rtl="0">
                        <a:lnSpc>
                          <a:spcPct val="100000"/>
                        </a:lnSpc>
                        <a:spcBef>
                          <a:spcPts val="0"/>
                        </a:spcBef>
                        <a:spcAft>
                          <a:spcPts val="0"/>
                        </a:spcAft>
                        <a:buClr>
                          <a:srgbClr val="2E2C22"/>
                        </a:buClr>
                        <a:buSzPts val="3200"/>
                        <a:buFont typeface="Gill Sans"/>
                        <a:buNone/>
                      </a:pPr>
                      <a:r>
                        <a:rPr lang="en-US" sz="1300" b="0" i="0" u="none" strike="noStrike" cap="none" dirty="0">
                          <a:solidFill>
                            <a:schemeClr val="bg2">
                              <a:lumMod val="10000"/>
                            </a:schemeClr>
                          </a:solidFill>
                          <a:latin typeface="Gill Sans MT" panose="020B0502020104020203" pitchFamily="34" charset="77"/>
                          <a:ea typeface="Gill Sans"/>
                          <a:cs typeface="Gill Sans"/>
                          <a:sym typeface="Gill Sans"/>
                        </a:rPr>
                        <a:t>1. What are the factors that support this behavior? Which ones are socio-cultural?</a:t>
                      </a:r>
                      <a:endParaRPr sz="1300" b="0" i="0" u="none" strike="noStrike" cap="none" dirty="0">
                        <a:solidFill>
                          <a:schemeClr val="bg2">
                            <a:lumMod val="10000"/>
                          </a:schemeClr>
                        </a:solidFill>
                        <a:latin typeface="Gill Sans MT" panose="020B0502020104020203" pitchFamily="34" charset="77"/>
                        <a:ea typeface="Gill Sans"/>
                        <a:cs typeface="Gill Sans"/>
                        <a:sym typeface="Gill Sans"/>
                      </a:endParaRPr>
                    </a:p>
                    <a:p>
                      <a:pPr marL="0" marR="0" lvl="0" indent="0" algn="l" rtl="0">
                        <a:lnSpc>
                          <a:spcPct val="100000"/>
                        </a:lnSpc>
                        <a:spcBef>
                          <a:spcPts val="600"/>
                        </a:spcBef>
                        <a:spcAft>
                          <a:spcPts val="0"/>
                        </a:spcAft>
                        <a:buClr>
                          <a:srgbClr val="2E2C22"/>
                        </a:buClr>
                        <a:buSzPts val="3200"/>
                        <a:buFont typeface="Gill Sans"/>
                        <a:buNone/>
                      </a:pPr>
                      <a:r>
                        <a:rPr lang="en-US" sz="1300" b="0" i="0" u="none" strike="noStrike" cap="none" dirty="0">
                          <a:solidFill>
                            <a:schemeClr val="bg2">
                              <a:lumMod val="10000"/>
                            </a:schemeClr>
                          </a:solidFill>
                          <a:latin typeface="Gill Sans MT" panose="020B0502020104020203" pitchFamily="34" charset="77"/>
                          <a:ea typeface="Gill Sans"/>
                          <a:cs typeface="Gill Sans"/>
                          <a:sym typeface="Gill Sans"/>
                        </a:rPr>
                        <a:t>2. Identified social norm behavior: Normative behavior you would like to shift, e.g., parents not talking about puberty to VYAs.</a:t>
                      </a:r>
                      <a:endParaRPr sz="1300" b="0" i="0"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R="182880" marT="9144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extLst>
                  <a:ext uri="{0D108BD9-81ED-4DB2-BD59-A6C34878D82A}">
                    <a16:rowId xmlns:a16="http://schemas.microsoft.com/office/drawing/2014/main" val="10001"/>
                  </a:ext>
                </a:extLst>
              </a:tr>
              <a:tr h="361750">
                <a:tc>
                  <a:txBody>
                    <a:bodyPr/>
                    <a:lstStyle/>
                    <a:p>
                      <a:pPr marL="0" marR="0" lvl="0" indent="0" algn="l" rtl="0">
                        <a:lnSpc>
                          <a:spcPct val="100000"/>
                        </a:lnSpc>
                        <a:spcBef>
                          <a:spcPts val="0"/>
                        </a:spcBef>
                        <a:spcAft>
                          <a:spcPts val="0"/>
                        </a:spcAft>
                        <a:buClr>
                          <a:srgbClr val="FFFFFF"/>
                        </a:buClr>
                        <a:buSzPts val="3200"/>
                        <a:buFont typeface="Gill Sans"/>
                        <a:buNone/>
                      </a:pPr>
                      <a:r>
                        <a:rPr lang="en-US" sz="1300" b="1" i="0" u="none" strike="noStrike" cap="none" dirty="0">
                          <a:solidFill>
                            <a:schemeClr val="bg2">
                              <a:lumMod val="10000"/>
                            </a:schemeClr>
                          </a:solidFill>
                          <a:latin typeface="Gill Sans MT" panose="020B0502020104020203" pitchFamily="34" charset="77"/>
                          <a:ea typeface="Gill Sans"/>
                          <a:cs typeface="Gill Sans"/>
                          <a:sym typeface="Gill Sans"/>
                        </a:rPr>
                        <a:t>Descriptive norms: Perceptions about what is common behavior.</a:t>
                      </a:r>
                      <a:endParaRPr sz="1300" b="1" i="0"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R="182880" marT="9144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r h="1667167">
                <a:tc>
                  <a:txBody>
                    <a:bodyPr/>
                    <a:lstStyle/>
                    <a:p>
                      <a:pPr marL="0" marR="0" lvl="0" indent="0" algn="l" rtl="0">
                        <a:lnSpc>
                          <a:spcPct val="100000"/>
                        </a:lnSpc>
                        <a:spcBef>
                          <a:spcPts val="0"/>
                        </a:spcBef>
                        <a:spcAft>
                          <a:spcPts val="0"/>
                        </a:spcAft>
                        <a:buClr>
                          <a:srgbClr val="2E2C22"/>
                        </a:buClr>
                        <a:buSzPts val="3200"/>
                        <a:buFont typeface="Gill Sans"/>
                        <a:buNone/>
                      </a:pPr>
                      <a:r>
                        <a:rPr lang="en-US" sz="1300" b="0" i="0" u="none" strike="noStrike" cap="none" dirty="0">
                          <a:solidFill>
                            <a:schemeClr val="bg2">
                              <a:lumMod val="10000"/>
                            </a:schemeClr>
                          </a:solidFill>
                          <a:latin typeface="Gill Sans MT" panose="020B0502020104020203" pitchFamily="34" charset="77"/>
                          <a:ea typeface="Gill Sans"/>
                          <a:cs typeface="Gill Sans"/>
                          <a:sym typeface="Gill Sans"/>
                        </a:rPr>
                        <a:t>3. In your opinion, how many people practice this behavior? [ few | some | many | most ]</a:t>
                      </a:r>
                      <a:endParaRPr sz="1300" dirty="0">
                        <a:solidFill>
                          <a:schemeClr val="bg2">
                            <a:lumMod val="10000"/>
                          </a:schemeClr>
                        </a:solidFill>
                        <a:latin typeface="Gill Sans MT" panose="020B0502020104020203" pitchFamily="34" charset="77"/>
                      </a:endParaRPr>
                    </a:p>
                    <a:p>
                      <a:pPr marL="0" marR="0" lvl="0" indent="0" algn="l" rtl="0">
                        <a:lnSpc>
                          <a:spcPct val="100000"/>
                        </a:lnSpc>
                        <a:spcBef>
                          <a:spcPts val="600"/>
                        </a:spcBef>
                        <a:spcAft>
                          <a:spcPts val="0"/>
                        </a:spcAft>
                        <a:buClr>
                          <a:srgbClr val="2E2C22"/>
                        </a:buClr>
                        <a:buSzPts val="3200"/>
                        <a:buFont typeface="Gill Sans"/>
                        <a:buNone/>
                      </a:pPr>
                      <a:r>
                        <a:rPr lang="en-US" sz="1300" b="0" i="0" u="none" strike="noStrike" cap="none" dirty="0">
                          <a:solidFill>
                            <a:schemeClr val="bg2">
                              <a:lumMod val="10000"/>
                            </a:schemeClr>
                          </a:solidFill>
                          <a:latin typeface="Gill Sans MT" panose="020B0502020104020203" pitchFamily="34" charset="77"/>
                          <a:ea typeface="Gill Sans"/>
                          <a:cs typeface="Gill Sans"/>
                          <a:sym typeface="Gill Sans"/>
                        </a:rPr>
                        <a:t>4. What are the advantages of practicing this behavior? What are the disadvantages? </a:t>
                      </a:r>
                      <a:endParaRPr sz="1300" dirty="0">
                        <a:solidFill>
                          <a:schemeClr val="bg2">
                            <a:lumMod val="10000"/>
                          </a:schemeClr>
                        </a:solidFill>
                        <a:latin typeface="Gill Sans MT" panose="020B0502020104020203" pitchFamily="34" charset="77"/>
                      </a:endParaRPr>
                    </a:p>
                    <a:p>
                      <a:pPr marL="1158875" marR="0" lvl="0" indent="0" algn="l" rtl="0">
                        <a:lnSpc>
                          <a:spcPct val="100000"/>
                        </a:lnSpc>
                        <a:spcBef>
                          <a:spcPts val="0"/>
                        </a:spcBef>
                        <a:spcAft>
                          <a:spcPts val="0"/>
                        </a:spcAft>
                        <a:buClr>
                          <a:srgbClr val="2E2C22"/>
                        </a:buClr>
                        <a:buSzPts val="3200"/>
                        <a:buFont typeface="Gill Sans"/>
                        <a:buNone/>
                      </a:pPr>
                      <a:r>
                        <a:rPr lang="en-US" sz="1300" b="0" i="0" u="none" strike="noStrike" cap="none" dirty="0">
                          <a:solidFill>
                            <a:schemeClr val="bg2">
                              <a:lumMod val="10000"/>
                            </a:schemeClr>
                          </a:solidFill>
                          <a:latin typeface="Gill Sans MT" panose="020B0502020104020203" pitchFamily="34" charset="77"/>
                          <a:ea typeface="Gill Sans"/>
                          <a:cs typeface="Gill Sans"/>
                          <a:sym typeface="Gill Sans"/>
                        </a:rPr>
                        <a:t>a. How many see this as advantageous? [ few | some | many | most ]</a:t>
                      </a:r>
                      <a:endParaRPr sz="1300" b="0" i="0" u="none" strike="noStrike" cap="none" dirty="0">
                        <a:solidFill>
                          <a:schemeClr val="bg2">
                            <a:lumMod val="10000"/>
                          </a:schemeClr>
                        </a:solidFill>
                        <a:latin typeface="Gill Sans MT" panose="020B0502020104020203" pitchFamily="34" charset="77"/>
                        <a:ea typeface="Gill Sans"/>
                        <a:cs typeface="Gill Sans"/>
                        <a:sym typeface="Gill Sans"/>
                      </a:endParaRPr>
                    </a:p>
                    <a:p>
                      <a:pPr marL="1158875" marR="0" lvl="0" indent="0" algn="l" rtl="0">
                        <a:lnSpc>
                          <a:spcPct val="100000"/>
                        </a:lnSpc>
                        <a:spcBef>
                          <a:spcPts val="0"/>
                        </a:spcBef>
                        <a:spcAft>
                          <a:spcPts val="0"/>
                        </a:spcAft>
                        <a:buClr>
                          <a:srgbClr val="2E2C22"/>
                        </a:buClr>
                        <a:buSzPts val="3200"/>
                        <a:buFont typeface="Gill Sans"/>
                        <a:buNone/>
                      </a:pPr>
                      <a:r>
                        <a:rPr lang="en-US" sz="1300" b="0" i="0" u="none" strike="noStrike" cap="none" dirty="0">
                          <a:solidFill>
                            <a:schemeClr val="bg2">
                              <a:lumMod val="10000"/>
                            </a:schemeClr>
                          </a:solidFill>
                          <a:latin typeface="Gill Sans MT" panose="020B0502020104020203" pitchFamily="34" charset="77"/>
                          <a:ea typeface="Gill Sans"/>
                          <a:cs typeface="Gill Sans"/>
                          <a:sym typeface="Gill Sans"/>
                        </a:rPr>
                        <a:t>b. Are these advantages/disadvantages stronger for some community groups than other groups?</a:t>
                      </a:r>
                      <a:endParaRPr sz="1300" dirty="0">
                        <a:solidFill>
                          <a:schemeClr val="bg2">
                            <a:lumMod val="10000"/>
                          </a:schemeClr>
                        </a:solidFill>
                        <a:latin typeface="Gill Sans MT" panose="020B0502020104020203" pitchFamily="34" charset="77"/>
                      </a:endParaRPr>
                    </a:p>
                  </a:txBody>
                  <a:tcPr marR="182880" marT="9144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extLst>
                  <a:ext uri="{0D108BD9-81ED-4DB2-BD59-A6C34878D82A}">
                    <a16:rowId xmlns:a16="http://schemas.microsoft.com/office/drawing/2014/main" val="10003"/>
                  </a:ext>
                </a:extLst>
              </a:tr>
              <a:tr h="485879">
                <a:tc>
                  <a:txBody>
                    <a:bodyPr/>
                    <a:lstStyle/>
                    <a:p>
                      <a:pPr marL="0" marR="0" lvl="0" indent="0" algn="l" rtl="0">
                        <a:lnSpc>
                          <a:spcPct val="100000"/>
                        </a:lnSpc>
                        <a:spcBef>
                          <a:spcPts val="0"/>
                        </a:spcBef>
                        <a:spcAft>
                          <a:spcPts val="0"/>
                        </a:spcAft>
                        <a:buClr>
                          <a:srgbClr val="FFFFFF"/>
                        </a:buClr>
                        <a:buSzPts val="3200"/>
                        <a:buFont typeface="Gill Sans"/>
                        <a:buNone/>
                      </a:pPr>
                      <a:r>
                        <a:rPr lang="en-US" sz="1300" b="1" i="0" u="none" strike="noStrike" cap="none" dirty="0">
                          <a:solidFill>
                            <a:schemeClr val="bg2">
                              <a:lumMod val="10000"/>
                            </a:schemeClr>
                          </a:solidFill>
                          <a:latin typeface="Gill Sans MT" panose="020B0502020104020203" pitchFamily="34" charset="77"/>
                          <a:ea typeface="Gill Sans"/>
                          <a:cs typeface="Gill Sans"/>
                          <a:sym typeface="Gill Sans"/>
                        </a:rPr>
                        <a:t>Injunctive norms: Perceptions about what other people think is approved behavior.</a:t>
                      </a:r>
                      <a:endParaRPr sz="1300" b="1" i="0" u="none" strike="noStrike" cap="none" dirty="0">
                        <a:solidFill>
                          <a:schemeClr val="bg2">
                            <a:lumMod val="10000"/>
                          </a:schemeClr>
                        </a:solidFill>
                        <a:latin typeface="Gill Sans MT" panose="020B0502020104020203" pitchFamily="34" charset="77"/>
                        <a:ea typeface="Gill Sans"/>
                        <a:cs typeface="Gill Sans"/>
                        <a:sym typeface="Gill Sans"/>
                      </a:endParaRPr>
                    </a:p>
                  </a:txBody>
                  <a:tcPr marR="182880" marT="9144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4"/>
                  </a:ext>
                </a:extLst>
              </a:tr>
              <a:tr h="1543024">
                <a:tc>
                  <a:txBody>
                    <a:bodyPr/>
                    <a:lstStyle/>
                    <a:p>
                      <a:pPr marL="0" marR="0" lvl="0" indent="0" algn="l" rtl="0">
                        <a:lnSpc>
                          <a:spcPct val="100000"/>
                        </a:lnSpc>
                        <a:spcBef>
                          <a:spcPts val="0"/>
                        </a:spcBef>
                        <a:spcAft>
                          <a:spcPts val="0"/>
                        </a:spcAft>
                        <a:buClr>
                          <a:srgbClr val="2E2C22"/>
                        </a:buClr>
                        <a:buSzPts val="3200"/>
                        <a:buFont typeface="Gill Sans"/>
                        <a:buNone/>
                      </a:pPr>
                      <a:r>
                        <a:rPr lang="en-US" sz="1300" b="0" i="0" u="none" strike="noStrike" cap="none" dirty="0">
                          <a:solidFill>
                            <a:srgbClr val="2E2C22"/>
                          </a:solidFill>
                          <a:latin typeface="Gill Sans MT" panose="020B0502020104020203" pitchFamily="34" charset="77"/>
                          <a:ea typeface="Gill Sans"/>
                          <a:cs typeface="Gill Sans"/>
                          <a:sym typeface="Gill Sans"/>
                        </a:rPr>
                        <a:t>5. How many people in your community approve of this behavior? [ few | some | many | most ]</a:t>
                      </a:r>
                      <a:endParaRPr sz="1300" dirty="0">
                        <a:latin typeface="Gill Sans MT" panose="020B0502020104020203" pitchFamily="34" charset="77"/>
                      </a:endParaRPr>
                    </a:p>
                    <a:p>
                      <a:pPr marL="0" marR="0" lvl="0" indent="0" algn="l" rtl="0">
                        <a:lnSpc>
                          <a:spcPct val="100000"/>
                        </a:lnSpc>
                        <a:spcBef>
                          <a:spcPts val="600"/>
                        </a:spcBef>
                        <a:spcAft>
                          <a:spcPts val="0"/>
                        </a:spcAft>
                        <a:buClr>
                          <a:srgbClr val="2E2C22"/>
                        </a:buClr>
                        <a:buSzPts val="3200"/>
                        <a:buFont typeface="Gill Sans"/>
                        <a:buNone/>
                      </a:pPr>
                      <a:r>
                        <a:rPr lang="en-US" sz="1300" b="0" i="0" u="none" strike="noStrike" cap="none" dirty="0">
                          <a:solidFill>
                            <a:srgbClr val="2E2C22"/>
                          </a:solidFill>
                          <a:latin typeface="Gill Sans MT" panose="020B0502020104020203" pitchFamily="34" charset="77"/>
                          <a:ea typeface="Gill Sans"/>
                          <a:cs typeface="Gill Sans"/>
                          <a:sym typeface="Gill Sans"/>
                        </a:rPr>
                        <a:t>6. What happens if you do not practice this behavior?</a:t>
                      </a:r>
                      <a:endParaRPr sz="1300" dirty="0">
                        <a:latin typeface="Gill Sans MT" panose="020B0502020104020203" pitchFamily="34" charset="77"/>
                      </a:endParaRPr>
                    </a:p>
                    <a:p>
                      <a:pPr marL="1103313" marR="0" lvl="0" indent="0" algn="l" rtl="0">
                        <a:lnSpc>
                          <a:spcPct val="100000"/>
                        </a:lnSpc>
                        <a:spcBef>
                          <a:spcPts val="0"/>
                        </a:spcBef>
                        <a:spcAft>
                          <a:spcPts val="0"/>
                        </a:spcAft>
                        <a:buClr>
                          <a:srgbClr val="2E2C22"/>
                        </a:buClr>
                        <a:buSzPts val="3200"/>
                        <a:buFont typeface="Gill Sans"/>
                        <a:buNone/>
                      </a:pPr>
                      <a:r>
                        <a:rPr lang="en-US" sz="1300" b="0" i="0" u="none" strike="noStrike" cap="none" dirty="0">
                          <a:solidFill>
                            <a:srgbClr val="2E2C22"/>
                          </a:solidFill>
                          <a:latin typeface="Gill Sans MT" panose="020B0502020104020203" pitchFamily="34" charset="77"/>
                          <a:ea typeface="Gill Sans"/>
                          <a:cs typeface="Gill Sans"/>
                          <a:sym typeface="Gill Sans"/>
                        </a:rPr>
                        <a:t>a. How many in your community would sanction people if they did not practice the behavior?</a:t>
                      </a:r>
                      <a:endParaRPr sz="1300" b="0" i="0" u="none" strike="noStrike" cap="none" dirty="0">
                        <a:solidFill>
                          <a:srgbClr val="2E2C22"/>
                        </a:solidFill>
                        <a:latin typeface="Gill Sans MT" panose="020B0502020104020203" pitchFamily="34" charset="77"/>
                        <a:ea typeface="Gill Sans"/>
                        <a:cs typeface="Gill Sans"/>
                        <a:sym typeface="Gill Sans"/>
                      </a:endParaRPr>
                    </a:p>
                    <a:p>
                      <a:pPr marL="1103313" marR="0" lvl="0" indent="0" algn="l" rtl="0">
                        <a:lnSpc>
                          <a:spcPct val="100000"/>
                        </a:lnSpc>
                        <a:spcBef>
                          <a:spcPts val="0"/>
                        </a:spcBef>
                        <a:spcAft>
                          <a:spcPts val="0"/>
                        </a:spcAft>
                        <a:buClr>
                          <a:srgbClr val="2E2C22"/>
                        </a:buClr>
                        <a:buSzPts val="2800"/>
                        <a:buFont typeface="Gill Sans"/>
                        <a:buNone/>
                      </a:pPr>
                      <a:r>
                        <a:rPr lang="en-US" sz="1300" b="0" i="0" u="none" strike="noStrike" cap="none" dirty="0">
                          <a:solidFill>
                            <a:srgbClr val="2E2C22"/>
                          </a:solidFill>
                          <a:latin typeface="Gill Sans MT" panose="020B0502020104020203" pitchFamily="34" charset="77"/>
                          <a:ea typeface="Gill Sans"/>
                          <a:cs typeface="Gill Sans"/>
                          <a:sym typeface="Gill Sans"/>
                        </a:rPr>
                        <a:t>b. Are these sanctions stronger for some community groups than other groups?</a:t>
                      </a:r>
                      <a:endParaRPr sz="1300" u="none" strike="noStrike" cap="none" dirty="0">
                        <a:solidFill>
                          <a:srgbClr val="2E2C22"/>
                        </a:solidFill>
                        <a:latin typeface="Gill Sans MT" panose="020B0502020104020203" pitchFamily="34" charset="77"/>
                      </a:endParaRPr>
                    </a:p>
                  </a:txBody>
                  <a:tcPr marR="182880" marT="91440" marB="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7F7F7"/>
                    </a:solidFill>
                  </a:tcPr>
                </a:tc>
                <a:extLst>
                  <a:ext uri="{0D108BD9-81ED-4DB2-BD59-A6C34878D82A}">
                    <a16:rowId xmlns:a16="http://schemas.microsoft.com/office/drawing/2014/main" val="10005"/>
                  </a:ext>
                </a:extLst>
              </a:tr>
            </a:tbl>
          </a:graphicData>
        </a:graphic>
      </p:graphicFrame>
      <p:sp>
        <p:nvSpPr>
          <p:cNvPr id="4" name="Rectangle 3">
            <a:extLst>
              <a:ext uri="{FF2B5EF4-FFF2-40B4-BE49-F238E27FC236}">
                <a16:creationId xmlns:a16="http://schemas.microsoft.com/office/drawing/2014/main" id="{DED02D86-EF5C-42D5-8735-13213C3746C2}"/>
              </a:ext>
            </a:extLst>
          </p:cNvPr>
          <p:cNvSpPr/>
          <p:nvPr/>
        </p:nvSpPr>
        <p:spPr>
          <a:xfrm>
            <a:off x="16042" y="6751291"/>
            <a:ext cx="2282997" cy="307777"/>
          </a:xfrm>
          <a:prstGeom prst="rect">
            <a:avLst/>
          </a:prstGeom>
        </p:spPr>
        <p:txBody>
          <a:bodyPr wrap="none">
            <a:spAutoFit/>
          </a:bodyPr>
          <a:lstStyle/>
          <a:p>
            <a:pPr marL="457200" lvl="0" indent="-228600" algn="just">
              <a:buClr>
                <a:srgbClr val="7A7B83"/>
              </a:buClr>
              <a:buSzPts val="2800"/>
            </a:pPr>
            <a:r>
              <a:rPr lang="en-US" sz="1400" dirty="0">
                <a:solidFill>
                  <a:schemeClr val="bg1"/>
                </a:solidFill>
                <a:latin typeface="Gill Sans MT" panose="020B0502020104020203" pitchFamily="34" charset="77"/>
              </a:rPr>
              <a:t>VIGNETTES RESPONSES</a:t>
            </a:r>
          </a:p>
        </p:txBody>
      </p:sp>
      <p:sp>
        <p:nvSpPr>
          <p:cNvPr id="5" name="Rectangle 4">
            <a:extLst>
              <a:ext uri="{FF2B5EF4-FFF2-40B4-BE49-F238E27FC236}">
                <a16:creationId xmlns:a16="http://schemas.microsoft.com/office/drawing/2014/main" id="{CE2727A6-DD2B-4F9D-A19D-05FB7B569B67}"/>
              </a:ext>
            </a:extLst>
          </p:cNvPr>
          <p:cNvSpPr/>
          <p:nvPr/>
        </p:nvSpPr>
        <p:spPr>
          <a:xfrm>
            <a:off x="22057" y="7059068"/>
            <a:ext cx="6324600" cy="507831"/>
          </a:xfrm>
          <a:prstGeom prst="rect">
            <a:avLst/>
          </a:prstGeom>
        </p:spPr>
        <p:txBody>
          <a:bodyPr wrap="square">
            <a:spAutoFit/>
          </a:bodyPr>
          <a:lstStyle/>
          <a:p>
            <a:pPr lvl="0">
              <a:lnSpc>
                <a:spcPct val="90000"/>
              </a:lnSpc>
              <a:buClr>
                <a:srgbClr val="393941"/>
              </a:buClr>
              <a:buSzPts val="10000"/>
            </a:pPr>
            <a:r>
              <a:rPr lang="en-US" sz="3000" b="1" dirty="0">
                <a:solidFill>
                  <a:srgbClr val="B4B62B"/>
                </a:solidFill>
                <a:latin typeface="Gill Sans MT" panose="020B0502020104020203" pitchFamily="34" charset="77"/>
              </a:rPr>
              <a:t>Child Marriage</a:t>
            </a:r>
            <a:endParaRPr lang="en-US" sz="3000" dirty="0">
              <a:solidFill>
                <a:srgbClr val="B4B62B"/>
              </a:solidFill>
              <a:latin typeface="Gill Sans MT" panose="020B0502020104020203" pitchFamily="34" charset="77"/>
            </a:endParaRPr>
          </a:p>
        </p:txBody>
      </p:sp>
      <p:sp>
        <p:nvSpPr>
          <p:cNvPr id="10" name="Rectangle 9">
            <a:extLst>
              <a:ext uri="{FF2B5EF4-FFF2-40B4-BE49-F238E27FC236}">
                <a16:creationId xmlns:a16="http://schemas.microsoft.com/office/drawing/2014/main" id="{9D031BE5-C949-42CE-B531-D14AEA9B3277}"/>
              </a:ext>
            </a:extLst>
          </p:cNvPr>
          <p:cNvSpPr/>
          <p:nvPr/>
        </p:nvSpPr>
        <p:spPr>
          <a:xfrm>
            <a:off x="274291" y="7566899"/>
            <a:ext cx="7255902" cy="2185214"/>
          </a:xfrm>
          <a:prstGeom prst="rect">
            <a:avLst/>
          </a:prstGeom>
        </p:spPr>
        <p:txBody>
          <a:bodyPr wrap="square">
            <a:spAutoFit/>
          </a:bodyPr>
          <a:lstStyle/>
          <a:p>
            <a:pPr lvl="0">
              <a:buClr>
                <a:srgbClr val="2E2C22"/>
              </a:buClr>
              <a:buSzPts val="3600"/>
            </a:pPr>
            <a:r>
              <a:rPr lang="en-US" sz="1600" dirty="0">
                <a:solidFill>
                  <a:srgbClr val="2E2C22"/>
                </a:solidFill>
                <a:latin typeface="Gill Sans MT" panose="020B0502020104020203" pitchFamily="34" charset="77"/>
                <a:ea typeface="Gill Sans"/>
                <a:cs typeface="Gill Sans"/>
                <a:sym typeface="Gill Sans"/>
              </a:rPr>
              <a:t>“Father and mother make every decision about marriage. It is not acceptable that one should marry on her own wish.” (descriptive norm)</a:t>
            </a:r>
            <a:endParaRPr lang="en-US" sz="1600" dirty="0">
              <a:solidFill>
                <a:srgbClr val="2E2C22"/>
              </a:solidFill>
              <a:latin typeface="Gill Sans MT" panose="020B0502020104020203" pitchFamily="34" charset="77"/>
            </a:endParaRPr>
          </a:p>
          <a:p>
            <a:pPr lvl="0">
              <a:spcBef>
                <a:spcPts val="2400"/>
              </a:spcBef>
              <a:buClr>
                <a:srgbClr val="2E2C22"/>
              </a:buClr>
              <a:buSzPts val="3600"/>
            </a:pPr>
            <a:r>
              <a:rPr lang="en-US" sz="1600" dirty="0">
                <a:solidFill>
                  <a:srgbClr val="2E2C22"/>
                </a:solidFill>
                <a:latin typeface="Gill Sans MT" panose="020B0502020104020203" pitchFamily="34" charset="77"/>
                <a:ea typeface="Gill Sans"/>
                <a:cs typeface="Gill Sans"/>
                <a:sym typeface="Gill Sans"/>
              </a:rPr>
              <a:t>“Parents make the decision in order to avoid any bad rumor in the society concerning the girl.” (injunctive norm)</a:t>
            </a:r>
            <a:endParaRPr lang="en-US" sz="1600" dirty="0">
              <a:solidFill>
                <a:srgbClr val="2E2C22"/>
              </a:solidFill>
              <a:latin typeface="Gill Sans MT" panose="020B0502020104020203" pitchFamily="34" charset="77"/>
            </a:endParaRPr>
          </a:p>
          <a:p>
            <a:pPr lvl="0">
              <a:spcBef>
                <a:spcPts val="2400"/>
              </a:spcBef>
              <a:buClr>
                <a:srgbClr val="2E2C22"/>
              </a:buClr>
              <a:buSzPts val="3600"/>
            </a:pPr>
            <a:r>
              <a:rPr lang="en-US" sz="1600" dirty="0">
                <a:solidFill>
                  <a:srgbClr val="2E2C22"/>
                </a:solidFill>
                <a:latin typeface="Gill Sans MT" panose="020B0502020104020203" pitchFamily="34" charset="77"/>
                <a:ea typeface="Gill Sans"/>
                <a:cs typeface="Gill Sans"/>
                <a:sym typeface="Gill Sans"/>
              </a:rPr>
              <a:t>“Her mother tells [her] that if she does that (follows her own wishes), the neighbors would backbite about her and would laugh at [her].” (sanctions on the girl)</a:t>
            </a:r>
            <a:endParaRPr lang="en-US" sz="1600" dirty="0">
              <a:solidFill>
                <a:srgbClr val="2E2C22"/>
              </a:solidFill>
              <a:latin typeface="Gill Sans MT" panose="020B0502020104020203" pitchFamily="34" charset="77"/>
            </a:endParaRPr>
          </a:p>
        </p:txBody>
      </p:sp>
    </p:spTree>
    <p:custDataLst>
      <p:tags r:id="rId1"/>
    </p:custDataLst>
    <p:extLst>
      <p:ext uri="{BB962C8B-B14F-4D97-AF65-F5344CB8AC3E}">
        <p14:creationId xmlns:p14="http://schemas.microsoft.com/office/powerpoint/2010/main" val="671897440"/>
      </p:ext>
    </p:extLst>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9"/>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PASSAGES TEMPLATE">
  <a:themeElements>
    <a:clrScheme name="Custom 13">
      <a:dk1>
        <a:srgbClr val="D9D9D9"/>
      </a:dk1>
      <a:lt1>
        <a:srgbClr val="A6A7AC"/>
      </a:lt1>
      <a:dk2>
        <a:srgbClr val="53585F"/>
      </a:dk2>
      <a:lt2>
        <a:srgbClr val="DCDEE0"/>
      </a:lt2>
      <a:accent1>
        <a:srgbClr val="1E9457"/>
      </a:accent1>
      <a:accent2>
        <a:srgbClr val="2BB673"/>
      </a:accent2>
      <a:accent3>
        <a:srgbClr val="2BB4B6"/>
      </a:accent3>
      <a:accent4>
        <a:srgbClr val="2B6FB6"/>
      </a:accent4>
      <a:accent5>
        <a:srgbClr val="B62BB4"/>
      </a:accent5>
      <a:accent6>
        <a:srgbClr val="B4B62B"/>
      </a:accent6>
      <a:hlink>
        <a:srgbClr val="515257"/>
      </a:hlink>
      <a:folHlink>
        <a:srgbClr val="515257"/>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2700" dist="12700" dir="5400000" rotWithShape="0">
              <a:srgbClr val="000000">
                <a:alpha val="50000"/>
              </a:srgbClr>
            </a:outerShdw>
          </a:effectLst>
        </a:effectStyle>
        <a:effectStyle>
          <a:effectLst>
            <a:outerShdw blurRad="25400" rotWithShape="0">
              <a:srgbClr val="000000">
                <a:alpha val="50000"/>
              </a:srgbClr>
            </a:outerShdw>
          </a:effectLst>
        </a:effectStyle>
        <a:effectStyle>
          <a:effectLst>
            <a:outerShdw blurRad="127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457"/>
        </a:solidFill>
        <a:ln w="3175" cap="flat">
          <a:noFill/>
          <a:miter lim="400000"/>
        </a:ln>
        <a:effectLst/>
      </a:spPr>
      <a:bodyPr rot="0" spcFirstLastPara="1" vertOverflow="overflow" horzOverflow="overflow" vert="horz" wrap="square" lIns="38100" tIns="38100" rIns="38100" bIns="381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Helvetica Light"/>
            <a:ea typeface="Helvetica Light"/>
            <a:cs typeface="Helvetica Light"/>
            <a:sym typeface="Helvetica Light"/>
          </a:defRPr>
        </a:def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just" defTabSz="825500" rtl="0" fontAlgn="auto" latinLnBrk="0" hangingPunct="0">
          <a:lnSpc>
            <a:spcPct val="100000"/>
          </a:lnSpc>
          <a:spcBef>
            <a:spcPts val="0"/>
          </a:spcBef>
          <a:spcAft>
            <a:spcPts val="0"/>
          </a:spcAft>
          <a:buClrTx/>
          <a:buSzTx/>
          <a:buFontTx/>
          <a:buNone/>
          <a:tabLst/>
          <a:defRPr kumimoji="0" sz="2300" b="0" i="0" u="none" strike="noStrike" cap="none" spc="0" normalizeH="0" baseline="0">
            <a:ln>
              <a:noFill/>
            </a:ln>
            <a:solidFill>
              <a:srgbClr val="A6A7AC"/>
            </a:solidFill>
            <a:effectLst/>
            <a:uFillTx/>
            <a:latin typeface="PT Sans"/>
            <a:ea typeface="PT Sans"/>
            <a:cs typeface="PT Sans"/>
            <a:sym typeface="PT San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PASSAGES TEMPLATE" id="{D936D644-2F06-7146-8F5F-02F3A8FBACAF}" vid="{41B6AED8-A31D-2C49-8862-DD6012C6466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676</TotalTime>
  <Words>1754</Words>
  <Application>Microsoft Office PowerPoint</Application>
  <PresentationFormat>Custom</PresentationFormat>
  <Paragraphs>174</Paragraphs>
  <Slides>10</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10</vt:i4>
      </vt:variant>
    </vt:vector>
  </HeadingPairs>
  <TitlesOfParts>
    <vt:vector size="21" baseType="lpstr">
      <vt:lpstr>Arial</vt:lpstr>
      <vt:lpstr>Calibri</vt:lpstr>
      <vt:lpstr>Gill Sans</vt:lpstr>
      <vt:lpstr>Gill Sans MT</vt:lpstr>
      <vt:lpstr>Helvetica Light</vt:lpstr>
      <vt:lpstr>Montserrat-Regular</vt:lpstr>
      <vt:lpstr>Montserrat-SemiBold</vt:lpstr>
      <vt:lpstr>PT Sans</vt:lpstr>
      <vt:lpstr>Roboto Regular</vt:lpstr>
      <vt:lpstr>Wingdings</vt:lpstr>
      <vt:lpstr>PASSAGES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Handouts Module 2 - Assessment</dc:title>
  <dc:creator>Jeannette Cachan</dc:creator>
  <cp:lastModifiedBy>Jamie Greenberg</cp:lastModifiedBy>
  <cp:revision>66</cp:revision>
  <dcterms:created xsi:type="dcterms:W3CDTF">2020-05-22T02:54:17Z</dcterms:created>
  <dcterms:modified xsi:type="dcterms:W3CDTF">2022-02-02T21:36:18Z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157BFD9F-6778-4DBE-8CA3-E4E3D7C296B5</vt:lpwstr>
  </property>
  <property fmtid="{D5CDD505-2E9C-101B-9397-08002B2CF9AE}" pid="3" name="ArticulatePath">
    <vt:lpwstr>Handouts Module 4 - Measurement</vt:lpwstr>
  </property>
</Properties>
</file>