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4194" r:id="rId2"/>
    <p:sldId id="4195" r:id="rId3"/>
    <p:sldId id="4186" r:id="rId4"/>
    <p:sldId id="4196" r:id="rId5"/>
    <p:sldId id="4197" r:id="rId6"/>
    <p:sldId id="4198" r:id="rId7"/>
    <p:sldId id="4199" r:id="rId8"/>
    <p:sldId id="4200" r:id="rId9"/>
  </p:sldIdLst>
  <p:sldSz cx="7772400" cy="100584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odule 5 Handouts" id="{D88DDE6C-E827-4353-9C69-E87A96497653}">
          <p14:sldIdLst>
            <p14:sldId id="4194"/>
            <p14:sldId id="4195"/>
            <p14:sldId id="4186"/>
            <p14:sldId id="4196"/>
            <p14:sldId id="4197"/>
            <p14:sldId id="4198"/>
            <p14:sldId id="4199"/>
            <p14:sldId id="4200"/>
          </p14:sldIdLst>
        </p14:section>
      </p14:sectionLst>
    </p:ex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eannette Cachan" initials="WU" lastIdx="79" clrIdx="0">
    <p:extLst>
      <p:ext uri="{19B8F6BF-5375-455C-9EA6-DF929625EA0E}">
        <p15:presenceInfo xmlns:p15="http://schemas.microsoft.com/office/powerpoint/2012/main" userId="Jeannette Cachan" providerId="None"/>
      </p:ext>
    </p:extLst>
  </p:cmAuthor>
  <p:cmAuthor id="8" name="Sammie Hill" initials="SH" lastIdx="4" clrIdx="1">
    <p:extLst>
      <p:ext uri="{19B8F6BF-5375-455C-9EA6-DF929625EA0E}">
        <p15:presenceInfo xmlns:p15="http://schemas.microsoft.com/office/powerpoint/2012/main" userId="dcde062a6bc42d38" providerId="Windows Live"/>
      </p:ext>
    </p:extLst>
  </p:cmAuthor>
  <p:cmAuthor id="9" name="Jamie Greenberg" initials="JMG" lastIdx="3" clrIdx="2">
    <p:extLst>
      <p:ext uri="{19B8F6BF-5375-455C-9EA6-DF929625EA0E}">
        <p15:presenceInfo xmlns:p15="http://schemas.microsoft.com/office/powerpoint/2012/main" userId="Jamie Greenbe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a:srgbClr val="FFFFFF"/>
    <a:srgbClr val="2EC3C6"/>
    <a:srgbClr val="393941"/>
    <a:srgbClr val="DBDCDE"/>
    <a:srgbClr val="EDEDEE"/>
    <a:srgbClr val="D9D9D9"/>
    <a:srgbClr val="F1F1F1"/>
    <a:srgbClr val="CAD8C1"/>
    <a:srgbClr val="B4B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79" d="100"/>
          <a:sy n="79" d="100"/>
        </p:scale>
        <p:origin x="1830" y="114"/>
      </p:cViewPr>
      <p:guideLst>
        <p:guide orient="horz" pos="3168"/>
        <p:guide pos="2448"/>
      </p:guideLst>
    </p:cSldViewPr>
  </p:slideViewPr>
  <p:notesTextViewPr>
    <p:cViewPr>
      <p:scale>
        <a:sx n="1" d="1"/>
        <a:sy n="1" d="1"/>
      </p:scale>
      <p:origin x="0" y="0"/>
    </p:cViewPr>
  </p:notesTextViewPr>
  <p:notesViewPr>
    <p:cSldViewPr>
      <p:cViewPr varScale="1">
        <p:scale>
          <a:sx n="65" d="100"/>
          <a:sy n="65" d="100"/>
        </p:scale>
        <p:origin x="284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ags" Target="../tags/tag3.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784158-CBAF-4195-8332-1903EC060DFA}" type="slidenum">
              <a:rPr lang="en-US" smtClean="0"/>
              <a:t>‹#›</a:t>
            </a:fld>
            <a:endParaRPr lang="en-US"/>
          </a:p>
        </p:txBody>
      </p:sp>
      <p:sp>
        <p:nvSpPr>
          <p:cNvPr id="6" name="Header Placeholder 1">
            <a:extLst>
              <a:ext uri="{FF2B5EF4-FFF2-40B4-BE49-F238E27FC236}">
                <a16:creationId xmlns:a16="http://schemas.microsoft.com/office/drawing/2014/main" id="{9A690784-CC11-4C53-80E2-F0816AB2AA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pic>
        <p:nvPicPr>
          <p:cNvPr id="10" name="Picture 9">
            <a:extLst>
              <a:ext uri="{FF2B5EF4-FFF2-40B4-BE49-F238E27FC236}">
                <a16:creationId xmlns:a16="http://schemas.microsoft.com/office/drawing/2014/main" id="{0706D8CC-AE70-4F00-ADB5-EF89AB9094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87922"/>
            <a:ext cx="1222319" cy="423619"/>
          </a:xfrm>
          <a:prstGeom prst="rect">
            <a:avLst/>
          </a:prstGeom>
        </p:spPr>
      </p:pic>
    </p:spTree>
    <p:custDataLst>
      <p:tags r:id="rId2"/>
    </p:custDataLst>
    <p:extLst>
      <p:ext uri="{BB962C8B-B14F-4D97-AF65-F5344CB8AC3E}">
        <p14:creationId xmlns:p14="http://schemas.microsoft.com/office/powerpoint/2010/main" val="35768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B5DA85-7FAE-4E4B-BB58-68EDB537E10D}" type="datetimeFigureOut">
              <a:rPr lang="en-US" smtClean="0"/>
              <a:t>2/2/2022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8C22C-8ABD-4766-A487-3E0267ED9027}" type="slidenum">
              <a:rPr lang="en-US" smtClean="0"/>
              <a:t>‹#›</a:t>
            </a:fld>
            <a:endParaRPr lang="en-US"/>
          </a:p>
        </p:txBody>
      </p:sp>
    </p:spTree>
    <p:extLst>
      <p:ext uri="{BB962C8B-B14F-4D97-AF65-F5344CB8AC3E}">
        <p14:creationId xmlns:p14="http://schemas.microsoft.com/office/powerpoint/2010/main" val="208594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8.5 x 11 workshop handout ">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09600" y="1295400"/>
            <a:ext cx="6477000" cy="533400"/>
          </a:xfrm>
          <a:prstGeom prst="rect">
            <a:avLst/>
          </a:prstGeom>
        </p:spPr>
        <p:txBody>
          <a:bodyPr>
            <a:noAutofit/>
          </a:bodyPr>
          <a:lstStyle>
            <a:lvl1pPr algn="l">
              <a:lnSpc>
                <a:spcPct val="90000"/>
              </a:lnSpc>
              <a:defRPr sz="3188" b="1">
                <a:solidFill>
                  <a:srgbClr val="393941"/>
                </a:solidFill>
              </a:defRPr>
            </a:lvl1pPr>
          </a:lstStyle>
          <a:p>
            <a:r>
              <a:rPr lang="en-US" dirty="0">
                <a:latin typeface="Gill Sans MT" panose="020B0502020104020203" pitchFamily="34" charset="77"/>
              </a:rPr>
              <a:t>Handout Title </a:t>
            </a:r>
          </a:p>
        </p:txBody>
      </p:sp>
      <p:sp>
        <p:nvSpPr>
          <p:cNvPr id="16" name="Text Placeholder 2">
            <a:extLst>
              <a:ext uri="{FF2B5EF4-FFF2-40B4-BE49-F238E27FC236}">
                <a16:creationId xmlns:a16="http://schemas.microsoft.com/office/drawing/2014/main" id="{A06C74C0-5EF2-4011-8523-AAB5547B3CD1}"/>
              </a:ext>
            </a:extLst>
          </p:cNvPr>
          <p:cNvSpPr>
            <a:spLocks noGrp="1"/>
          </p:cNvSpPr>
          <p:nvPr>
            <p:ph type="body" sz="quarter" idx="13" hasCustomPrompt="1"/>
          </p:nvPr>
        </p:nvSpPr>
        <p:spPr>
          <a:xfrm>
            <a:off x="608350" y="2743201"/>
            <a:ext cx="6478249" cy="1905000"/>
          </a:xfrm>
          <a:prstGeom prst="rect">
            <a:avLst/>
          </a:prstGeom>
        </p:spPr>
        <p:txBody>
          <a:bodyPr>
            <a:noAutofit/>
          </a:bodyPr>
          <a:lstStyle>
            <a:lvl1pPr marL="145733" indent="-145733" algn="l">
              <a:spcAft>
                <a:spcPts val="765"/>
              </a:spcAft>
              <a:buFont typeface="Arial" panose="020B0604020202020204" pitchFamily="34" charset="0"/>
              <a:buChar char="•"/>
              <a:defRPr sz="120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a:t>
            </a:r>
          </a:p>
          <a:p>
            <a:pPr lvl="0"/>
            <a:r>
              <a:rPr lang="en-US" dirty="0"/>
              <a:t>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a:t>
            </a:r>
          </a:p>
          <a:p>
            <a:pPr lvl="0"/>
            <a:r>
              <a:rPr lang="en-US" dirty="0"/>
              <a:t>Lorem has survived not only five centuries, but also the leap into electronic typesetting. Lorem Ipsum is simply dummy text of the printing and typesetting industry. </a:t>
            </a:r>
          </a:p>
        </p:txBody>
      </p:sp>
      <p:sp>
        <p:nvSpPr>
          <p:cNvPr id="9" name="Text Placeholder 12">
            <a:extLst>
              <a:ext uri="{FF2B5EF4-FFF2-40B4-BE49-F238E27FC236}">
                <a16:creationId xmlns:a16="http://schemas.microsoft.com/office/drawing/2014/main" id="{319262B4-B65C-4C69-9292-AA3D215ACCFB}"/>
              </a:ext>
            </a:extLst>
          </p:cNvPr>
          <p:cNvSpPr>
            <a:spLocks noGrp="1"/>
          </p:cNvSpPr>
          <p:nvPr>
            <p:ph type="body" sz="quarter" idx="14" hasCustomPrompt="1"/>
          </p:nvPr>
        </p:nvSpPr>
        <p:spPr>
          <a:xfrm>
            <a:off x="609600" y="2286000"/>
            <a:ext cx="6477000" cy="457200"/>
          </a:xfrm>
          <a:prstGeom prst="rect">
            <a:avLst/>
          </a:prstGeom>
        </p:spPr>
        <p:txBody>
          <a:bodyPr>
            <a:noAutofit/>
          </a:bodyPr>
          <a:lstStyle>
            <a:lvl1pPr algn="l">
              <a:lnSpc>
                <a:spcPct val="90000"/>
              </a:lnSpc>
              <a:defRPr sz="2400" b="0">
                <a:solidFill>
                  <a:srgbClr val="393941"/>
                </a:solidFill>
              </a:defRPr>
            </a:lvl1pPr>
          </a:lstStyle>
          <a:p>
            <a:r>
              <a:rPr lang="en-US" dirty="0">
                <a:latin typeface="Gill Sans MT" panose="020B0502020104020203" pitchFamily="34" charset="77"/>
              </a:rPr>
              <a:t>Handout Subtitle </a:t>
            </a:r>
          </a:p>
        </p:txBody>
      </p:sp>
      <p:sp>
        <p:nvSpPr>
          <p:cNvPr id="2" name="Rectangle 1">
            <a:extLst>
              <a:ext uri="{FF2B5EF4-FFF2-40B4-BE49-F238E27FC236}">
                <a16:creationId xmlns:a16="http://schemas.microsoft.com/office/drawing/2014/main" id="{D45EBDDD-F7DE-4021-998E-AD1FF8D15C14}"/>
              </a:ext>
            </a:extLst>
          </p:cNvPr>
          <p:cNvSpPr/>
          <p:nvPr userDrawn="1"/>
        </p:nvSpPr>
        <p:spPr>
          <a:xfrm>
            <a:off x="114300" y="93591"/>
            <a:ext cx="5067300" cy="269304"/>
          </a:xfrm>
          <a:prstGeom prst="rect">
            <a:avLst/>
          </a:prstGeom>
        </p:spPr>
        <p:txBody>
          <a:bodyPr wrap="square">
            <a:spAutoFit/>
          </a:bodyPr>
          <a:lstStyle/>
          <a:p>
            <a:r>
              <a:rPr lang="en-US" sz="1150" dirty="0">
                <a:solidFill>
                  <a:schemeClr val="bg2">
                    <a:lumMod val="60000"/>
                    <a:lumOff val="40000"/>
                  </a:schemeClr>
                </a:solidFill>
              </a:rPr>
              <a:t> MODULE 5 I SCALE-UP OF SOCIAL NORM-SHIFTING INTERVENTIONS</a:t>
            </a:r>
          </a:p>
        </p:txBody>
      </p:sp>
      <p:pic>
        <p:nvPicPr>
          <p:cNvPr id="4" name="Picture 3">
            <a:extLst>
              <a:ext uri="{FF2B5EF4-FFF2-40B4-BE49-F238E27FC236}">
                <a16:creationId xmlns:a16="http://schemas.microsoft.com/office/drawing/2014/main" id="{C2ED37B5-9446-41C0-9DDB-882542D3165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38564" y="93591"/>
            <a:ext cx="1157636" cy="401202"/>
          </a:xfrm>
          <a:prstGeom prst="rect">
            <a:avLst/>
          </a:prstGeom>
        </p:spPr>
      </p:pic>
    </p:spTree>
    <p:custDataLst>
      <p:tags r:id="rId1"/>
    </p:custDataLst>
    <p:extLst>
      <p:ext uri="{BB962C8B-B14F-4D97-AF65-F5344CB8AC3E}">
        <p14:creationId xmlns:p14="http://schemas.microsoft.com/office/powerpoint/2010/main" val="1308423054"/>
      </p:ext>
    </p:extLst>
  </p:cSld>
  <p:clrMapOvr>
    <a:masterClrMapping/>
  </p:clrMapOvr>
  <p:transition spd="med"/>
  <p:extLst mod="1">
    <p:ext uri="{DCECCB84-F9BA-43D5-87BE-67443E8EF086}">
      <p15:sldGuideLst xmlns:p15="http://schemas.microsoft.com/office/powerpoint/2012/main">
        <p15:guide id="1" orient="horz" pos="432" userDrawn="1">
          <p15:clr>
            <a:srgbClr val="FBAE40"/>
          </p15:clr>
        </p15:guide>
        <p15:guide id="2" pos="3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3842924" y="2207507"/>
            <a:ext cx="3089731" cy="1596346"/>
          </a:xfrm>
          <a:prstGeom prst="rect">
            <a:avLst/>
          </a:prstGeom>
        </p:spPr>
        <p:txBody>
          <a:bodyPr>
            <a:noAutofit/>
          </a:bodyPr>
          <a:lstStyle>
            <a:lvl1pPr>
              <a:defRPr sz="2805">
                <a:solidFill>
                  <a:srgbClr val="2CB772"/>
                </a:solidFill>
                <a:latin typeface="+mj-lt"/>
              </a:defRPr>
            </a:lvl1pPr>
          </a:lstStyle>
          <a:p>
            <a:r>
              <a:rPr lang="en-US" dirty="0"/>
              <a:t>Slide Title Slide: Title Slide Title Slide Title Slide </a:t>
            </a:r>
          </a:p>
        </p:txBody>
      </p:sp>
      <p:sp>
        <p:nvSpPr>
          <p:cNvPr id="11" name="Shape 230">
            <a:extLst>
              <a:ext uri="{FF2B5EF4-FFF2-40B4-BE49-F238E27FC236}">
                <a16:creationId xmlns:a16="http://schemas.microsoft.com/office/drawing/2014/main" id="{D8C7B2F6-60A2-43CB-BE11-A610C83AA6FD}"/>
              </a:ext>
            </a:extLst>
          </p:cNvPr>
          <p:cNvSpPr/>
          <p:nvPr userDrawn="1"/>
        </p:nvSpPr>
        <p:spPr>
          <a:xfrm>
            <a:off x="855886"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3" name="Text Placeholder 12">
            <a:extLst>
              <a:ext uri="{FF2B5EF4-FFF2-40B4-BE49-F238E27FC236}">
                <a16:creationId xmlns:a16="http://schemas.microsoft.com/office/drawing/2014/main" id="{B3150F41-858C-46EC-A63A-4BC51C7BD583}"/>
              </a:ext>
            </a:extLst>
          </p:cNvPr>
          <p:cNvSpPr>
            <a:spLocks noGrp="1"/>
          </p:cNvSpPr>
          <p:nvPr>
            <p:ph type="body" sz="quarter" idx="10"/>
          </p:nvPr>
        </p:nvSpPr>
        <p:spPr>
          <a:xfrm>
            <a:off x="3850451" y="4664354"/>
            <a:ext cx="3089732" cy="5074602"/>
          </a:xfrm>
          <a:prstGeom prst="rect">
            <a:avLst/>
          </a:prstGeom>
        </p:spPr>
        <p:txBody>
          <a:bodyPr>
            <a:normAutofit/>
          </a:bodyPr>
          <a:lstStyle>
            <a:lvl1pPr marL="182166" indent="-182166">
              <a:buFont typeface="Arial" panose="020B0604020202020204" pitchFamily="34" charset="0"/>
              <a:buChar char="•"/>
              <a:defRPr sz="1275">
                <a:solidFill>
                  <a:srgbClr val="393941"/>
                </a:solidFill>
                <a:latin typeface="+mj-lt"/>
              </a:defRPr>
            </a:lvl1pPr>
            <a:lvl2pPr marL="182166" indent="-182166">
              <a:buFont typeface="Arial" panose="020B0604020202020204" pitchFamily="34" charset="0"/>
              <a:buChar char="•"/>
              <a:defRPr sz="1275">
                <a:solidFill>
                  <a:srgbClr val="393941"/>
                </a:solidFill>
                <a:latin typeface="+mj-lt"/>
              </a:defRPr>
            </a:lvl2pPr>
            <a:lvl3pPr marL="182166" indent="-182166">
              <a:buFont typeface="Arial" panose="020B0604020202020204" pitchFamily="34" charset="0"/>
              <a:buChar char="•"/>
              <a:defRPr sz="1275">
                <a:solidFill>
                  <a:srgbClr val="393941"/>
                </a:solidFill>
                <a:latin typeface="+mj-lt"/>
              </a:defRPr>
            </a:lvl3pPr>
            <a:lvl4pPr marL="182166" indent="-182166">
              <a:buFont typeface="Arial" panose="020B0604020202020204" pitchFamily="34" charset="0"/>
              <a:buChar char="•"/>
              <a:defRPr sz="1275">
                <a:solidFill>
                  <a:srgbClr val="393941"/>
                </a:solidFill>
                <a:latin typeface="+mj-lt"/>
              </a:defRPr>
            </a:lvl4pPr>
            <a:lvl5pPr marL="182166" indent="-182166">
              <a:buFont typeface="Arial" panose="020B0604020202020204" pitchFamily="34" charset="0"/>
              <a:buChar char="•"/>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17">
            <a:extLst>
              <a:ext uri="{FF2B5EF4-FFF2-40B4-BE49-F238E27FC236}">
                <a16:creationId xmlns:a16="http://schemas.microsoft.com/office/drawing/2014/main" id="{BAEBC335-A886-4D09-9F28-A423661FBB1C}"/>
              </a:ext>
            </a:extLst>
          </p:cNvPr>
          <p:cNvSpPr>
            <a:spLocks noGrp="1"/>
          </p:cNvSpPr>
          <p:nvPr>
            <p:ph type="body" sz="quarter" idx="12" hasCustomPrompt="1"/>
          </p:nvPr>
        </p:nvSpPr>
        <p:spPr>
          <a:xfrm>
            <a:off x="3842923" y="1570462"/>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7" name="Shape 230">
            <a:extLst>
              <a:ext uri="{FF2B5EF4-FFF2-40B4-BE49-F238E27FC236}">
                <a16:creationId xmlns:a16="http://schemas.microsoft.com/office/drawing/2014/main" id="{D8C7B2F6-60A2-43CB-BE11-A610C83AA6FD}"/>
              </a:ext>
            </a:extLst>
          </p:cNvPr>
          <p:cNvSpPr/>
          <p:nvPr userDrawn="1"/>
        </p:nvSpPr>
        <p:spPr>
          <a:xfrm>
            <a:off x="713011"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82883976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1C94-50C5-844B-AA11-A90AD96893F6}"/>
              </a:ext>
            </a:extLst>
          </p:cNvPr>
          <p:cNvSpPr>
            <a:spLocks noGrp="1"/>
          </p:cNvSpPr>
          <p:nvPr>
            <p:ph type="title" hasCustomPrompt="1"/>
          </p:nvPr>
        </p:nvSpPr>
        <p:spPr>
          <a:xfrm>
            <a:off x="676337" y="2627538"/>
            <a:ext cx="5253867" cy="1596346"/>
          </a:xfrm>
          <a:prstGeom prst="rect">
            <a:avLst/>
          </a:prstGeom>
        </p:spPr>
        <p:txBody>
          <a:bodyPr/>
          <a:lstStyle>
            <a:lvl1pPr defTabSz="437198">
              <a:defRPr lang="en-US" sz="3060" dirty="0">
                <a:solidFill>
                  <a:srgbClr val="2BB673"/>
                </a:solidFill>
              </a:defRPr>
            </a:lvl1pPr>
          </a:lstStyle>
          <a:p>
            <a:pPr defTabSz="685800"/>
            <a:r>
              <a:rPr lang="en-US" sz="3188" spc="24" dirty="0">
                <a:solidFill>
                  <a:srgbClr val="009457"/>
                </a:solidFill>
                <a:latin typeface="+mj-lt"/>
              </a:rPr>
              <a:t>Slide Title:</a:t>
            </a:r>
            <a:br>
              <a:rPr lang="en-US" sz="3188" spc="24" dirty="0">
                <a:solidFill>
                  <a:srgbClr val="009457"/>
                </a:solidFill>
                <a:latin typeface="+mj-lt"/>
              </a:rPr>
            </a:br>
            <a:r>
              <a:rPr lang="en-US" sz="3188" spc="24" dirty="0">
                <a:solidFill>
                  <a:srgbClr val="2BB673"/>
                </a:solidFill>
                <a:latin typeface="+mj-lt"/>
              </a:rPr>
              <a:t>Slide Title</a:t>
            </a:r>
            <a:endParaRPr lang="en-US" sz="3188" dirty="0">
              <a:solidFill>
                <a:srgbClr val="2BB673"/>
              </a:solidFill>
              <a:latin typeface="+mj-lt"/>
            </a:endParaRPr>
          </a:p>
        </p:txBody>
      </p:sp>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2" name="Text Placeholder 11">
            <a:extLst>
              <a:ext uri="{FF2B5EF4-FFF2-40B4-BE49-F238E27FC236}">
                <a16:creationId xmlns:a16="http://schemas.microsoft.com/office/drawing/2014/main" id="{403EEF18-9666-4882-88A6-7293B1356371}"/>
              </a:ext>
            </a:extLst>
          </p:cNvPr>
          <p:cNvSpPr>
            <a:spLocks noGrp="1"/>
          </p:cNvSpPr>
          <p:nvPr>
            <p:ph type="body" sz="quarter" idx="11"/>
          </p:nvPr>
        </p:nvSpPr>
        <p:spPr>
          <a:xfrm>
            <a:off x="676037" y="5231766"/>
            <a:ext cx="6666756" cy="4041987"/>
          </a:xfrm>
          <a:prstGeom prst="rect">
            <a:avLst/>
          </a:prstGeom>
        </p:spPr>
        <p:txBody>
          <a:bodyPr/>
          <a:lstStyle>
            <a:lvl1pPr marL="0" marR="0" indent="0" algn="just" defTabSz="109299" rtl="0" eaLnBrk="1" fontAlgn="auto" latinLnBrk="0" hangingPunct="0">
              <a:lnSpc>
                <a:spcPct val="100000"/>
              </a:lnSpc>
              <a:spcBef>
                <a:spcPts val="0"/>
              </a:spcBef>
              <a:spcAft>
                <a:spcPts val="0"/>
              </a:spcAft>
              <a:buClrTx/>
              <a:buSzTx/>
              <a:buFontTx/>
              <a:buNone/>
              <a:tabLst/>
              <a:defRPr/>
            </a:lvl1pPr>
            <a:lvl2pPr marL="271224" marR="0"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lvl2pPr>
          </a:lstStyle>
          <a:p>
            <a:pPr marL="0" marR="0" lvl="0" indent="0" algn="just" defTabSz="109299" rtl="0" eaLnBrk="1" fontAlgn="auto" latinLnBrk="0" hangingPunct="0">
              <a:lnSpc>
                <a:spcPct val="100000"/>
              </a:lnSpc>
              <a:spcBef>
                <a:spcPts val="0"/>
              </a:spcBef>
              <a:spcAft>
                <a:spcPts val="0"/>
              </a:spcAft>
              <a:buClrTx/>
              <a:buSzTx/>
              <a:buFontTx/>
              <a:buNone/>
              <a:tabLst/>
              <a:defRPr/>
            </a:pPr>
            <a:endParaRPr kumimoji="0" lang="en-US" sz="893" b="1" i="0" u="none" strike="noStrike" kern="0" cap="none" spc="0" normalizeH="0" baseline="0" noProof="0" dirty="0">
              <a:ln>
                <a:noFill/>
              </a:ln>
              <a:solidFill>
                <a:srgbClr val="53585F"/>
              </a:solidFill>
              <a:effectLst/>
              <a:uLnTx/>
              <a:uFillTx/>
              <a:latin typeface="Gill Sans MT" panose="020B0502020104020203"/>
              <a:sym typeface="PT Sans"/>
            </a:endParaRPr>
          </a:p>
          <a:p>
            <a:pPr marL="271224" marR="0" lvl="1"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pPr>
            <a:r>
              <a:rPr kumimoji="0" lang="en-US" sz="1403" b="0" i="0" u="none" strike="noStrike" kern="0" cap="none" spc="0" normalizeH="0" baseline="0" noProof="0" dirty="0">
                <a:ln>
                  <a:noFill/>
                </a:ln>
                <a:solidFill>
                  <a:srgbClr val="53585F"/>
                </a:solidFill>
                <a:effectLst/>
                <a:uLnTx/>
                <a:uFillTx/>
                <a:latin typeface="Gill Sans MT" panose="020B0502020104020203"/>
                <a:cs typeface="Calibri" panose="020F0502020204030204" pitchFamily="34" charset="0"/>
                <a:sym typeface="PT Sans"/>
              </a:rPr>
              <a:t>Slide text here</a:t>
            </a:r>
          </a:p>
        </p:txBody>
      </p:sp>
      <p:sp>
        <p:nvSpPr>
          <p:cNvPr id="13" name="Text Placeholder 17">
            <a:extLst>
              <a:ext uri="{FF2B5EF4-FFF2-40B4-BE49-F238E27FC236}">
                <a16:creationId xmlns:a16="http://schemas.microsoft.com/office/drawing/2014/main" id="{61CF9E58-E6C9-43E7-9AFA-F08FDCFF8DAD}"/>
              </a:ext>
            </a:extLst>
          </p:cNvPr>
          <p:cNvSpPr>
            <a:spLocks noGrp="1"/>
          </p:cNvSpPr>
          <p:nvPr>
            <p:ph type="body" sz="quarter" idx="12" hasCustomPrompt="1"/>
          </p:nvPr>
        </p:nvSpPr>
        <p:spPr>
          <a:xfrm>
            <a:off x="675805" y="1902484"/>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62899590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tent 4">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itle 9">
            <a:extLst>
              <a:ext uri="{FF2B5EF4-FFF2-40B4-BE49-F238E27FC236}">
                <a16:creationId xmlns:a16="http://schemas.microsoft.com/office/drawing/2014/main" id="{B2582044-7494-4DA3-8E16-9B8CE03E5E4B}"/>
              </a:ext>
            </a:extLst>
          </p:cNvPr>
          <p:cNvSpPr>
            <a:spLocks noGrp="1"/>
          </p:cNvSpPr>
          <p:nvPr>
            <p:ph type="title" hasCustomPrompt="1"/>
          </p:nvPr>
        </p:nvSpPr>
        <p:spPr>
          <a:xfrm>
            <a:off x="551304" y="2269997"/>
            <a:ext cx="6666756" cy="1596346"/>
          </a:xfrm>
          <a:prstGeom prst="rect">
            <a:avLst/>
          </a:prstGeom>
        </p:spPr>
        <p:txBody>
          <a:bodyPr/>
          <a:lstStyle>
            <a:lvl1pPr algn="ctr">
              <a:defRPr>
                <a:latin typeface="+mj-lt"/>
              </a:defRPr>
            </a:lvl1pPr>
          </a:lstStyle>
          <a:p>
            <a:r>
              <a:rPr lang="en-US" dirty="0"/>
              <a:t>Slide Title Slide Title</a:t>
            </a:r>
          </a:p>
        </p:txBody>
      </p:sp>
      <p:sp>
        <p:nvSpPr>
          <p:cNvPr id="13" name="Content Placeholder 12">
            <a:extLst>
              <a:ext uri="{FF2B5EF4-FFF2-40B4-BE49-F238E27FC236}">
                <a16:creationId xmlns:a16="http://schemas.microsoft.com/office/drawing/2014/main" id="{3A5A2637-7A02-45CB-8E81-6E5948BADD7D}"/>
              </a:ext>
            </a:extLst>
          </p:cNvPr>
          <p:cNvSpPr>
            <a:spLocks noGrp="1"/>
          </p:cNvSpPr>
          <p:nvPr>
            <p:ph sz="quarter" idx="11"/>
          </p:nvPr>
        </p:nvSpPr>
        <p:spPr>
          <a:xfrm>
            <a:off x="551303" y="4587981"/>
            <a:ext cx="6666504" cy="4376102"/>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963504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ent 5">
    <p:spTree>
      <p:nvGrpSpPr>
        <p:cNvPr id="1" name=""/>
        <p:cNvGrpSpPr/>
        <p:nvPr/>
      </p:nvGrpSpPr>
      <p:grpSpPr>
        <a:xfrm>
          <a:off x="0" y="0"/>
          <a:ext cx="0" cy="0"/>
          <a:chOff x="0" y="0"/>
          <a:chExt cx="0" cy="0"/>
        </a:xfrm>
      </p:grpSpPr>
      <p:sp>
        <p:nvSpPr>
          <p:cNvPr id="14" name="Shape 126">
            <a:extLst>
              <a:ext uri="{FF2B5EF4-FFF2-40B4-BE49-F238E27FC236}">
                <a16:creationId xmlns:a16="http://schemas.microsoft.com/office/drawing/2014/main" id="{C140B6B4-5317-49A3-8FF8-F0537A5A80D2}"/>
              </a:ext>
            </a:extLst>
          </p:cNvPr>
          <p:cNvSpPr/>
          <p:nvPr userDrawn="1"/>
        </p:nvSpPr>
        <p:spPr>
          <a:xfrm>
            <a:off x="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6" name="Picture Placeholder 25">
            <a:extLst>
              <a:ext uri="{FF2B5EF4-FFF2-40B4-BE49-F238E27FC236}">
                <a16:creationId xmlns:a16="http://schemas.microsoft.com/office/drawing/2014/main" id="{33175102-C313-4727-BDD2-5291AF8274F6}"/>
              </a:ext>
            </a:extLst>
          </p:cNvPr>
          <p:cNvSpPr>
            <a:spLocks noGrp="1"/>
          </p:cNvSpPr>
          <p:nvPr>
            <p:ph type="pic" sz="quarter" idx="12"/>
          </p:nvPr>
        </p:nvSpPr>
        <p:spPr>
          <a:xfrm>
            <a:off x="315754" y="2397020"/>
            <a:ext cx="3006745" cy="5795222"/>
          </a:xfrm>
          <a:prstGeom prst="rect">
            <a:avLst/>
          </a:prstGeom>
        </p:spPr>
        <p:txBody>
          <a:bodyPr/>
          <a:lstStyle/>
          <a:p>
            <a:endParaRPr lang="en-US"/>
          </a:p>
        </p:txBody>
      </p:sp>
      <p:sp>
        <p:nvSpPr>
          <p:cNvPr id="12" name="Picture Placeholder 8">
            <a:extLst>
              <a:ext uri="{FF2B5EF4-FFF2-40B4-BE49-F238E27FC236}">
                <a16:creationId xmlns:a16="http://schemas.microsoft.com/office/drawing/2014/main" id="{B88ECEEA-13D8-4302-93BB-E5FBB55EF400}"/>
              </a:ext>
            </a:extLst>
          </p:cNvPr>
          <p:cNvSpPr>
            <a:spLocks noGrp="1"/>
          </p:cNvSpPr>
          <p:nvPr>
            <p:ph type="pic" sz="quarter" idx="10"/>
          </p:nvPr>
        </p:nvSpPr>
        <p:spPr>
          <a:xfrm>
            <a:off x="315754" y="2397020"/>
            <a:ext cx="3006745" cy="5795222"/>
          </a:xfrm>
          <a:prstGeom prst="rect">
            <a:avLst/>
          </a:prstGeom>
          <a:solidFill>
            <a:schemeClr val="tx1"/>
          </a:solidFill>
        </p:spPr>
        <p:txBody>
          <a:bodyPr/>
          <a:lstStyle/>
          <a:p>
            <a:endParaRPr lang="en-US" dirty="0"/>
          </a:p>
        </p:txBody>
      </p:sp>
      <p:sp>
        <p:nvSpPr>
          <p:cNvPr id="5" name="Text Placeholder 4">
            <a:extLst>
              <a:ext uri="{FF2B5EF4-FFF2-40B4-BE49-F238E27FC236}">
                <a16:creationId xmlns:a16="http://schemas.microsoft.com/office/drawing/2014/main" id="{7A8C1358-246A-4A6F-8AD4-62E977DFEDD1}"/>
              </a:ext>
            </a:extLst>
          </p:cNvPr>
          <p:cNvSpPr>
            <a:spLocks noGrp="1"/>
          </p:cNvSpPr>
          <p:nvPr>
            <p:ph type="body" sz="quarter" idx="11"/>
          </p:nvPr>
        </p:nvSpPr>
        <p:spPr>
          <a:xfrm>
            <a:off x="4060269" y="5489048"/>
            <a:ext cx="3173730" cy="3739303"/>
          </a:xfrm>
          <a:prstGeom prst="rect">
            <a:avLst/>
          </a:prstGeom>
        </p:spPr>
        <p:txBody>
          <a:bodyPr>
            <a:normAutofit/>
          </a:bodyPr>
          <a:lstStyle>
            <a:lvl1pPr marL="145733" indent="-109299">
              <a:spcAft>
                <a:spcPts val="574"/>
              </a:spcAft>
              <a:buClr>
                <a:srgbClr val="2CB772"/>
              </a:buClr>
              <a:buFont typeface="Wingdings" panose="05000000000000000000" pitchFamily="2" charset="2"/>
              <a:buChar char="ü"/>
              <a:defRPr sz="1403">
                <a:solidFill>
                  <a:srgbClr val="393941"/>
                </a:solidFill>
                <a:latin typeface="+mj-lt"/>
              </a:defRPr>
            </a:lvl1pPr>
            <a:lvl2pPr marL="145733" indent="-109299">
              <a:spcAft>
                <a:spcPts val="574"/>
              </a:spcAft>
              <a:buClr>
                <a:srgbClr val="2CB772"/>
              </a:buClr>
              <a:buFont typeface="Wingdings" panose="05000000000000000000" pitchFamily="2" charset="2"/>
              <a:buChar char="ü"/>
              <a:defRPr sz="1403">
                <a:solidFill>
                  <a:srgbClr val="393941"/>
                </a:solidFill>
                <a:latin typeface="+mj-lt"/>
              </a:defRPr>
            </a:lvl2pPr>
            <a:lvl3pPr marL="145733" indent="-109299">
              <a:spcAft>
                <a:spcPts val="574"/>
              </a:spcAft>
              <a:buClr>
                <a:srgbClr val="2CB772"/>
              </a:buClr>
              <a:buFont typeface="Wingdings" panose="05000000000000000000" pitchFamily="2" charset="2"/>
              <a:buChar char="ü"/>
              <a:defRPr sz="1403">
                <a:solidFill>
                  <a:srgbClr val="393941"/>
                </a:solidFill>
                <a:latin typeface="+mj-lt"/>
              </a:defRPr>
            </a:lvl3pPr>
            <a:lvl4pPr marL="145733" indent="-109299">
              <a:spcAft>
                <a:spcPts val="574"/>
              </a:spcAft>
              <a:buClr>
                <a:srgbClr val="2CB772"/>
              </a:buClr>
              <a:buFont typeface="Wingdings" panose="05000000000000000000" pitchFamily="2" charset="2"/>
              <a:buChar char="ü"/>
              <a:defRPr sz="1403">
                <a:solidFill>
                  <a:srgbClr val="393941"/>
                </a:solidFill>
                <a:latin typeface="+mj-lt"/>
              </a:defRPr>
            </a:lvl4pPr>
            <a:lvl5pPr marL="145733" indent="-109299">
              <a:spcAft>
                <a:spcPts val="574"/>
              </a:spcAft>
              <a:buClr>
                <a:srgbClr val="2CB772"/>
              </a:buClr>
              <a:buFont typeface="Wingdings" panose="05000000000000000000" pitchFamily="2" charset="2"/>
              <a:buChar char="ü"/>
              <a:defRPr sz="1403">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7">
            <a:extLst>
              <a:ext uri="{FF2B5EF4-FFF2-40B4-BE49-F238E27FC236}">
                <a16:creationId xmlns:a16="http://schemas.microsoft.com/office/drawing/2014/main" id="{B1C0D5D0-3589-4A57-8E25-B596DABF7C86}"/>
              </a:ext>
            </a:extLst>
          </p:cNvPr>
          <p:cNvSpPr>
            <a:spLocks noGrp="1"/>
          </p:cNvSpPr>
          <p:nvPr>
            <p:ph type="body" sz="quarter" idx="13" hasCustomPrompt="1"/>
          </p:nvPr>
        </p:nvSpPr>
        <p:spPr>
          <a:xfrm>
            <a:off x="4053359" y="155741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28" name="Title 9">
            <a:extLst>
              <a:ext uri="{FF2B5EF4-FFF2-40B4-BE49-F238E27FC236}">
                <a16:creationId xmlns:a16="http://schemas.microsoft.com/office/drawing/2014/main" id="{1FFE476B-AF84-4645-9931-B90DCAAAF5BC}"/>
              </a:ext>
            </a:extLst>
          </p:cNvPr>
          <p:cNvSpPr>
            <a:spLocks noGrp="1"/>
          </p:cNvSpPr>
          <p:nvPr>
            <p:ph type="title" hasCustomPrompt="1"/>
          </p:nvPr>
        </p:nvSpPr>
        <p:spPr>
          <a:xfrm>
            <a:off x="4053359" y="2533840"/>
            <a:ext cx="2894299" cy="1596346"/>
          </a:xfrm>
          <a:prstGeom prst="rect">
            <a:avLst/>
          </a:prstGeom>
        </p:spPr>
        <p:txBody>
          <a:bodyPr/>
          <a:lstStyle>
            <a:lvl1pPr algn="l">
              <a:defRPr sz="3825">
                <a:solidFill>
                  <a:srgbClr val="009457"/>
                </a:solidFill>
                <a:latin typeface="+mj-lt"/>
              </a:defRPr>
            </a:lvl1pPr>
          </a:lstStyle>
          <a:p>
            <a:r>
              <a:rPr lang="en-US" dirty="0"/>
              <a:t>Slide Title Slide Title</a:t>
            </a:r>
            <a:br>
              <a:rPr lang="en-US" dirty="0"/>
            </a:br>
            <a:endParaRPr lang="en-US" dirty="0"/>
          </a:p>
        </p:txBody>
      </p:sp>
    </p:spTree>
    <p:extLst>
      <p:ext uri="{BB962C8B-B14F-4D97-AF65-F5344CB8AC3E}">
        <p14:creationId xmlns:p14="http://schemas.microsoft.com/office/powerpoint/2010/main" val="285092702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ontent 6">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84844500-D618-4B14-9CEC-1687B5E00D8A}"/>
              </a:ext>
            </a:extLst>
          </p:cNvPr>
          <p:cNvSpPr>
            <a:spLocks noGrp="1"/>
          </p:cNvSpPr>
          <p:nvPr>
            <p:ph type="title" hasCustomPrompt="1"/>
          </p:nvPr>
        </p:nvSpPr>
        <p:spPr>
          <a:xfrm>
            <a:off x="544767" y="2648849"/>
            <a:ext cx="1417412" cy="1596346"/>
          </a:xfrm>
          <a:prstGeom prst="rect">
            <a:avLst/>
          </a:prstGeom>
        </p:spPr>
        <p:txBody>
          <a:bodyPr/>
          <a:lstStyle>
            <a:lvl1pPr>
              <a:defRPr>
                <a:latin typeface="+mj-lt"/>
              </a:defRPr>
            </a:lvl1pPr>
          </a:lstStyle>
          <a:p>
            <a:r>
              <a:rPr lang="en-US" dirty="0"/>
              <a:t>Slide Title </a:t>
            </a:r>
          </a:p>
        </p:txBody>
      </p:sp>
      <p:sp>
        <p:nvSpPr>
          <p:cNvPr id="38" name="Text Placeholder 17">
            <a:extLst>
              <a:ext uri="{FF2B5EF4-FFF2-40B4-BE49-F238E27FC236}">
                <a16:creationId xmlns:a16="http://schemas.microsoft.com/office/drawing/2014/main" id="{00685F81-E8C6-4EB8-9DA0-C1884C991FAC}"/>
              </a:ext>
            </a:extLst>
          </p:cNvPr>
          <p:cNvSpPr>
            <a:spLocks noGrp="1"/>
          </p:cNvSpPr>
          <p:nvPr>
            <p:ph type="body" sz="quarter" idx="12" hasCustomPrompt="1"/>
          </p:nvPr>
        </p:nvSpPr>
        <p:spPr>
          <a:xfrm>
            <a:off x="544766" y="2011681"/>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40" name="Content Placeholder 39">
            <a:extLst>
              <a:ext uri="{FF2B5EF4-FFF2-40B4-BE49-F238E27FC236}">
                <a16:creationId xmlns:a16="http://schemas.microsoft.com/office/drawing/2014/main" id="{59D599B7-AEE8-43BE-918C-2425D21EF5CB}"/>
              </a:ext>
            </a:extLst>
          </p:cNvPr>
          <p:cNvSpPr>
            <a:spLocks noGrp="1"/>
          </p:cNvSpPr>
          <p:nvPr>
            <p:ph sz="quarter" idx="13"/>
          </p:nvPr>
        </p:nvSpPr>
        <p:spPr>
          <a:xfrm>
            <a:off x="2308949" y="2011681"/>
            <a:ext cx="5044976" cy="7252759"/>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727269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Group 2">
    <p:spTree>
      <p:nvGrpSpPr>
        <p:cNvPr id="1" name=""/>
        <p:cNvGrpSpPr/>
        <p:nvPr/>
      </p:nvGrpSpPr>
      <p:grpSpPr>
        <a:xfrm>
          <a:off x="0" y="0"/>
          <a:ext cx="0" cy="0"/>
          <a:chOff x="0" y="0"/>
          <a:chExt cx="0" cy="0"/>
        </a:xfrm>
      </p:grpSpPr>
      <p:sp>
        <p:nvSpPr>
          <p:cNvPr id="16" name="Shape 16"/>
          <p:cNvSpPr>
            <a:spLocks noGrp="1"/>
          </p:cNvSpPr>
          <p:nvPr>
            <p:ph type="sldNum" sz="quarter" idx="2"/>
          </p:nvPr>
        </p:nvSpPr>
        <p:spPr>
          <a:xfrm>
            <a:off x="3786900" y="8451851"/>
            <a:ext cx="195566" cy="194669"/>
          </a:xfrm>
          <a:prstGeom prst="rect">
            <a:avLst/>
          </a:prstGeom>
        </p:spPr>
        <p:txBody>
          <a:bodyPr wrap="none"/>
          <a:lstStyle>
            <a:lvl1pPr algn="ctr">
              <a:defRPr sz="765" cap="none" spc="0">
                <a:solidFill>
                  <a:srgbClr val="FFFFFF"/>
                </a:solidFill>
                <a:latin typeface="Roboto Regular"/>
                <a:ea typeface="Roboto Regular"/>
                <a:cs typeface="Roboto Regular"/>
                <a:sym typeface="Roboto Regular"/>
              </a:defRPr>
            </a:lvl1pPr>
          </a:lstStyle>
          <a:p>
            <a:pPr defTabSz="263128" hangingPunct="0"/>
            <a:fld id="{86CB4B4D-7CA3-9044-876B-883B54F8677D}" type="slidenum">
              <a:rPr lang="en-US" kern="0" smtClean="0"/>
              <a:pPr defTabSz="263128" hangingPunct="0"/>
              <a:t>‹#›</a:t>
            </a:fld>
            <a:endParaRPr lang="en-US" kern="0"/>
          </a:p>
        </p:txBody>
      </p:sp>
      <p:sp>
        <p:nvSpPr>
          <p:cNvPr id="3" name="Shape 194">
            <a:extLst>
              <a:ext uri="{FF2B5EF4-FFF2-40B4-BE49-F238E27FC236}">
                <a16:creationId xmlns:a16="http://schemas.microsoft.com/office/drawing/2014/main" id="{B0853DB5-54A1-4802-AD66-1601B4B57B71}"/>
              </a:ext>
            </a:extLst>
          </p:cNvPr>
          <p:cNvSpPr txBox="1">
            <a:spLocks/>
          </p:cNvSpPr>
          <p:nvPr userDrawn="1"/>
        </p:nvSpPr>
        <p:spPr>
          <a:xfrm>
            <a:off x="3815793" y="8451850"/>
            <a:ext cx="137779" cy="220861"/>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6" name="Shape 196">
            <a:extLst>
              <a:ext uri="{FF2B5EF4-FFF2-40B4-BE49-F238E27FC236}">
                <a16:creationId xmlns:a16="http://schemas.microsoft.com/office/drawing/2014/main" id="{8AF48CC2-277E-488A-B20D-068B2841B924}"/>
              </a:ext>
            </a:extLst>
          </p:cNvPr>
          <p:cNvSpPr/>
          <p:nvPr/>
        </p:nvSpPr>
        <p:spPr>
          <a:xfrm>
            <a:off x="911640" y="3314870"/>
            <a:ext cx="901125" cy="2073176"/>
          </a:xfrm>
          <a:prstGeom prst="ellipse">
            <a:avLst/>
          </a:prstGeom>
          <a:solidFill>
            <a:srgbClr val="009457"/>
          </a:solidFill>
          <a:ln w="3175" cap="flat">
            <a:noFill/>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Gill Sans MT" panose="020B0502020104020203"/>
              <a:sym typeface="Helvetica Light"/>
            </a:endParaRPr>
          </a:p>
        </p:txBody>
      </p:sp>
      <p:sp>
        <p:nvSpPr>
          <p:cNvPr id="9" name="Shape 204">
            <a:extLst>
              <a:ext uri="{FF2B5EF4-FFF2-40B4-BE49-F238E27FC236}">
                <a16:creationId xmlns:a16="http://schemas.microsoft.com/office/drawing/2014/main" id="{A3C168B0-E208-4FFB-AA94-A31364F0DEFC}"/>
              </a:ext>
            </a:extLst>
          </p:cNvPr>
          <p:cNvSpPr/>
          <p:nvPr userDrawn="1"/>
        </p:nvSpPr>
        <p:spPr>
          <a:xfrm>
            <a:off x="595963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211">
            <a:extLst>
              <a:ext uri="{FF2B5EF4-FFF2-40B4-BE49-F238E27FC236}">
                <a16:creationId xmlns:a16="http://schemas.microsoft.com/office/drawing/2014/main" id="{ED52C6BC-12E0-4CC7-ACBE-1E65D58FBBDA}"/>
              </a:ext>
            </a:extLst>
          </p:cNvPr>
          <p:cNvSpPr/>
          <p:nvPr userDrawn="1"/>
        </p:nvSpPr>
        <p:spPr>
          <a:xfrm>
            <a:off x="259430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5" name="Shape 218">
            <a:extLst>
              <a:ext uri="{FF2B5EF4-FFF2-40B4-BE49-F238E27FC236}">
                <a16:creationId xmlns:a16="http://schemas.microsoft.com/office/drawing/2014/main" id="{490C8B31-7A70-4677-8703-50FAB0CECA57}"/>
              </a:ext>
            </a:extLst>
          </p:cNvPr>
          <p:cNvSpPr/>
          <p:nvPr userDrawn="1"/>
        </p:nvSpPr>
        <p:spPr>
          <a:xfrm>
            <a:off x="4276970" y="3370749"/>
            <a:ext cx="901125"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4" name="Picture Placeholder 23">
            <a:extLst>
              <a:ext uri="{FF2B5EF4-FFF2-40B4-BE49-F238E27FC236}">
                <a16:creationId xmlns:a16="http://schemas.microsoft.com/office/drawing/2014/main" id="{A7481150-B5F1-4BD6-B2E3-C5DDD7DAB3EA}"/>
              </a:ext>
            </a:extLst>
          </p:cNvPr>
          <p:cNvSpPr>
            <a:spLocks noGrp="1"/>
          </p:cNvSpPr>
          <p:nvPr>
            <p:ph type="pic" sz="quarter" idx="10"/>
          </p:nvPr>
        </p:nvSpPr>
        <p:spPr>
          <a:xfrm>
            <a:off x="911841" y="3370264"/>
            <a:ext cx="900708" cy="2073381"/>
          </a:xfrm>
          <a:prstGeom prst="rect">
            <a:avLst/>
          </a:prstGeom>
        </p:spPr>
        <p:txBody>
          <a:bodyPr/>
          <a:lstStyle/>
          <a:p>
            <a:endParaRPr lang="en-US"/>
          </a:p>
        </p:txBody>
      </p:sp>
      <p:sp>
        <p:nvSpPr>
          <p:cNvPr id="25" name="Picture Placeholder 23">
            <a:extLst>
              <a:ext uri="{FF2B5EF4-FFF2-40B4-BE49-F238E27FC236}">
                <a16:creationId xmlns:a16="http://schemas.microsoft.com/office/drawing/2014/main" id="{A483E938-0C48-4B1F-9B8F-D7072BBA9344}"/>
              </a:ext>
            </a:extLst>
          </p:cNvPr>
          <p:cNvSpPr>
            <a:spLocks noGrp="1"/>
          </p:cNvSpPr>
          <p:nvPr>
            <p:ph type="pic" sz="quarter" idx="11"/>
          </p:nvPr>
        </p:nvSpPr>
        <p:spPr>
          <a:xfrm>
            <a:off x="2594722" y="3370264"/>
            <a:ext cx="900708" cy="2073381"/>
          </a:xfrm>
          <a:prstGeom prst="rect">
            <a:avLst/>
          </a:prstGeom>
        </p:spPr>
        <p:txBody>
          <a:bodyPr/>
          <a:lstStyle/>
          <a:p>
            <a:endParaRPr lang="en-US"/>
          </a:p>
        </p:txBody>
      </p:sp>
      <p:sp>
        <p:nvSpPr>
          <p:cNvPr id="26" name="Picture Placeholder 23">
            <a:extLst>
              <a:ext uri="{FF2B5EF4-FFF2-40B4-BE49-F238E27FC236}">
                <a16:creationId xmlns:a16="http://schemas.microsoft.com/office/drawing/2014/main" id="{A8D47B36-88BE-492B-9221-811685707E43}"/>
              </a:ext>
            </a:extLst>
          </p:cNvPr>
          <p:cNvSpPr>
            <a:spLocks noGrp="1"/>
          </p:cNvSpPr>
          <p:nvPr>
            <p:ph type="pic" sz="quarter" idx="12"/>
          </p:nvPr>
        </p:nvSpPr>
        <p:spPr>
          <a:xfrm>
            <a:off x="4277387" y="3370264"/>
            <a:ext cx="900708" cy="2073381"/>
          </a:xfrm>
          <a:prstGeom prst="rect">
            <a:avLst/>
          </a:prstGeom>
        </p:spPr>
        <p:txBody>
          <a:bodyPr/>
          <a:lstStyle/>
          <a:p>
            <a:endParaRPr lang="en-US"/>
          </a:p>
        </p:txBody>
      </p:sp>
      <p:sp>
        <p:nvSpPr>
          <p:cNvPr id="27" name="Picture Placeholder 23">
            <a:extLst>
              <a:ext uri="{FF2B5EF4-FFF2-40B4-BE49-F238E27FC236}">
                <a16:creationId xmlns:a16="http://schemas.microsoft.com/office/drawing/2014/main" id="{B87F483A-6F82-4510-9AF2-701457CBA7DE}"/>
              </a:ext>
            </a:extLst>
          </p:cNvPr>
          <p:cNvSpPr>
            <a:spLocks noGrp="1"/>
          </p:cNvSpPr>
          <p:nvPr>
            <p:ph type="pic" sz="quarter" idx="13"/>
          </p:nvPr>
        </p:nvSpPr>
        <p:spPr>
          <a:xfrm>
            <a:off x="5959636" y="3370264"/>
            <a:ext cx="900708" cy="2073381"/>
          </a:xfrm>
          <a:prstGeom prst="rect">
            <a:avLst/>
          </a:prstGeom>
        </p:spPr>
        <p:txBody>
          <a:bodyPr/>
          <a:lstStyle/>
          <a:p>
            <a:endParaRPr lang="en-US"/>
          </a:p>
        </p:txBody>
      </p:sp>
      <p:sp>
        <p:nvSpPr>
          <p:cNvPr id="29" name="Text Placeholder 28">
            <a:extLst>
              <a:ext uri="{FF2B5EF4-FFF2-40B4-BE49-F238E27FC236}">
                <a16:creationId xmlns:a16="http://schemas.microsoft.com/office/drawing/2014/main" id="{21BA1116-41B6-4179-A4B6-D3A7532FAAB1}"/>
              </a:ext>
            </a:extLst>
          </p:cNvPr>
          <p:cNvSpPr>
            <a:spLocks noGrp="1"/>
          </p:cNvSpPr>
          <p:nvPr>
            <p:ph type="body" sz="quarter" idx="14"/>
          </p:nvPr>
        </p:nvSpPr>
        <p:spPr>
          <a:xfrm>
            <a:off x="687103"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28">
            <a:extLst>
              <a:ext uri="{FF2B5EF4-FFF2-40B4-BE49-F238E27FC236}">
                <a16:creationId xmlns:a16="http://schemas.microsoft.com/office/drawing/2014/main" id="{6D7AC951-9666-4378-9479-2849ECC96E8C}"/>
              </a:ext>
            </a:extLst>
          </p:cNvPr>
          <p:cNvSpPr>
            <a:spLocks noGrp="1"/>
          </p:cNvSpPr>
          <p:nvPr>
            <p:ph type="body" sz="quarter" idx="15"/>
          </p:nvPr>
        </p:nvSpPr>
        <p:spPr>
          <a:xfrm>
            <a:off x="2369776"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28">
            <a:extLst>
              <a:ext uri="{FF2B5EF4-FFF2-40B4-BE49-F238E27FC236}">
                <a16:creationId xmlns:a16="http://schemas.microsoft.com/office/drawing/2014/main" id="{9616D93D-218E-4861-A680-26D7BB995507}"/>
              </a:ext>
            </a:extLst>
          </p:cNvPr>
          <p:cNvSpPr>
            <a:spLocks noGrp="1"/>
          </p:cNvSpPr>
          <p:nvPr>
            <p:ph type="body" sz="quarter" idx="16"/>
          </p:nvPr>
        </p:nvSpPr>
        <p:spPr>
          <a:xfrm>
            <a:off x="4052442"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28">
            <a:extLst>
              <a:ext uri="{FF2B5EF4-FFF2-40B4-BE49-F238E27FC236}">
                <a16:creationId xmlns:a16="http://schemas.microsoft.com/office/drawing/2014/main" id="{9D890629-CD5F-4905-AAD7-9B6FBD7EF891}"/>
              </a:ext>
            </a:extLst>
          </p:cNvPr>
          <p:cNvSpPr>
            <a:spLocks noGrp="1"/>
          </p:cNvSpPr>
          <p:nvPr>
            <p:ph type="body" sz="quarter" idx="17"/>
          </p:nvPr>
        </p:nvSpPr>
        <p:spPr>
          <a:xfrm>
            <a:off x="5735114"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7">
            <a:extLst>
              <a:ext uri="{FF2B5EF4-FFF2-40B4-BE49-F238E27FC236}">
                <a16:creationId xmlns:a16="http://schemas.microsoft.com/office/drawing/2014/main" id="{A1F9B834-19C6-4494-8F8A-3315B3FB1C59}"/>
              </a:ext>
            </a:extLst>
          </p:cNvPr>
          <p:cNvSpPr>
            <a:spLocks noGrp="1"/>
          </p:cNvSpPr>
          <p:nvPr>
            <p:ph type="body" sz="quarter" idx="18" hasCustomPrompt="1"/>
          </p:nvPr>
        </p:nvSpPr>
        <p:spPr>
          <a:xfrm>
            <a:off x="687103"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5" name="Text Placeholder 37">
            <a:extLst>
              <a:ext uri="{FF2B5EF4-FFF2-40B4-BE49-F238E27FC236}">
                <a16:creationId xmlns:a16="http://schemas.microsoft.com/office/drawing/2014/main" id="{EAF9EBA4-4684-40D9-9CE8-A63C2A11A102}"/>
              </a:ext>
            </a:extLst>
          </p:cNvPr>
          <p:cNvSpPr>
            <a:spLocks noGrp="1"/>
          </p:cNvSpPr>
          <p:nvPr>
            <p:ph type="body" sz="quarter" idx="19" hasCustomPrompt="1"/>
          </p:nvPr>
        </p:nvSpPr>
        <p:spPr>
          <a:xfrm>
            <a:off x="2369776"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6" name="Text Placeholder 37">
            <a:extLst>
              <a:ext uri="{FF2B5EF4-FFF2-40B4-BE49-F238E27FC236}">
                <a16:creationId xmlns:a16="http://schemas.microsoft.com/office/drawing/2014/main" id="{3431E518-49BB-495E-B130-5187AFFC1CBF}"/>
              </a:ext>
            </a:extLst>
          </p:cNvPr>
          <p:cNvSpPr>
            <a:spLocks noGrp="1"/>
          </p:cNvSpPr>
          <p:nvPr>
            <p:ph type="body" sz="quarter" idx="20" hasCustomPrompt="1"/>
          </p:nvPr>
        </p:nvSpPr>
        <p:spPr>
          <a:xfrm>
            <a:off x="4052442"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7" name="Text Placeholder 37">
            <a:extLst>
              <a:ext uri="{FF2B5EF4-FFF2-40B4-BE49-F238E27FC236}">
                <a16:creationId xmlns:a16="http://schemas.microsoft.com/office/drawing/2014/main" id="{DCF1CD93-03CD-488A-A804-AA8F42849644}"/>
              </a:ext>
            </a:extLst>
          </p:cNvPr>
          <p:cNvSpPr>
            <a:spLocks noGrp="1"/>
          </p:cNvSpPr>
          <p:nvPr>
            <p:ph type="body" sz="quarter" idx="21" hasCustomPrompt="1"/>
          </p:nvPr>
        </p:nvSpPr>
        <p:spPr>
          <a:xfrm>
            <a:off x="5734898"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8" name="Title 1">
            <a:extLst>
              <a:ext uri="{FF2B5EF4-FFF2-40B4-BE49-F238E27FC236}">
                <a16:creationId xmlns:a16="http://schemas.microsoft.com/office/drawing/2014/main" id="{24271CA5-8E97-4139-8F02-8814D1D82B9A}"/>
              </a:ext>
            </a:extLst>
          </p:cNvPr>
          <p:cNvSpPr>
            <a:spLocks noGrp="1"/>
          </p:cNvSpPr>
          <p:nvPr>
            <p:ph type="title" hasCustomPrompt="1"/>
          </p:nvPr>
        </p:nvSpPr>
        <p:spPr>
          <a:xfrm>
            <a:off x="676337" y="1766428"/>
            <a:ext cx="6184424" cy="1054913"/>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spTree>
    <p:extLst>
      <p:ext uri="{BB962C8B-B14F-4D97-AF65-F5344CB8AC3E}">
        <p14:creationId xmlns:p14="http://schemas.microsoft.com/office/powerpoint/2010/main" val="424794570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Group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676337" y="1671570"/>
            <a:ext cx="5253867" cy="1596346"/>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grpSp>
        <p:nvGrpSpPr>
          <p:cNvPr id="5" name="Group 142">
            <a:extLst>
              <a:ext uri="{FF2B5EF4-FFF2-40B4-BE49-F238E27FC236}">
                <a16:creationId xmlns:a16="http://schemas.microsoft.com/office/drawing/2014/main" id="{0BFD2755-CD3F-42B5-AF2F-D025DE67592E}"/>
              </a:ext>
            </a:extLst>
          </p:cNvPr>
          <p:cNvGrpSpPr/>
          <p:nvPr userDrawn="1"/>
        </p:nvGrpSpPr>
        <p:grpSpPr>
          <a:xfrm>
            <a:off x="837214" y="3328329"/>
            <a:ext cx="2716291" cy="6271536"/>
            <a:chOff x="0" y="0"/>
            <a:chExt cx="6186406" cy="8552092"/>
          </a:xfrm>
        </p:grpSpPr>
        <p:sp>
          <p:nvSpPr>
            <p:cNvPr id="7" name="Shape 136">
              <a:extLst>
                <a:ext uri="{FF2B5EF4-FFF2-40B4-BE49-F238E27FC236}">
                  <a16:creationId xmlns:a16="http://schemas.microsoft.com/office/drawing/2014/main" id="{A38032B0-A6E6-4AA6-B1B5-9C8A1AB11A15}"/>
                </a:ext>
              </a:extLst>
            </p:cNvPr>
            <p:cNvSpPr/>
            <p:nvPr/>
          </p:nvSpPr>
          <p:spPr>
            <a:xfrm>
              <a:off x="0" y="0"/>
              <a:ext cx="6186406" cy="8552092"/>
            </a:xfrm>
            <a:prstGeom prst="rect">
              <a:avLst/>
            </a:prstGeom>
            <a:noFill/>
            <a:ln w="508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6557AE7E-C1B0-4FB6-971E-B07976E24416}"/>
                </a:ext>
              </a:extLst>
            </p:cNvPr>
            <p:cNvSpPr/>
            <p:nvPr/>
          </p:nvSpPr>
          <p:spPr>
            <a:xfrm>
              <a:off x="435030" y="1016862"/>
              <a:ext cx="5103661"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grpSp>
        <p:nvGrpSpPr>
          <p:cNvPr id="11" name="Group 150">
            <a:extLst>
              <a:ext uri="{FF2B5EF4-FFF2-40B4-BE49-F238E27FC236}">
                <a16:creationId xmlns:a16="http://schemas.microsoft.com/office/drawing/2014/main" id="{0F50CA4E-B8FF-45E3-A00F-A7E90488E0A5}"/>
              </a:ext>
            </a:extLst>
          </p:cNvPr>
          <p:cNvGrpSpPr/>
          <p:nvPr userDrawn="1"/>
        </p:nvGrpSpPr>
        <p:grpSpPr>
          <a:xfrm>
            <a:off x="3915910" y="3267917"/>
            <a:ext cx="2716291" cy="6271536"/>
            <a:chOff x="0" y="0"/>
            <a:chExt cx="6186406" cy="8552092"/>
          </a:xfrm>
        </p:grpSpPr>
        <p:sp>
          <p:nvSpPr>
            <p:cNvPr id="13" name="Shape 145">
              <a:extLst>
                <a:ext uri="{FF2B5EF4-FFF2-40B4-BE49-F238E27FC236}">
                  <a16:creationId xmlns:a16="http://schemas.microsoft.com/office/drawing/2014/main" id="{7A145CD8-5478-4972-94A4-28622FE0408E}"/>
                </a:ext>
              </a:extLst>
            </p:cNvPr>
            <p:cNvSpPr/>
            <p:nvPr/>
          </p:nvSpPr>
          <p:spPr>
            <a:xfrm>
              <a:off x="0" y="0"/>
              <a:ext cx="6186406" cy="8552092"/>
            </a:xfrm>
            <a:prstGeom prst="rect">
              <a:avLst/>
            </a:prstGeom>
            <a:noFill/>
            <a:ln w="508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5" name="Shape 146">
              <a:extLst>
                <a:ext uri="{FF2B5EF4-FFF2-40B4-BE49-F238E27FC236}">
                  <a16:creationId xmlns:a16="http://schemas.microsoft.com/office/drawing/2014/main" id="{651E32B9-B79D-4BFD-86F2-02934964727B}"/>
                </a:ext>
              </a:extLst>
            </p:cNvPr>
            <p:cNvSpPr/>
            <p:nvPr/>
          </p:nvSpPr>
          <p:spPr>
            <a:xfrm>
              <a:off x="647715" y="1066832"/>
              <a:ext cx="4890976" cy="790601"/>
            </a:xfrm>
            <a:prstGeom prst="roundRect">
              <a:avLst>
                <a:gd name="adj" fmla="val 50000"/>
              </a:avLst>
            </a:prstGeom>
            <a:solidFill>
              <a:srgbClr val="393941"/>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sp>
        <p:nvSpPr>
          <p:cNvPr id="20" name="Text Placeholder 19">
            <a:extLst>
              <a:ext uri="{FF2B5EF4-FFF2-40B4-BE49-F238E27FC236}">
                <a16:creationId xmlns:a16="http://schemas.microsoft.com/office/drawing/2014/main" id="{A756E2D1-02C4-4D50-B04C-1FBD59E9B152}"/>
              </a:ext>
            </a:extLst>
          </p:cNvPr>
          <p:cNvSpPr>
            <a:spLocks noGrp="1"/>
          </p:cNvSpPr>
          <p:nvPr>
            <p:ph type="body" sz="quarter" idx="10" hasCustomPrompt="1"/>
          </p:nvPr>
        </p:nvSpPr>
        <p:spPr>
          <a:xfrm>
            <a:off x="4200305" y="5219042"/>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1" name="Text Placeholder 19">
            <a:extLst>
              <a:ext uri="{FF2B5EF4-FFF2-40B4-BE49-F238E27FC236}">
                <a16:creationId xmlns:a16="http://schemas.microsoft.com/office/drawing/2014/main" id="{5E9A1071-EF93-45BE-B608-8F05979EC6DA}"/>
              </a:ext>
            </a:extLst>
          </p:cNvPr>
          <p:cNvSpPr>
            <a:spLocks noGrp="1"/>
          </p:cNvSpPr>
          <p:nvPr>
            <p:ph type="body" sz="quarter" idx="11" hasCustomPrompt="1"/>
          </p:nvPr>
        </p:nvSpPr>
        <p:spPr>
          <a:xfrm>
            <a:off x="1099056" y="5200720"/>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2" name="Text Placeholder 37">
            <a:extLst>
              <a:ext uri="{FF2B5EF4-FFF2-40B4-BE49-F238E27FC236}">
                <a16:creationId xmlns:a16="http://schemas.microsoft.com/office/drawing/2014/main" id="{B96815F7-6121-4EE8-A1EE-8B9619B593EA}"/>
              </a:ext>
            </a:extLst>
          </p:cNvPr>
          <p:cNvSpPr>
            <a:spLocks noGrp="1"/>
          </p:cNvSpPr>
          <p:nvPr>
            <p:ph type="body" sz="quarter" idx="16" hasCustomPrompt="1"/>
          </p:nvPr>
        </p:nvSpPr>
        <p:spPr>
          <a:xfrm>
            <a:off x="1248569" y="4178874"/>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23" name="Text Placeholder 37">
            <a:extLst>
              <a:ext uri="{FF2B5EF4-FFF2-40B4-BE49-F238E27FC236}">
                <a16:creationId xmlns:a16="http://schemas.microsoft.com/office/drawing/2014/main" id="{E55F6E35-30B5-48C9-9BAC-53128597733D}"/>
              </a:ext>
            </a:extLst>
          </p:cNvPr>
          <p:cNvSpPr>
            <a:spLocks noGrp="1"/>
          </p:cNvSpPr>
          <p:nvPr>
            <p:ph type="body" sz="quarter" idx="17" hasCustomPrompt="1"/>
          </p:nvPr>
        </p:nvSpPr>
        <p:spPr>
          <a:xfrm>
            <a:off x="4349818" y="421148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616269930"/>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Group 5">
    <p:spTree>
      <p:nvGrpSpPr>
        <p:cNvPr id="1" name=""/>
        <p:cNvGrpSpPr/>
        <p:nvPr/>
      </p:nvGrpSpPr>
      <p:grpSpPr>
        <a:xfrm>
          <a:off x="0" y="0"/>
          <a:ext cx="0" cy="0"/>
          <a:chOff x="0" y="0"/>
          <a:chExt cx="0" cy="0"/>
        </a:xfrm>
      </p:grpSpPr>
      <p:sp>
        <p:nvSpPr>
          <p:cNvPr id="3" name="Picture Placeholder 1">
            <a:extLst>
              <a:ext uri="{FF2B5EF4-FFF2-40B4-BE49-F238E27FC236}">
                <a16:creationId xmlns:a16="http://schemas.microsoft.com/office/drawing/2014/main" id="{7256C2B7-ABE9-4654-B268-7FC5B5BD2BC7}"/>
              </a:ext>
            </a:extLst>
          </p:cNvPr>
          <p:cNvSpPr>
            <a:spLocks noGrp="1"/>
          </p:cNvSpPr>
          <p:nvPr>
            <p:ph type="pic" sz="quarter" idx="10"/>
          </p:nvPr>
        </p:nvSpPr>
        <p:spPr>
          <a:xfrm>
            <a:off x="683333" y="3934142"/>
            <a:ext cx="1968188" cy="3489759"/>
          </a:xfrm>
          <a:prstGeom prst="rect">
            <a:avLst/>
          </a:prstGeom>
          <a:solidFill>
            <a:schemeClr val="tx1"/>
          </a:solidFill>
        </p:spPr>
      </p:sp>
      <p:sp>
        <p:nvSpPr>
          <p:cNvPr id="4" name="Picture Placeholder 4">
            <a:extLst>
              <a:ext uri="{FF2B5EF4-FFF2-40B4-BE49-F238E27FC236}">
                <a16:creationId xmlns:a16="http://schemas.microsoft.com/office/drawing/2014/main" id="{DAF314C4-6B5A-4A23-823E-7EA687CBA9D2}"/>
              </a:ext>
            </a:extLst>
          </p:cNvPr>
          <p:cNvSpPr>
            <a:spLocks noGrp="1"/>
          </p:cNvSpPr>
          <p:nvPr>
            <p:ph type="pic" sz="quarter" idx="11"/>
          </p:nvPr>
        </p:nvSpPr>
        <p:spPr>
          <a:xfrm>
            <a:off x="2901599" y="3934140"/>
            <a:ext cx="1966001" cy="3489759"/>
          </a:xfrm>
          <a:prstGeom prst="rect">
            <a:avLst/>
          </a:prstGeom>
          <a:solidFill>
            <a:schemeClr val="tx1"/>
          </a:solidFill>
        </p:spPr>
      </p:sp>
      <p:sp>
        <p:nvSpPr>
          <p:cNvPr id="5" name="Picture Placeholder 5">
            <a:extLst>
              <a:ext uri="{FF2B5EF4-FFF2-40B4-BE49-F238E27FC236}">
                <a16:creationId xmlns:a16="http://schemas.microsoft.com/office/drawing/2014/main" id="{BC703053-7A23-4E5B-A292-26C8837779CA}"/>
              </a:ext>
            </a:extLst>
          </p:cNvPr>
          <p:cNvSpPr>
            <a:spLocks noGrp="1"/>
          </p:cNvSpPr>
          <p:nvPr>
            <p:ph type="pic" sz="quarter" idx="12"/>
          </p:nvPr>
        </p:nvSpPr>
        <p:spPr>
          <a:xfrm>
            <a:off x="5129084" y="3934140"/>
            <a:ext cx="1971918" cy="3489759"/>
          </a:xfrm>
          <a:prstGeom prst="rect">
            <a:avLst/>
          </a:prstGeom>
          <a:solidFill>
            <a:schemeClr val="tx1"/>
          </a:solidFill>
        </p:spPr>
      </p:sp>
      <p:sp>
        <p:nvSpPr>
          <p:cNvPr id="8" name="Shape 106">
            <a:extLst>
              <a:ext uri="{FF2B5EF4-FFF2-40B4-BE49-F238E27FC236}">
                <a16:creationId xmlns:a16="http://schemas.microsoft.com/office/drawing/2014/main" id="{DD814868-CB68-45DD-909D-1B0D50C91A6B}"/>
              </a:ext>
            </a:extLst>
          </p:cNvPr>
          <p:cNvSpPr/>
          <p:nvPr userDrawn="1"/>
        </p:nvSpPr>
        <p:spPr>
          <a:xfrm>
            <a:off x="683333" y="3242170"/>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0" name="Shape 111">
            <a:extLst>
              <a:ext uri="{FF2B5EF4-FFF2-40B4-BE49-F238E27FC236}">
                <a16:creationId xmlns:a16="http://schemas.microsoft.com/office/drawing/2014/main" id="{30420FDF-8C99-4F4C-A50D-D77EC29DB227}"/>
              </a:ext>
            </a:extLst>
          </p:cNvPr>
          <p:cNvSpPr/>
          <p:nvPr userDrawn="1"/>
        </p:nvSpPr>
        <p:spPr>
          <a:xfrm>
            <a:off x="5131829" y="3934139"/>
            <a:ext cx="1971918" cy="3489759"/>
          </a:xfrm>
          <a:prstGeom prst="rect">
            <a:avLst/>
          </a:prstGeom>
          <a:solidFill>
            <a:srgbClr val="2CB772">
              <a:alpha val="8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6" name="Text Placeholder 15">
            <a:extLst>
              <a:ext uri="{FF2B5EF4-FFF2-40B4-BE49-F238E27FC236}">
                <a16:creationId xmlns:a16="http://schemas.microsoft.com/office/drawing/2014/main" id="{78B6A215-4808-4A24-8E82-D9DCF4F21AD6}"/>
              </a:ext>
            </a:extLst>
          </p:cNvPr>
          <p:cNvSpPr>
            <a:spLocks noGrp="1"/>
          </p:cNvSpPr>
          <p:nvPr>
            <p:ph type="body" sz="quarter" idx="13" hasCustomPrompt="1"/>
          </p:nvPr>
        </p:nvSpPr>
        <p:spPr>
          <a:xfrm>
            <a:off x="675805" y="2090016"/>
            <a:ext cx="4574450" cy="1821921"/>
          </a:xfrm>
          <a:prstGeom prst="rect">
            <a:avLst/>
          </a:prstGeom>
        </p:spPr>
        <p:txBody>
          <a:bodyPr>
            <a:normAutofit/>
          </a:bodyPr>
          <a:lstStyle>
            <a:lvl1pPr algn="l">
              <a:defRPr lang="en-US" sz="3188" b="1" dirty="0">
                <a:solidFill>
                  <a:srgbClr val="393941"/>
                </a:solidFill>
              </a:defRPr>
            </a:lvl1pPr>
          </a:lstStyle>
          <a:p>
            <a:r>
              <a:rPr lang="en-US" dirty="0">
                <a:latin typeface="+mj-lt"/>
              </a:rPr>
              <a:t>Slide Title Slide Title</a:t>
            </a:r>
          </a:p>
        </p:txBody>
      </p:sp>
      <p:sp>
        <p:nvSpPr>
          <p:cNvPr id="18" name="Text Placeholder 17">
            <a:extLst>
              <a:ext uri="{FF2B5EF4-FFF2-40B4-BE49-F238E27FC236}">
                <a16:creationId xmlns:a16="http://schemas.microsoft.com/office/drawing/2014/main" id="{8A82C35C-C79F-4804-B86C-78F0F442A518}"/>
              </a:ext>
            </a:extLst>
          </p:cNvPr>
          <p:cNvSpPr>
            <a:spLocks noGrp="1"/>
          </p:cNvSpPr>
          <p:nvPr>
            <p:ph type="body" sz="quarter" idx="14" hasCustomPrompt="1"/>
          </p:nvPr>
        </p:nvSpPr>
        <p:spPr>
          <a:xfrm>
            <a:off x="668447"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19" name="Text Placeholder 17">
            <a:extLst>
              <a:ext uri="{FF2B5EF4-FFF2-40B4-BE49-F238E27FC236}">
                <a16:creationId xmlns:a16="http://schemas.microsoft.com/office/drawing/2014/main" id="{E661EC2B-5FD9-42EC-93F3-C776C24D0BC1}"/>
              </a:ext>
            </a:extLst>
          </p:cNvPr>
          <p:cNvSpPr>
            <a:spLocks noGrp="1"/>
          </p:cNvSpPr>
          <p:nvPr>
            <p:ph type="body" sz="quarter" idx="15" hasCustomPrompt="1"/>
          </p:nvPr>
        </p:nvSpPr>
        <p:spPr>
          <a:xfrm>
            <a:off x="2899199"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0" name="Text Placeholder 17">
            <a:extLst>
              <a:ext uri="{FF2B5EF4-FFF2-40B4-BE49-F238E27FC236}">
                <a16:creationId xmlns:a16="http://schemas.microsoft.com/office/drawing/2014/main" id="{2D2E0F51-AE59-45D9-9139-F1780082E36C}"/>
              </a:ext>
            </a:extLst>
          </p:cNvPr>
          <p:cNvSpPr>
            <a:spLocks noGrp="1"/>
          </p:cNvSpPr>
          <p:nvPr>
            <p:ph type="body" sz="quarter" idx="16" hasCustomPrompt="1"/>
          </p:nvPr>
        </p:nvSpPr>
        <p:spPr>
          <a:xfrm>
            <a:off x="5129085"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1" name="Text Placeholder 17">
            <a:extLst>
              <a:ext uri="{FF2B5EF4-FFF2-40B4-BE49-F238E27FC236}">
                <a16:creationId xmlns:a16="http://schemas.microsoft.com/office/drawing/2014/main" id="{48EA6C98-3E94-4814-B75C-DBA721D07A9B}"/>
              </a:ext>
            </a:extLst>
          </p:cNvPr>
          <p:cNvSpPr>
            <a:spLocks noGrp="1"/>
          </p:cNvSpPr>
          <p:nvPr>
            <p:ph type="body" sz="quarter" idx="17" hasCustomPrompt="1"/>
          </p:nvPr>
        </p:nvSpPr>
        <p:spPr>
          <a:xfrm>
            <a:off x="668447" y="144328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96561135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ext-Heavy Group">
    <p:spTree>
      <p:nvGrpSpPr>
        <p:cNvPr id="1" name=""/>
        <p:cNvGrpSpPr/>
        <p:nvPr/>
      </p:nvGrpSpPr>
      <p:grpSpPr>
        <a:xfrm>
          <a:off x="0" y="0"/>
          <a:ext cx="0" cy="0"/>
          <a:chOff x="0" y="0"/>
          <a:chExt cx="0" cy="0"/>
        </a:xfrm>
      </p:grpSpPr>
      <p:sp>
        <p:nvSpPr>
          <p:cNvPr id="5" name="Shape 136">
            <a:extLst>
              <a:ext uri="{FF2B5EF4-FFF2-40B4-BE49-F238E27FC236}">
                <a16:creationId xmlns:a16="http://schemas.microsoft.com/office/drawing/2014/main" id="{A169A340-98F0-4CA3-9C7C-C84370F5DF83}"/>
              </a:ext>
            </a:extLst>
          </p:cNvPr>
          <p:cNvSpPr/>
          <p:nvPr/>
        </p:nvSpPr>
        <p:spPr>
          <a:xfrm>
            <a:off x="687699"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F06FB9C4-F7E8-447C-95B6-26434ED2F1C7}"/>
              </a:ext>
            </a:extLst>
          </p:cNvPr>
          <p:cNvSpPr/>
          <p:nvPr/>
        </p:nvSpPr>
        <p:spPr>
          <a:xfrm>
            <a:off x="1182375"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5">
            <a:extLst>
              <a:ext uri="{FF2B5EF4-FFF2-40B4-BE49-F238E27FC236}">
                <a16:creationId xmlns:a16="http://schemas.microsoft.com/office/drawing/2014/main" id="{09A81C45-E0F7-4295-AA90-CDE7EAD148DB}"/>
              </a:ext>
            </a:extLst>
          </p:cNvPr>
          <p:cNvSpPr/>
          <p:nvPr/>
        </p:nvSpPr>
        <p:spPr>
          <a:xfrm>
            <a:off x="2900242" y="1893433"/>
            <a:ext cx="1971918" cy="6271536"/>
          </a:xfrm>
          <a:prstGeom prst="rect">
            <a:avLst/>
          </a:prstGeom>
          <a:noFill/>
          <a:ln w="508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7" name="Shape 146">
            <a:extLst>
              <a:ext uri="{FF2B5EF4-FFF2-40B4-BE49-F238E27FC236}">
                <a16:creationId xmlns:a16="http://schemas.microsoft.com/office/drawing/2014/main" id="{E6BA8FC6-FC14-4936-9204-800889A8C808}"/>
              </a:ext>
            </a:extLst>
          </p:cNvPr>
          <p:cNvSpPr/>
          <p:nvPr/>
        </p:nvSpPr>
        <p:spPr>
          <a:xfrm>
            <a:off x="3394917" y="6825160"/>
            <a:ext cx="982567" cy="579775"/>
          </a:xfrm>
          <a:prstGeom prst="roundRect">
            <a:avLst>
              <a:gd name="adj" fmla="val 50000"/>
            </a:avLst>
          </a:prstGeom>
          <a:solidFill>
            <a:srgbClr val="393941"/>
          </a:solidFill>
          <a:ln w="381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2" name="Shape 153">
            <a:extLst>
              <a:ext uri="{FF2B5EF4-FFF2-40B4-BE49-F238E27FC236}">
                <a16:creationId xmlns:a16="http://schemas.microsoft.com/office/drawing/2014/main" id="{C5175499-90BB-4927-A25B-BA45E7B3599F}"/>
              </a:ext>
            </a:extLst>
          </p:cNvPr>
          <p:cNvSpPr/>
          <p:nvPr/>
        </p:nvSpPr>
        <p:spPr>
          <a:xfrm>
            <a:off x="5112784"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5" name="Shape 154">
            <a:extLst>
              <a:ext uri="{FF2B5EF4-FFF2-40B4-BE49-F238E27FC236}">
                <a16:creationId xmlns:a16="http://schemas.microsoft.com/office/drawing/2014/main" id="{32FB78FA-B697-46B1-8320-328060B31067}"/>
              </a:ext>
            </a:extLst>
          </p:cNvPr>
          <p:cNvSpPr/>
          <p:nvPr/>
        </p:nvSpPr>
        <p:spPr>
          <a:xfrm>
            <a:off x="5607459"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1" name="Picture Placeholder 30">
            <a:extLst>
              <a:ext uri="{FF2B5EF4-FFF2-40B4-BE49-F238E27FC236}">
                <a16:creationId xmlns:a16="http://schemas.microsoft.com/office/drawing/2014/main" id="{D586004B-7A53-4E1E-B323-81976015C0B1}"/>
              </a:ext>
            </a:extLst>
          </p:cNvPr>
          <p:cNvSpPr>
            <a:spLocks noGrp="1"/>
          </p:cNvSpPr>
          <p:nvPr>
            <p:ph type="pic" sz="quarter" idx="10"/>
          </p:nvPr>
        </p:nvSpPr>
        <p:spPr>
          <a:xfrm>
            <a:off x="1432036" y="2487467"/>
            <a:ext cx="483245" cy="1111779"/>
          </a:xfrm>
          <a:prstGeom prst="rect">
            <a:avLst/>
          </a:prstGeom>
        </p:spPr>
        <p:txBody>
          <a:bodyPr/>
          <a:lstStyle/>
          <a:p>
            <a:endParaRPr lang="en-US"/>
          </a:p>
        </p:txBody>
      </p:sp>
      <p:sp>
        <p:nvSpPr>
          <p:cNvPr id="32" name="Picture Placeholder 30">
            <a:extLst>
              <a:ext uri="{FF2B5EF4-FFF2-40B4-BE49-F238E27FC236}">
                <a16:creationId xmlns:a16="http://schemas.microsoft.com/office/drawing/2014/main" id="{ACB62061-0057-4636-A980-832BFE9251EF}"/>
              </a:ext>
            </a:extLst>
          </p:cNvPr>
          <p:cNvSpPr>
            <a:spLocks noGrp="1"/>
          </p:cNvSpPr>
          <p:nvPr>
            <p:ph type="pic" sz="quarter" idx="11"/>
          </p:nvPr>
        </p:nvSpPr>
        <p:spPr>
          <a:xfrm>
            <a:off x="3644578" y="2487467"/>
            <a:ext cx="483245" cy="1111779"/>
          </a:xfrm>
          <a:prstGeom prst="rect">
            <a:avLst/>
          </a:prstGeom>
        </p:spPr>
        <p:txBody>
          <a:bodyPr/>
          <a:lstStyle/>
          <a:p>
            <a:endParaRPr lang="en-US"/>
          </a:p>
        </p:txBody>
      </p:sp>
      <p:sp>
        <p:nvSpPr>
          <p:cNvPr id="33" name="Picture Placeholder 30">
            <a:extLst>
              <a:ext uri="{FF2B5EF4-FFF2-40B4-BE49-F238E27FC236}">
                <a16:creationId xmlns:a16="http://schemas.microsoft.com/office/drawing/2014/main" id="{2730496F-5748-43FD-AD00-84D55AAB0A17}"/>
              </a:ext>
            </a:extLst>
          </p:cNvPr>
          <p:cNvSpPr>
            <a:spLocks noGrp="1"/>
          </p:cNvSpPr>
          <p:nvPr>
            <p:ph type="pic" sz="quarter" idx="12"/>
          </p:nvPr>
        </p:nvSpPr>
        <p:spPr>
          <a:xfrm>
            <a:off x="5861169" y="2487467"/>
            <a:ext cx="483245" cy="1111779"/>
          </a:xfrm>
          <a:prstGeom prst="rect">
            <a:avLst/>
          </a:prstGeom>
        </p:spPr>
        <p:txBody>
          <a:bodyPr/>
          <a:lstStyle/>
          <a:p>
            <a:endParaRPr lang="en-US"/>
          </a:p>
        </p:txBody>
      </p:sp>
      <p:sp>
        <p:nvSpPr>
          <p:cNvPr id="35" name="Text Placeholder 34">
            <a:extLst>
              <a:ext uri="{FF2B5EF4-FFF2-40B4-BE49-F238E27FC236}">
                <a16:creationId xmlns:a16="http://schemas.microsoft.com/office/drawing/2014/main" id="{8C1E87B2-99CB-4B2D-BE7E-EC9DC00C004D}"/>
              </a:ext>
            </a:extLst>
          </p:cNvPr>
          <p:cNvSpPr>
            <a:spLocks noGrp="1"/>
          </p:cNvSpPr>
          <p:nvPr>
            <p:ph type="body" sz="quarter" idx="13" hasCustomPrompt="1"/>
          </p:nvPr>
        </p:nvSpPr>
        <p:spPr>
          <a:xfrm>
            <a:off x="1284279"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6" name="Text Placeholder 34">
            <a:extLst>
              <a:ext uri="{FF2B5EF4-FFF2-40B4-BE49-F238E27FC236}">
                <a16:creationId xmlns:a16="http://schemas.microsoft.com/office/drawing/2014/main" id="{1DD5E2CD-7F53-4B59-B45B-1C3C29A15E76}"/>
              </a:ext>
            </a:extLst>
          </p:cNvPr>
          <p:cNvSpPr>
            <a:spLocks noGrp="1"/>
          </p:cNvSpPr>
          <p:nvPr>
            <p:ph type="body" sz="quarter" idx="14" hasCustomPrompt="1"/>
          </p:nvPr>
        </p:nvSpPr>
        <p:spPr>
          <a:xfrm>
            <a:off x="3496822" y="6953352"/>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7" name="Text Placeholder 34">
            <a:extLst>
              <a:ext uri="{FF2B5EF4-FFF2-40B4-BE49-F238E27FC236}">
                <a16:creationId xmlns:a16="http://schemas.microsoft.com/office/drawing/2014/main" id="{D0FE65DD-C616-41C9-8095-378C264E8BAC}"/>
              </a:ext>
            </a:extLst>
          </p:cNvPr>
          <p:cNvSpPr>
            <a:spLocks noGrp="1"/>
          </p:cNvSpPr>
          <p:nvPr>
            <p:ph type="body" sz="quarter" idx="15" hasCustomPrompt="1"/>
          </p:nvPr>
        </p:nvSpPr>
        <p:spPr>
          <a:xfrm>
            <a:off x="5709364"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9" name="Text Placeholder 38">
            <a:extLst>
              <a:ext uri="{FF2B5EF4-FFF2-40B4-BE49-F238E27FC236}">
                <a16:creationId xmlns:a16="http://schemas.microsoft.com/office/drawing/2014/main" id="{9D5E193B-C3FD-4490-A3E9-D6EFF0555620}"/>
              </a:ext>
            </a:extLst>
          </p:cNvPr>
          <p:cNvSpPr>
            <a:spLocks noGrp="1"/>
          </p:cNvSpPr>
          <p:nvPr>
            <p:ph type="body" sz="quarter" idx="16" hasCustomPrompt="1"/>
          </p:nvPr>
        </p:nvSpPr>
        <p:spPr>
          <a:xfrm>
            <a:off x="89415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1" name="Text Placeholder 40">
            <a:extLst>
              <a:ext uri="{FF2B5EF4-FFF2-40B4-BE49-F238E27FC236}">
                <a16:creationId xmlns:a16="http://schemas.microsoft.com/office/drawing/2014/main" id="{30923AA4-CF2C-4F77-8F29-AAC5D2C9CFAB}"/>
              </a:ext>
            </a:extLst>
          </p:cNvPr>
          <p:cNvSpPr>
            <a:spLocks noGrp="1"/>
          </p:cNvSpPr>
          <p:nvPr>
            <p:ph type="body" sz="quarter" idx="17" hasCustomPrompt="1"/>
          </p:nvPr>
        </p:nvSpPr>
        <p:spPr>
          <a:xfrm>
            <a:off x="856732"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2" name="Text Placeholder 38">
            <a:extLst>
              <a:ext uri="{FF2B5EF4-FFF2-40B4-BE49-F238E27FC236}">
                <a16:creationId xmlns:a16="http://schemas.microsoft.com/office/drawing/2014/main" id="{223CABDE-AE4F-48E6-AC0A-E68731B947F7}"/>
              </a:ext>
            </a:extLst>
          </p:cNvPr>
          <p:cNvSpPr>
            <a:spLocks noGrp="1"/>
          </p:cNvSpPr>
          <p:nvPr>
            <p:ph type="body" sz="quarter" idx="18" hasCustomPrompt="1"/>
          </p:nvPr>
        </p:nvSpPr>
        <p:spPr>
          <a:xfrm>
            <a:off x="314412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3" name="Text Placeholder 40">
            <a:extLst>
              <a:ext uri="{FF2B5EF4-FFF2-40B4-BE49-F238E27FC236}">
                <a16:creationId xmlns:a16="http://schemas.microsoft.com/office/drawing/2014/main" id="{F7982E2C-F530-4A2B-832F-B87BF72E7705}"/>
              </a:ext>
            </a:extLst>
          </p:cNvPr>
          <p:cNvSpPr>
            <a:spLocks noGrp="1"/>
          </p:cNvSpPr>
          <p:nvPr>
            <p:ph type="body" sz="quarter" idx="19" hasCustomPrompt="1"/>
          </p:nvPr>
        </p:nvSpPr>
        <p:spPr>
          <a:xfrm>
            <a:off x="3106701"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4" name="Text Placeholder 38">
            <a:extLst>
              <a:ext uri="{FF2B5EF4-FFF2-40B4-BE49-F238E27FC236}">
                <a16:creationId xmlns:a16="http://schemas.microsoft.com/office/drawing/2014/main" id="{A9FFB075-EF1A-4083-9F7D-EC1D559C180D}"/>
              </a:ext>
            </a:extLst>
          </p:cNvPr>
          <p:cNvSpPr>
            <a:spLocks noGrp="1"/>
          </p:cNvSpPr>
          <p:nvPr>
            <p:ph type="body" sz="quarter" idx="20" hasCustomPrompt="1"/>
          </p:nvPr>
        </p:nvSpPr>
        <p:spPr>
          <a:xfrm>
            <a:off x="5356671"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5" name="Text Placeholder 40">
            <a:extLst>
              <a:ext uri="{FF2B5EF4-FFF2-40B4-BE49-F238E27FC236}">
                <a16:creationId xmlns:a16="http://schemas.microsoft.com/office/drawing/2014/main" id="{994A53E6-77AB-4C8A-8CA6-0CF129524D0A}"/>
              </a:ext>
            </a:extLst>
          </p:cNvPr>
          <p:cNvSpPr>
            <a:spLocks noGrp="1"/>
          </p:cNvSpPr>
          <p:nvPr>
            <p:ph type="body" sz="quarter" idx="21" hasCustomPrompt="1"/>
          </p:nvPr>
        </p:nvSpPr>
        <p:spPr>
          <a:xfrm>
            <a:off x="5319243"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Tree>
    <p:extLst>
      <p:ext uri="{BB962C8B-B14F-4D97-AF65-F5344CB8AC3E}">
        <p14:creationId xmlns:p14="http://schemas.microsoft.com/office/powerpoint/2010/main" val="52130525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ext-Heavy 2">
    <p:spTree>
      <p:nvGrpSpPr>
        <p:cNvPr id="1" name=""/>
        <p:cNvGrpSpPr/>
        <p:nvPr/>
      </p:nvGrpSpPr>
      <p:grpSpPr>
        <a:xfrm>
          <a:off x="0" y="0"/>
          <a:ext cx="0" cy="0"/>
          <a:chOff x="0" y="0"/>
          <a:chExt cx="0" cy="0"/>
        </a:xfrm>
      </p:grpSpPr>
      <p:sp>
        <p:nvSpPr>
          <p:cNvPr id="6" name="Shape 65">
            <a:extLst>
              <a:ext uri="{FF2B5EF4-FFF2-40B4-BE49-F238E27FC236}">
                <a16:creationId xmlns:a16="http://schemas.microsoft.com/office/drawing/2014/main" id="{7360D2C5-89C9-4BB1-B235-A8C7577B37E7}"/>
              </a:ext>
            </a:extLst>
          </p:cNvPr>
          <p:cNvSpPr/>
          <p:nvPr userDrawn="1"/>
        </p:nvSpPr>
        <p:spPr>
          <a:xfrm>
            <a:off x="2462174" y="4304071"/>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solidFill>
                  <a:schemeClr val="tx1">
                    <a:lumMod val="50000"/>
                  </a:schemeClr>
                </a:solidFill>
                <a:latin typeface="+mj-lt"/>
              </a:defRPr>
            </a:lvl1pPr>
          </a:lstStyle>
          <a:p>
            <a:pPr lvl="0"/>
            <a:r>
              <a:rPr lang="en-US" dirty="0"/>
              <a:t>PASSAGES PROJECT</a:t>
            </a: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83334" y="2201441"/>
            <a:ext cx="2035530"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23" name="Shape 71">
            <a:extLst>
              <a:ext uri="{FF2B5EF4-FFF2-40B4-BE49-F238E27FC236}">
                <a16:creationId xmlns:a16="http://schemas.microsoft.com/office/drawing/2014/main" id="{84D53195-9B10-42EC-9D0B-E6E17D59BB12}"/>
              </a:ext>
            </a:extLst>
          </p:cNvPr>
          <p:cNvSpPr/>
          <p:nvPr userDrawn="1"/>
        </p:nvSpPr>
        <p:spPr>
          <a:xfrm>
            <a:off x="1705402" y="13456556"/>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8514146"/>
            <a:ext cx="2683359" cy="1544255"/>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3132425" y="1991891"/>
            <a:ext cx="2683359" cy="952631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Lorem Ipsum has been the industry's standard dummy text ever since the 1500s, when an unknown printer took a</a:t>
            </a:r>
          </a:p>
        </p:txBody>
      </p:sp>
    </p:spTree>
    <p:extLst>
      <p:ext uri="{BB962C8B-B14F-4D97-AF65-F5344CB8AC3E}">
        <p14:creationId xmlns:p14="http://schemas.microsoft.com/office/powerpoint/2010/main" val="25927395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pic>
        <p:nvPicPr>
          <p:cNvPr id="7" name="Picture 6">
            <a:extLst>
              <a:ext uri="{FF2B5EF4-FFF2-40B4-BE49-F238E27FC236}">
                <a16:creationId xmlns:a16="http://schemas.microsoft.com/office/drawing/2014/main" id="{22584599-B3A8-481E-8E8E-E2B464F259E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38564" y="93591"/>
            <a:ext cx="1157636" cy="401202"/>
          </a:xfrm>
          <a:prstGeom prst="rect">
            <a:avLst/>
          </a:prstGeom>
        </p:spPr>
      </p:pic>
      <p:sp>
        <p:nvSpPr>
          <p:cNvPr id="11" name="Rectangle 10">
            <a:extLst>
              <a:ext uri="{FF2B5EF4-FFF2-40B4-BE49-F238E27FC236}">
                <a16:creationId xmlns:a16="http://schemas.microsoft.com/office/drawing/2014/main" id="{BCAB0041-DCDF-44A9-AA46-581A27467A30}"/>
              </a:ext>
            </a:extLst>
          </p:cNvPr>
          <p:cNvSpPr/>
          <p:nvPr userDrawn="1"/>
        </p:nvSpPr>
        <p:spPr>
          <a:xfrm>
            <a:off x="114300" y="93591"/>
            <a:ext cx="5067300" cy="269304"/>
          </a:xfrm>
          <a:prstGeom prst="rect">
            <a:avLst/>
          </a:prstGeom>
        </p:spPr>
        <p:txBody>
          <a:bodyPr wrap="square">
            <a:spAutoFit/>
          </a:bodyPr>
          <a:lstStyle/>
          <a:p>
            <a:r>
              <a:rPr lang="en-US" sz="1150" dirty="0">
                <a:solidFill>
                  <a:schemeClr val="bg2">
                    <a:lumMod val="60000"/>
                    <a:lumOff val="40000"/>
                  </a:schemeClr>
                </a:solidFill>
              </a:rPr>
              <a:t> MODULE 5 I SCALE-UP OF SOCIAL NORM-SHIFTING INTERVENTIONS</a:t>
            </a:r>
          </a:p>
        </p:txBody>
      </p:sp>
    </p:spTree>
    <p:extLst>
      <p:ext uri="{BB962C8B-B14F-4D97-AF65-F5344CB8AC3E}">
        <p14:creationId xmlns:p14="http://schemas.microsoft.com/office/powerpoint/2010/main" val="3795946866"/>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ext-Heavy 3">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latin typeface="+mj-lt"/>
              </a:defRPr>
            </a:lvl1pPr>
          </a:lstStyle>
          <a:p>
            <a:pPr lvl="0"/>
            <a:r>
              <a:rPr lang="en-US" dirty="0"/>
              <a:t>PASSAGES PROJECT</a:t>
            </a: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0"/>
            <a:ext cx="2683359" cy="10058400"/>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683333" y="2472245"/>
            <a:ext cx="2192966" cy="749129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a:t>
            </a:r>
          </a:p>
        </p:txBody>
      </p:sp>
      <p:sp>
        <p:nvSpPr>
          <p:cNvPr id="16" name="Shape 79">
            <a:extLst>
              <a:ext uri="{FF2B5EF4-FFF2-40B4-BE49-F238E27FC236}">
                <a16:creationId xmlns:a16="http://schemas.microsoft.com/office/drawing/2014/main" id="{49514578-1651-4169-9500-B04B73A26C3B}"/>
              </a:ext>
            </a:extLst>
          </p:cNvPr>
          <p:cNvSpPr/>
          <p:nvPr userDrawn="1"/>
        </p:nvSpPr>
        <p:spPr>
          <a:xfrm flipH="1">
            <a:off x="372923" y="8041648"/>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4" name="Picture Placeholder 3">
            <a:extLst>
              <a:ext uri="{FF2B5EF4-FFF2-40B4-BE49-F238E27FC236}">
                <a16:creationId xmlns:a16="http://schemas.microsoft.com/office/drawing/2014/main" id="{FAD16273-2DCD-4C71-BE14-58EE0B5DC770}"/>
              </a:ext>
            </a:extLst>
          </p:cNvPr>
          <p:cNvSpPr>
            <a:spLocks noGrp="1"/>
          </p:cNvSpPr>
          <p:nvPr>
            <p:ph type="pic" sz="quarter" idx="14"/>
          </p:nvPr>
        </p:nvSpPr>
        <p:spPr>
          <a:xfrm>
            <a:off x="4155455" y="2788180"/>
            <a:ext cx="2311479" cy="5317913"/>
          </a:xfrm>
          <a:prstGeom prst="rect">
            <a:avLst/>
          </a:prstGeom>
        </p:spPr>
        <p:txBody>
          <a:bodyPr/>
          <a:lstStyle/>
          <a:p>
            <a:endParaRPr lang="en-US"/>
          </a:p>
        </p:txBody>
      </p:sp>
    </p:spTree>
    <p:extLst>
      <p:ext uri="{BB962C8B-B14F-4D97-AF65-F5344CB8AC3E}">
        <p14:creationId xmlns:p14="http://schemas.microsoft.com/office/powerpoint/2010/main" val="335155932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xt-Heavy 4">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dirty="0"/>
          </a:p>
        </p:txBody>
      </p:sp>
    </p:spTree>
    <p:extLst>
      <p:ext uri="{BB962C8B-B14F-4D97-AF65-F5344CB8AC3E}">
        <p14:creationId xmlns:p14="http://schemas.microsoft.com/office/powerpoint/2010/main" val="185749105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ext-Heavy 5">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a:p>
        </p:txBody>
      </p:sp>
      <p:sp>
        <p:nvSpPr>
          <p:cNvPr id="13" name="Shape 230">
            <a:extLst>
              <a:ext uri="{FF2B5EF4-FFF2-40B4-BE49-F238E27FC236}">
                <a16:creationId xmlns:a16="http://schemas.microsoft.com/office/drawing/2014/main" id="{836A5C9F-4249-4D43-889A-2C33E501BB7D}"/>
              </a:ext>
            </a:extLst>
          </p:cNvPr>
          <p:cNvSpPr/>
          <p:nvPr userDrawn="1"/>
        </p:nvSpPr>
        <p:spPr>
          <a:xfrm>
            <a:off x="753015" y="-120564"/>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272350207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ext-Heavy 6">
    <p:spTree>
      <p:nvGrpSpPr>
        <p:cNvPr id="1" name=""/>
        <p:cNvGrpSpPr/>
        <p:nvPr/>
      </p:nvGrpSpPr>
      <p:grpSpPr>
        <a:xfrm>
          <a:off x="0" y="0"/>
          <a:ext cx="0" cy="0"/>
          <a:chOff x="0" y="0"/>
          <a:chExt cx="0" cy="0"/>
        </a:xfrm>
      </p:grpSpPr>
      <p:sp>
        <p:nvSpPr>
          <p:cNvPr id="18" name="Shape 126">
            <a:extLst>
              <a:ext uri="{FF2B5EF4-FFF2-40B4-BE49-F238E27FC236}">
                <a16:creationId xmlns:a16="http://schemas.microsoft.com/office/drawing/2014/main" id="{D044E884-58EC-440B-A500-D6F3884E08C9}"/>
              </a:ext>
            </a:extLst>
          </p:cNvPr>
          <p:cNvSpPr/>
          <p:nvPr userDrawn="1"/>
        </p:nvSpPr>
        <p:spPr>
          <a:xfrm>
            <a:off x="144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173763" cy="3834766"/>
          </a:xfrm>
          <a:prstGeom prst="rect">
            <a:avLst/>
          </a:prstGeom>
        </p:spPr>
        <p:txBody>
          <a:bodyPr>
            <a:no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3" name="Picture Placeholder 2">
            <a:extLst>
              <a:ext uri="{FF2B5EF4-FFF2-40B4-BE49-F238E27FC236}">
                <a16:creationId xmlns:a16="http://schemas.microsoft.com/office/drawing/2014/main" id="{E57D9E58-9EE3-4FF2-9359-0E3117971AD8}"/>
              </a:ext>
            </a:extLst>
          </p:cNvPr>
          <p:cNvSpPr>
            <a:spLocks noGrp="1"/>
          </p:cNvSpPr>
          <p:nvPr>
            <p:ph type="pic" sz="quarter" idx="14"/>
          </p:nvPr>
        </p:nvSpPr>
        <p:spPr>
          <a:xfrm>
            <a:off x="473631" y="2851653"/>
            <a:ext cx="2781568" cy="4918605"/>
          </a:xfrm>
          <a:prstGeom prst="rect">
            <a:avLst/>
          </a:prstGeom>
        </p:spPr>
        <p:txBody>
          <a:bodyPr/>
          <a:lstStyle/>
          <a:p>
            <a:endParaRPr lang="en-US"/>
          </a:p>
        </p:txBody>
      </p:sp>
    </p:spTree>
    <p:extLst>
      <p:ext uri="{BB962C8B-B14F-4D97-AF65-F5344CB8AC3E}">
        <p14:creationId xmlns:p14="http://schemas.microsoft.com/office/powerpoint/2010/main" val="66588223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8"/>
            <a:ext cx="5253868" cy="3834766"/>
          </a:xfrm>
          <a:prstGeom prst="rect">
            <a:avLst/>
          </a:prstGeom>
        </p:spPr>
        <p:txBody>
          <a:bodyPr>
            <a:noAutofit/>
          </a:bodyPr>
          <a:lstStyle>
            <a:lvl1pPr algn="ctr">
              <a:defRPr sz="1020">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Tree>
    <p:extLst>
      <p:ext uri="{BB962C8B-B14F-4D97-AF65-F5344CB8AC3E}">
        <p14:creationId xmlns:p14="http://schemas.microsoft.com/office/powerpoint/2010/main" val="4100853492"/>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Data 1">
    <p:spTree>
      <p:nvGrpSpPr>
        <p:cNvPr id="1" name=""/>
        <p:cNvGrpSpPr/>
        <p:nvPr/>
      </p:nvGrpSpPr>
      <p:grpSpPr>
        <a:xfrm>
          <a:off x="0" y="0"/>
          <a:ext cx="0" cy="0"/>
          <a:chOff x="0" y="0"/>
          <a:chExt cx="0" cy="0"/>
        </a:xfrm>
      </p:grpSpPr>
      <p:sp>
        <p:nvSpPr>
          <p:cNvPr id="12" name="Shape 71">
            <a:extLst>
              <a:ext uri="{FF2B5EF4-FFF2-40B4-BE49-F238E27FC236}">
                <a16:creationId xmlns:a16="http://schemas.microsoft.com/office/drawing/2014/main" id="{5A9EF15E-BFEB-48A4-BED0-AE282776BF11}"/>
              </a:ext>
            </a:extLst>
          </p:cNvPr>
          <p:cNvSpPr/>
          <p:nvPr userDrawn="1"/>
        </p:nvSpPr>
        <p:spPr>
          <a:xfrm>
            <a:off x="2318473" y="6011815"/>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3" name="Chart Placeholder 2">
            <a:extLst>
              <a:ext uri="{FF2B5EF4-FFF2-40B4-BE49-F238E27FC236}">
                <a16:creationId xmlns:a16="http://schemas.microsoft.com/office/drawing/2014/main" id="{D2AD679F-3BBA-4FBF-9B71-DDF8F9A2A392}"/>
              </a:ext>
            </a:extLst>
          </p:cNvPr>
          <p:cNvSpPr>
            <a:spLocks noGrp="1"/>
          </p:cNvSpPr>
          <p:nvPr>
            <p:ph type="chart" sz="quarter" idx="10"/>
          </p:nvPr>
        </p:nvSpPr>
        <p:spPr>
          <a:xfrm>
            <a:off x="3057853" y="1000020"/>
            <a:ext cx="4436239" cy="8308658"/>
          </a:xfrm>
          <a:prstGeom prst="rect">
            <a:avLst/>
          </a:prstGeom>
        </p:spPr>
        <p:txBody>
          <a:bodyPr/>
          <a:lstStyle/>
          <a:p>
            <a:endParaRPr lang="en-US"/>
          </a:p>
        </p:txBody>
      </p:sp>
      <p:sp>
        <p:nvSpPr>
          <p:cNvPr id="5" name="Text Placeholder 4">
            <a:extLst>
              <a:ext uri="{FF2B5EF4-FFF2-40B4-BE49-F238E27FC236}">
                <a16:creationId xmlns:a16="http://schemas.microsoft.com/office/drawing/2014/main" id="{87A111CE-9D02-46ED-A00C-D3B6907D2BE9}"/>
              </a:ext>
            </a:extLst>
          </p:cNvPr>
          <p:cNvSpPr>
            <a:spLocks noGrp="1"/>
          </p:cNvSpPr>
          <p:nvPr>
            <p:ph type="body" sz="quarter" idx="11" hasCustomPrompt="1"/>
          </p:nvPr>
        </p:nvSpPr>
        <p:spPr>
          <a:xfrm>
            <a:off x="329915" y="2143757"/>
            <a:ext cx="2329792" cy="3805661"/>
          </a:xfrm>
          <a:prstGeom prst="rect">
            <a:avLst/>
          </a:prstGeom>
        </p:spPr>
        <p:txBody>
          <a:bodyPr>
            <a:normAutofit/>
          </a:bodyPr>
          <a:lstStyle>
            <a:lvl1pPr marL="0" marR="0" indent="0" algn="r" defTabSz="263128" rtl="0" eaLnBrk="1" fontAlgn="auto" latinLnBrk="0" hangingPunct="0">
              <a:lnSpc>
                <a:spcPct val="70000"/>
              </a:lnSpc>
              <a:spcBef>
                <a:spcPts val="0"/>
              </a:spcBef>
              <a:spcAft>
                <a:spcPts val="0"/>
              </a:spcAft>
              <a:buClrTx/>
              <a:buSzTx/>
              <a:buFontTx/>
              <a:buNone/>
              <a:tabLst/>
              <a:defRPr lang="en-US" sz="2805" smtClean="0">
                <a:solidFill>
                  <a:srgbClr val="009457"/>
                </a:solidFill>
                <a:latin typeface="+mj-lt"/>
              </a:defRPr>
            </a:lvl1pPr>
          </a:lstStyle>
          <a:p>
            <a:r>
              <a:rPr lang="en-US" sz="2805" dirty="0">
                <a:solidFill>
                  <a:srgbClr val="009457"/>
                </a:solidFill>
                <a:latin typeface="+mj-lt"/>
              </a:rPr>
              <a:t>Slide Title Slide Title </a:t>
            </a:r>
            <a:r>
              <a:rPr lang="en-US" sz="2805" dirty="0">
                <a:solidFill>
                  <a:srgbClr val="2BB673"/>
                </a:solidFill>
                <a:latin typeface="+mj-lt"/>
              </a:rPr>
              <a:t>Slide Title Slide Title</a:t>
            </a:r>
          </a:p>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2837" b="0" i="0" u="none" strike="noStrike" kern="0" cap="none" spc="0" normalizeH="0" baseline="0" noProof="0" dirty="0">
              <a:ln>
                <a:noFill/>
              </a:ln>
              <a:solidFill>
                <a:srgbClr val="2BB673"/>
              </a:solidFill>
              <a:effectLst/>
              <a:uLnTx/>
              <a:uFillTx/>
              <a:latin typeface="Gill Sans MT" panose="020B0502020104020203"/>
              <a:sym typeface="PT Sans"/>
            </a:endParaRPr>
          </a:p>
        </p:txBody>
      </p:sp>
      <p:sp>
        <p:nvSpPr>
          <p:cNvPr id="15" name="Text Placeholder 14">
            <a:extLst>
              <a:ext uri="{FF2B5EF4-FFF2-40B4-BE49-F238E27FC236}">
                <a16:creationId xmlns:a16="http://schemas.microsoft.com/office/drawing/2014/main" id="{1660F839-D189-4F52-B177-70ACC8552F92}"/>
              </a:ext>
            </a:extLst>
          </p:cNvPr>
          <p:cNvSpPr>
            <a:spLocks noGrp="1"/>
          </p:cNvSpPr>
          <p:nvPr>
            <p:ph type="body" sz="quarter" idx="12" hasCustomPrompt="1"/>
          </p:nvPr>
        </p:nvSpPr>
        <p:spPr>
          <a:xfrm>
            <a:off x="329915" y="6329421"/>
            <a:ext cx="2329792" cy="817542"/>
          </a:xfrm>
          <a:prstGeom prst="rect">
            <a:avLst/>
          </a:prstGeom>
        </p:spPr>
        <p:txBody>
          <a:bodyPr>
            <a:noAutofit/>
          </a:bodyPr>
          <a:lstStyle>
            <a:lvl1pPr algn="r">
              <a:defRPr sz="1020">
                <a:solidFill>
                  <a:schemeClr val="tx2">
                    <a:lumMod val="25000"/>
                  </a:schemeClr>
                </a:solidFill>
                <a:latin typeface="+mj-lt"/>
              </a:defRPr>
            </a:lvl1pPr>
          </a:lstStyle>
          <a:p>
            <a:pPr lvl="0"/>
            <a:r>
              <a:rPr lang="en-US" dirty="0"/>
              <a:t>Subtitle Here; Could be title of the graph or explanation of data presented. </a:t>
            </a:r>
          </a:p>
        </p:txBody>
      </p:sp>
      <p:sp>
        <p:nvSpPr>
          <p:cNvPr id="21" name="Text Placeholder 14">
            <a:extLst>
              <a:ext uri="{FF2B5EF4-FFF2-40B4-BE49-F238E27FC236}">
                <a16:creationId xmlns:a16="http://schemas.microsoft.com/office/drawing/2014/main" id="{84A05178-9CC3-40C1-BF40-ECC5F8526497}"/>
              </a:ext>
            </a:extLst>
          </p:cNvPr>
          <p:cNvSpPr>
            <a:spLocks noGrp="1"/>
          </p:cNvSpPr>
          <p:nvPr>
            <p:ph type="body" sz="quarter" idx="13" hasCustomPrompt="1"/>
          </p:nvPr>
        </p:nvSpPr>
        <p:spPr>
          <a:xfrm>
            <a:off x="329915" y="7464566"/>
            <a:ext cx="2329792" cy="1934639"/>
          </a:xfrm>
          <a:prstGeom prst="rect">
            <a:avLst/>
          </a:prstGeom>
        </p:spPr>
        <p:txBody>
          <a:bodyPr>
            <a:noAutofit/>
          </a:bodyPr>
          <a:lstStyle>
            <a:lvl1pPr algn="l">
              <a:defRPr lang="en-US" sz="893" dirty="0">
                <a:solidFill>
                  <a:schemeClr val="tx1">
                    <a:lumMod val="75000"/>
                  </a:schemeClr>
                </a:solidFill>
              </a:defRPr>
            </a:lvl1pPr>
          </a:lstStyle>
          <a:p>
            <a:pPr algn="r"/>
            <a:r>
              <a:rPr lang="en-US" dirty="0">
                <a:latin typeface="+mn-lt"/>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22" name="Text Placeholder 17">
            <a:extLst>
              <a:ext uri="{FF2B5EF4-FFF2-40B4-BE49-F238E27FC236}">
                <a16:creationId xmlns:a16="http://schemas.microsoft.com/office/drawing/2014/main" id="{C56804F1-8D69-4C9F-90DD-28BE30CDB40E}"/>
              </a:ext>
            </a:extLst>
          </p:cNvPr>
          <p:cNvSpPr>
            <a:spLocks noGrp="1"/>
          </p:cNvSpPr>
          <p:nvPr>
            <p:ph type="body" sz="quarter" idx="14" hasCustomPrompt="1"/>
          </p:nvPr>
        </p:nvSpPr>
        <p:spPr>
          <a:xfrm>
            <a:off x="1242357" y="1455456"/>
            <a:ext cx="1417350" cy="423757"/>
          </a:xfrm>
          <a:prstGeom prst="rect">
            <a:avLst/>
          </a:prstGeom>
        </p:spPr>
        <p:txBody>
          <a:bodyPr/>
          <a:lstStyle>
            <a:lvl1pPr algn="r">
              <a:defRPr>
                <a:solidFill>
                  <a:schemeClr val="tx1">
                    <a:lumMod val="50000"/>
                  </a:schemeClr>
                </a:solidFill>
                <a:latin typeface="+mn-lt"/>
              </a:defRPr>
            </a:lvl1pPr>
          </a:lstStyle>
          <a:p>
            <a:pPr lvl="0"/>
            <a:r>
              <a:rPr lang="en-US" dirty="0"/>
              <a:t>PASSAGES PROJECT</a:t>
            </a:r>
          </a:p>
        </p:txBody>
      </p:sp>
    </p:spTree>
    <p:extLst>
      <p:ext uri="{BB962C8B-B14F-4D97-AF65-F5344CB8AC3E}">
        <p14:creationId xmlns:p14="http://schemas.microsoft.com/office/powerpoint/2010/main" val="1969692083"/>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Photo 1">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4" name="Picture Placeholder 1">
            <a:extLst>
              <a:ext uri="{FF2B5EF4-FFF2-40B4-BE49-F238E27FC236}">
                <a16:creationId xmlns:a16="http://schemas.microsoft.com/office/drawing/2014/main" id="{669F3A85-FC8B-4D3A-A29C-11000E61CB5E}"/>
              </a:ext>
            </a:extLst>
          </p:cNvPr>
          <p:cNvSpPr>
            <a:spLocks noGrp="1"/>
          </p:cNvSpPr>
          <p:nvPr>
            <p:ph type="pic" sz="quarter" idx="10"/>
          </p:nvPr>
        </p:nvSpPr>
        <p:spPr>
          <a:xfrm>
            <a:off x="4353829" y="2847616"/>
            <a:ext cx="3050990" cy="4834801"/>
          </a:xfrm>
          <a:prstGeom prst="rect">
            <a:avLst/>
          </a:prstGeom>
          <a:solidFill>
            <a:schemeClr val="tx1"/>
          </a:solidFill>
        </p:spPr>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1" name="Picture Placeholder 10">
            <a:extLst>
              <a:ext uri="{FF2B5EF4-FFF2-40B4-BE49-F238E27FC236}">
                <a16:creationId xmlns:a16="http://schemas.microsoft.com/office/drawing/2014/main" id="{BEEDF0CE-EE67-4F24-911A-832A471730A4}"/>
              </a:ext>
            </a:extLst>
          </p:cNvPr>
          <p:cNvSpPr>
            <a:spLocks noGrp="1"/>
          </p:cNvSpPr>
          <p:nvPr>
            <p:ph type="pic" sz="quarter" idx="11"/>
          </p:nvPr>
        </p:nvSpPr>
        <p:spPr>
          <a:xfrm>
            <a:off x="4355470" y="2830090"/>
            <a:ext cx="3364498" cy="4869709"/>
          </a:xfrm>
          <a:prstGeom prst="rect">
            <a:avLst/>
          </a:prstGeom>
        </p:spPr>
        <p:txBody>
          <a:bodyPr/>
          <a:lstStyle/>
          <a:p>
            <a:endParaRPr lang="en-US"/>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009457"/>
                </a:solidFill>
                <a:latin typeface="+mj-lt"/>
              </a:defRPr>
            </a:lvl1pPr>
          </a:lstStyle>
          <a:p>
            <a:pPr lvl="0"/>
            <a:r>
              <a:rPr lang="en-US" dirty="0"/>
              <a:t>Slide title Slide Title</a:t>
            </a:r>
          </a:p>
        </p:txBody>
      </p:sp>
    </p:spTree>
    <p:extLst>
      <p:ext uri="{BB962C8B-B14F-4D97-AF65-F5344CB8AC3E}">
        <p14:creationId xmlns:p14="http://schemas.microsoft.com/office/powerpoint/2010/main" val="3981241931"/>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Photo 2">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2CB772"/>
                </a:solidFill>
                <a:latin typeface="+mj-lt"/>
              </a:defRPr>
            </a:lvl1pPr>
          </a:lstStyle>
          <a:p>
            <a:pPr lvl="0"/>
            <a:r>
              <a:rPr lang="en-US" dirty="0"/>
              <a:t>Slide Title Slide: Title Slide Title Slide Title</a:t>
            </a:r>
          </a:p>
        </p:txBody>
      </p:sp>
      <p:sp>
        <p:nvSpPr>
          <p:cNvPr id="9" name="Picture Placeholder 8">
            <a:extLst>
              <a:ext uri="{FF2B5EF4-FFF2-40B4-BE49-F238E27FC236}">
                <a16:creationId xmlns:a16="http://schemas.microsoft.com/office/drawing/2014/main" id="{DB57101B-6321-421C-B7EA-30572F7E8836}"/>
              </a:ext>
            </a:extLst>
          </p:cNvPr>
          <p:cNvSpPr>
            <a:spLocks noGrp="1"/>
          </p:cNvSpPr>
          <p:nvPr>
            <p:ph type="pic" sz="quarter" idx="13"/>
          </p:nvPr>
        </p:nvSpPr>
        <p:spPr>
          <a:xfrm>
            <a:off x="4240365" y="1300019"/>
            <a:ext cx="2524692" cy="3729183"/>
          </a:xfrm>
          <a:prstGeom prst="rect">
            <a:avLst/>
          </a:prstGeom>
        </p:spPr>
        <p:txBody>
          <a:bodyPr/>
          <a:lstStyle/>
          <a:p>
            <a:endParaRPr lang="en-US"/>
          </a:p>
        </p:txBody>
      </p:sp>
      <p:sp>
        <p:nvSpPr>
          <p:cNvPr id="16" name="Picture Placeholder 8">
            <a:extLst>
              <a:ext uri="{FF2B5EF4-FFF2-40B4-BE49-F238E27FC236}">
                <a16:creationId xmlns:a16="http://schemas.microsoft.com/office/drawing/2014/main" id="{8761F035-CA69-40D3-87DF-15C69EBDA762}"/>
              </a:ext>
            </a:extLst>
          </p:cNvPr>
          <p:cNvSpPr>
            <a:spLocks noGrp="1"/>
          </p:cNvSpPr>
          <p:nvPr>
            <p:ph type="pic" sz="quarter" idx="14"/>
          </p:nvPr>
        </p:nvSpPr>
        <p:spPr>
          <a:xfrm>
            <a:off x="4240365" y="5329260"/>
            <a:ext cx="2524692" cy="3729183"/>
          </a:xfrm>
          <a:prstGeom prst="rect">
            <a:avLst/>
          </a:prstGeom>
        </p:spPr>
        <p:txBody>
          <a:bodyPr/>
          <a:lstStyle/>
          <a:p>
            <a:endParaRPr lang="en-US"/>
          </a:p>
        </p:txBody>
      </p:sp>
    </p:spTree>
    <p:extLst>
      <p:ext uri="{BB962C8B-B14F-4D97-AF65-F5344CB8AC3E}">
        <p14:creationId xmlns:p14="http://schemas.microsoft.com/office/powerpoint/2010/main" val="424067039"/>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Photo Grid 1">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52704" y="2577699"/>
            <a:ext cx="926515" cy="2131589"/>
          </a:xfrm>
          <a:prstGeom prst="rect">
            <a:avLst/>
          </a:prstGeom>
        </p:spPr>
        <p:txBody>
          <a:bodyPr/>
          <a:lstStyle/>
          <a:p>
            <a:endParaRPr lang="en-US"/>
          </a:p>
        </p:txBody>
      </p:sp>
      <p:sp>
        <p:nvSpPr>
          <p:cNvPr id="7" name="Picture Placeholder 2"/>
          <p:cNvSpPr>
            <a:spLocks noGrp="1"/>
          </p:cNvSpPr>
          <p:nvPr>
            <p:ph type="pic" sz="quarter" idx="11"/>
          </p:nvPr>
        </p:nvSpPr>
        <p:spPr>
          <a:xfrm>
            <a:off x="2282941" y="2577699"/>
            <a:ext cx="926515" cy="2131589"/>
          </a:xfrm>
          <a:prstGeom prst="rect">
            <a:avLst/>
          </a:prstGeom>
        </p:spPr>
        <p:txBody>
          <a:bodyPr/>
          <a:lstStyle/>
          <a:p>
            <a:endParaRPr lang="en-US"/>
          </a:p>
        </p:txBody>
      </p:sp>
      <p:sp>
        <p:nvSpPr>
          <p:cNvPr id="8" name="Picture Placeholder 2"/>
          <p:cNvSpPr>
            <a:spLocks noGrp="1"/>
          </p:cNvSpPr>
          <p:nvPr>
            <p:ph type="pic" sz="quarter" idx="12"/>
          </p:nvPr>
        </p:nvSpPr>
        <p:spPr>
          <a:xfrm>
            <a:off x="3413177" y="2577699"/>
            <a:ext cx="926515" cy="2131589"/>
          </a:xfrm>
          <a:prstGeom prst="rect">
            <a:avLst/>
          </a:prstGeom>
        </p:spPr>
        <p:txBody>
          <a:bodyPr/>
          <a:lstStyle/>
          <a:p>
            <a:endParaRPr lang="en-US"/>
          </a:p>
        </p:txBody>
      </p:sp>
      <p:sp>
        <p:nvSpPr>
          <p:cNvPr id="9" name="Picture Placeholder 2"/>
          <p:cNvSpPr>
            <a:spLocks noGrp="1"/>
          </p:cNvSpPr>
          <p:nvPr>
            <p:ph type="pic" sz="quarter" idx="13"/>
          </p:nvPr>
        </p:nvSpPr>
        <p:spPr>
          <a:xfrm>
            <a:off x="4543414" y="2577699"/>
            <a:ext cx="926515" cy="2131589"/>
          </a:xfrm>
          <a:prstGeom prst="rect">
            <a:avLst/>
          </a:prstGeom>
        </p:spPr>
        <p:txBody>
          <a:bodyPr/>
          <a:lstStyle/>
          <a:p>
            <a:endParaRPr lang="en-US"/>
          </a:p>
        </p:txBody>
      </p:sp>
      <p:sp>
        <p:nvSpPr>
          <p:cNvPr id="10" name="Picture Placeholder 2"/>
          <p:cNvSpPr>
            <a:spLocks noGrp="1"/>
          </p:cNvSpPr>
          <p:nvPr>
            <p:ph type="pic" sz="quarter" idx="14"/>
          </p:nvPr>
        </p:nvSpPr>
        <p:spPr>
          <a:xfrm>
            <a:off x="5673650" y="2577699"/>
            <a:ext cx="926515" cy="2131589"/>
          </a:xfrm>
          <a:prstGeom prst="rect">
            <a:avLst/>
          </a:prstGeom>
        </p:spPr>
        <p:txBody>
          <a:bodyPr/>
          <a:lstStyle/>
          <a:p>
            <a:endParaRPr lang="en-US"/>
          </a:p>
        </p:txBody>
      </p:sp>
      <p:sp>
        <p:nvSpPr>
          <p:cNvPr id="11" name="Picture Placeholder 2"/>
          <p:cNvSpPr>
            <a:spLocks noGrp="1"/>
          </p:cNvSpPr>
          <p:nvPr>
            <p:ph type="pic" sz="quarter" idx="15"/>
          </p:nvPr>
        </p:nvSpPr>
        <p:spPr>
          <a:xfrm>
            <a:off x="1152704" y="5177981"/>
            <a:ext cx="926515" cy="2131589"/>
          </a:xfrm>
          <a:prstGeom prst="rect">
            <a:avLst/>
          </a:prstGeom>
        </p:spPr>
        <p:txBody>
          <a:bodyPr/>
          <a:lstStyle/>
          <a:p>
            <a:endParaRPr lang="en-US"/>
          </a:p>
        </p:txBody>
      </p:sp>
      <p:sp>
        <p:nvSpPr>
          <p:cNvPr id="12" name="Picture Placeholder 2"/>
          <p:cNvSpPr>
            <a:spLocks noGrp="1"/>
          </p:cNvSpPr>
          <p:nvPr>
            <p:ph type="pic" sz="quarter" idx="16"/>
          </p:nvPr>
        </p:nvSpPr>
        <p:spPr>
          <a:xfrm>
            <a:off x="2282941" y="5177981"/>
            <a:ext cx="926515" cy="2131589"/>
          </a:xfrm>
          <a:prstGeom prst="rect">
            <a:avLst/>
          </a:prstGeom>
        </p:spPr>
        <p:txBody>
          <a:bodyPr/>
          <a:lstStyle/>
          <a:p>
            <a:endParaRPr lang="en-US"/>
          </a:p>
        </p:txBody>
      </p:sp>
      <p:sp>
        <p:nvSpPr>
          <p:cNvPr id="13" name="Picture Placeholder 2"/>
          <p:cNvSpPr>
            <a:spLocks noGrp="1"/>
          </p:cNvSpPr>
          <p:nvPr>
            <p:ph type="pic" sz="quarter" idx="17"/>
          </p:nvPr>
        </p:nvSpPr>
        <p:spPr>
          <a:xfrm>
            <a:off x="3413177" y="5177981"/>
            <a:ext cx="926515" cy="2131589"/>
          </a:xfrm>
          <a:prstGeom prst="rect">
            <a:avLst/>
          </a:prstGeom>
        </p:spPr>
        <p:txBody>
          <a:bodyPr/>
          <a:lstStyle/>
          <a:p>
            <a:endParaRPr lang="en-US"/>
          </a:p>
        </p:txBody>
      </p:sp>
      <p:sp>
        <p:nvSpPr>
          <p:cNvPr id="14" name="Picture Placeholder 2"/>
          <p:cNvSpPr>
            <a:spLocks noGrp="1"/>
          </p:cNvSpPr>
          <p:nvPr>
            <p:ph type="pic" sz="quarter" idx="18"/>
          </p:nvPr>
        </p:nvSpPr>
        <p:spPr>
          <a:xfrm>
            <a:off x="4543414" y="5177981"/>
            <a:ext cx="926515" cy="2131589"/>
          </a:xfrm>
          <a:prstGeom prst="rect">
            <a:avLst/>
          </a:prstGeom>
        </p:spPr>
        <p:txBody>
          <a:bodyPr/>
          <a:lstStyle/>
          <a:p>
            <a:endParaRPr lang="en-US"/>
          </a:p>
        </p:txBody>
      </p:sp>
      <p:sp>
        <p:nvSpPr>
          <p:cNvPr id="15" name="Picture Placeholder 2"/>
          <p:cNvSpPr>
            <a:spLocks noGrp="1"/>
          </p:cNvSpPr>
          <p:nvPr>
            <p:ph type="pic" sz="quarter" idx="19"/>
          </p:nvPr>
        </p:nvSpPr>
        <p:spPr>
          <a:xfrm>
            <a:off x="5673650" y="5177981"/>
            <a:ext cx="926515" cy="2131589"/>
          </a:xfrm>
          <a:prstGeom prst="rect">
            <a:avLst/>
          </a:prstGeom>
        </p:spPr>
        <p:txBody>
          <a:bodyPr/>
          <a:lstStyle/>
          <a:p>
            <a:endParaRPr lang="en-US"/>
          </a:p>
        </p:txBody>
      </p:sp>
    </p:spTree>
    <p:extLst>
      <p:ext uri="{BB962C8B-B14F-4D97-AF65-F5344CB8AC3E}">
        <p14:creationId xmlns:p14="http://schemas.microsoft.com/office/powerpoint/2010/main" val="112648796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Photo Grid 2">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315034" y="2846621"/>
            <a:ext cx="842010" cy="1937173"/>
          </a:xfrm>
          <a:prstGeom prst="rect">
            <a:avLst/>
          </a:prstGeom>
        </p:spPr>
        <p:txBody>
          <a:bodyPr/>
          <a:lstStyle/>
          <a:p>
            <a:endParaRPr lang="en-US"/>
          </a:p>
        </p:txBody>
      </p:sp>
      <p:sp>
        <p:nvSpPr>
          <p:cNvPr id="12" name="Picture Placeholder 2"/>
          <p:cNvSpPr>
            <a:spLocks noGrp="1"/>
          </p:cNvSpPr>
          <p:nvPr>
            <p:ph type="pic" sz="quarter" idx="11"/>
          </p:nvPr>
        </p:nvSpPr>
        <p:spPr>
          <a:xfrm>
            <a:off x="2399931" y="2846621"/>
            <a:ext cx="842010" cy="1937173"/>
          </a:xfrm>
          <a:prstGeom prst="rect">
            <a:avLst/>
          </a:prstGeom>
        </p:spPr>
        <p:txBody>
          <a:bodyPr/>
          <a:lstStyle/>
          <a:p>
            <a:endParaRPr lang="en-US"/>
          </a:p>
        </p:txBody>
      </p:sp>
      <p:sp>
        <p:nvSpPr>
          <p:cNvPr id="13" name="Picture Placeholder 2"/>
          <p:cNvSpPr>
            <a:spLocks noGrp="1"/>
          </p:cNvSpPr>
          <p:nvPr>
            <p:ph type="pic" sz="quarter" idx="12"/>
          </p:nvPr>
        </p:nvSpPr>
        <p:spPr>
          <a:xfrm>
            <a:off x="3484829" y="2846621"/>
            <a:ext cx="842010" cy="1937173"/>
          </a:xfrm>
          <a:prstGeom prst="rect">
            <a:avLst/>
          </a:prstGeom>
        </p:spPr>
        <p:txBody>
          <a:bodyPr/>
          <a:lstStyle/>
          <a:p>
            <a:endParaRPr lang="en-US"/>
          </a:p>
        </p:txBody>
      </p:sp>
      <p:sp>
        <p:nvSpPr>
          <p:cNvPr id="14" name="Picture Placeholder 2"/>
          <p:cNvSpPr>
            <a:spLocks noGrp="1"/>
          </p:cNvSpPr>
          <p:nvPr>
            <p:ph type="pic" sz="quarter" idx="13"/>
          </p:nvPr>
        </p:nvSpPr>
        <p:spPr>
          <a:xfrm>
            <a:off x="4569726" y="2846621"/>
            <a:ext cx="842010" cy="1937173"/>
          </a:xfrm>
          <a:prstGeom prst="rect">
            <a:avLst/>
          </a:prstGeom>
        </p:spPr>
        <p:txBody>
          <a:bodyPr/>
          <a:lstStyle/>
          <a:p>
            <a:endParaRPr lang="en-US"/>
          </a:p>
        </p:txBody>
      </p:sp>
      <p:sp>
        <p:nvSpPr>
          <p:cNvPr id="15" name="Picture Placeholder 2"/>
          <p:cNvSpPr>
            <a:spLocks noGrp="1"/>
          </p:cNvSpPr>
          <p:nvPr>
            <p:ph type="pic" sz="quarter" idx="14"/>
          </p:nvPr>
        </p:nvSpPr>
        <p:spPr>
          <a:xfrm>
            <a:off x="5654624" y="2846621"/>
            <a:ext cx="842010" cy="1937173"/>
          </a:xfrm>
          <a:prstGeom prst="rect">
            <a:avLst/>
          </a:prstGeom>
        </p:spPr>
        <p:txBody>
          <a:bodyPr/>
          <a:lstStyle/>
          <a:p>
            <a:endParaRPr lang="en-US"/>
          </a:p>
        </p:txBody>
      </p:sp>
      <p:sp>
        <p:nvSpPr>
          <p:cNvPr id="16" name="Picture Placeholder 2"/>
          <p:cNvSpPr>
            <a:spLocks noGrp="1"/>
          </p:cNvSpPr>
          <p:nvPr>
            <p:ph type="pic" sz="quarter" idx="15"/>
          </p:nvPr>
        </p:nvSpPr>
        <p:spPr>
          <a:xfrm>
            <a:off x="1315034" y="5268088"/>
            <a:ext cx="842010" cy="1937173"/>
          </a:xfrm>
          <a:prstGeom prst="rect">
            <a:avLst/>
          </a:prstGeom>
        </p:spPr>
        <p:txBody>
          <a:bodyPr/>
          <a:lstStyle/>
          <a:p>
            <a:endParaRPr lang="en-US"/>
          </a:p>
        </p:txBody>
      </p:sp>
      <p:sp>
        <p:nvSpPr>
          <p:cNvPr id="17" name="Picture Placeholder 2"/>
          <p:cNvSpPr>
            <a:spLocks noGrp="1"/>
          </p:cNvSpPr>
          <p:nvPr>
            <p:ph type="pic" sz="quarter" idx="16"/>
          </p:nvPr>
        </p:nvSpPr>
        <p:spPr>
          <a:xfrm>
            <a:off x="2399931" y="5268088"/>
            <a:ext cx="842010" cy="1937173"/>
          </a:xfrm>
          <a:prstGeom prst="rect">
            <a:avLst/>
          </a:prstGeom>
        </p:spPr>
        <p:txBody>
          <a:bodyPr/>
          <a:lstStyle/>
          <a:p>
            <a:endParaRPr lang="en-US"/>
          </a:p>
        </p:txBody>
      </p:sp>
      <p:sp>
        <p:nvSpPr>
          <p:cNvPr id="18" name="Picture Placeholder 2"/>
          <p:cNvSpPr>
            <a:spLocks noGrp="1"/>
          </p:cNvSpPr>
          <p:nvPr>
            <p:ph type="pic" sz="quarter" idx="17"/>
          </p:nvPr>
        </p:nvSpPr>
        <p:spPr>
          <a:xfrm>
            <a:off x="3484829" y="5268088"/>
            <a:ext cx="842010" cy="1937173"/>
          </a:xfrm>
          <a:prstGeom prst="rect">
            <a:avLst/>
          </a:prstGeom>
        </p:spPr>
        <p:txBody>
          <a:bodyPr/>
          <a:lstStyle/>
          <a:p>
            <a:endParaRPr lang="en-US"/>
          </a:p>
        </p:txBody>
      </p:sp>
      <p:sp>
        <p:nvSpPr>
          <p:cNvPr id="19" name="Picture Placeholder 2"/>
          <p:cNvSpPr>
            <a:spLocks noGrp="1"/>
          </p:cNvSpPr>
          <p:nvPr>
            <p:ph type="pic" sz="quarter" idx="18"/>
          </p:nvPr>
        </p:nvSpPr>
        <p:spPr>
          <a:xfrm>
            <a:off x="4569726" y="5268088"/>
            <a:ext cx="842010" cy="1937173"/>
          </a:xfrm>
          <a:prstGeom prst="rect">
            <a:avLst/>
          </a:prstGeom>
        </p:spPr>
        <p:txBody>
          <a:bodyPr/>
          <a:lstStyle/>
          <a:p>
            <a:endParaRPr lang="en-US"/>
          </a:p>
        </p:txBody>
      </p:sp>
      <p:sp>
        <p:nvSpPr>
          <p:cNvPr id="20" name="Picture Placeholder 2"/>
          <p:cNvSpPr>
            <a:spLocks noGrp="1"/>
          </p:cNvSpPr>
          <p:nvPr>
            <p:ph type="pic" sz="quarter" idx="19"/>
          </p:nvPr>
        </p:nvSpPr>
        <p:spPr>
          <a:xfrm>
            <a:off x="5654624" y="5268088"/>
            <a:ext cx="842010" cy="1937173"/>
          </a:xfrm>
          <a:prstGeom prst="rect">
            <a:avLst/>
          </a:prstGeom>
        </p:spPr>
        <p:txBody>
          <a:bodyPr/>
          <a:lstStyle/>
          <a:p>
            <a:endParaRPr lang="en-US"/>
          </a:p>
        </p:txBody>
      </p:sp>
    </p:spTree>
    <p:extLst>
      <p:ext uri="{BB962C8B-B14F-4D97-AF65-F5344CB8AC3E}">
        <p14:creationId xmlns:p14="http://schemas.microsoft.com/office/powerpoint/2010/main" val="91243298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343471" y="2175007"/>
            <a:ext cx="5253867" cy="1596346"/>
          </a:xfrm>
          <a:prstGeom prst="rect">
            <a:avLst/>
          </a:prstGeom>
        </p:spPr>
        <p:txBody>
          <a:bodyPr>
            <a:noAutofit/>
          </a:bodyPr>
          <a:lstStyle>
            <a:lvl1pPr algn="ctr">
              <a:defRPr sz="3188">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4547004"/>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
        <p:nvSpPr>
          <p:cNvPr id="7" name="Text Placeholder 12">
            <a:extLst>
              <a:ext uri="{FF2B5EF4-FFF2-40B4-BE49-F238E27FC236}">
                <a16:creationId xmlns:a16="http://schemas.microsoft.com/office/drawing/2014/main" id="{E8CCC836-64AC-4886-902C-08BB65A5D306}"/>
              </a:ext>
            </a:extLst>
          </p:cNvPr>
          <p:cNvSpPr>
            <a:spLocks noGrp="1"/>
          </p:cNvSpPr>
          <p:nvPr>
            <p:ph type="body" sz="quarter" idx="12" hasCustomPrompt="1"/>
          </p:nvPr>
        </p:nvSpPr>
        <p:spPr>
          <a:xfrm>
            <a:off x="1343472" y="1389686"/>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EVENT / VENUE / DATE</a:t>
            </a:r>
          </a:p>
        </p:txBody>
      </p:sp>
    </p:spTree>
    <p:extLst>
      <p:ext uri="{BB962C8B-B14F-4D97-AF65-F5344CB8AC3E}">
        <p14:creationId xmlns:p14="http://schemas.microsoft.com/office/powerpoint/2010/main" val="705218582"/>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824202"/>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1646133"/>
            <a:ext cx="5829300" cy="3501813"/>
          </a:xfrm>
        </p:spPr>
        <p:txBody>
          <a:bodyPr anchor="b"/>
          <a:lstStyle>
            <a:lvl1pPr algn="ctr">
              <a:defRPr sz="3825"/>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530"/>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p:cNvSpPr>
            <a:spLocks noGrp="1"/>
          </p:cNvSpPr>
          <p:nvPr>
            <p:ph type="dt" sz="half" idx="10"/>
          </p:nvPr>
        </p:nvSpPr>
        <p:spPr/>
        <p:txBody>
          <a:bodyPr/>
          <a:lstStyle/>
          <a:p>
            <a:pPr algn="just" defTabSz="263128" hangingPunct="0"/>
            <a:fld id="{C32ABA43-6AFE-4B4C-8056-6B908A28995E}" type="datetimeFigureOut">
              <a:rPr lang="en-US" sz="733" kern="0" smtClean="0">
                <a:solidFill>
                  <a:srgbClr val="A6A7AC"/>
                </a:solidFill>
                <a:latin typeface="PT Sans"/>
                <a:sym typeface="PT Sans"/>
              </a:rPr>
              <a:pPr algn="just" defTabSz="263128" hangingPunct="0"/>
              <a:t>2/2/2022</a:t>
            </a:fld>
            <a:endParaRPr lang="en-US" sz="733" kern="0">
              <a:solidFill>
                <a:srgbClr val="A6A7AC"/>
              </a:solidFill>
              <a:latin typeface="PT Sans"/>
              <a:sym typeface="PT Sans"/>
            </a:endParaRPr>
          </a:p>
        </p:txBody>
      </p:sp>
      <p:sp>
        <p:nvSpPr>
          <p:cNvPr id="5" name="Footer Placeholder 4"/>
          <p:cNvSpPr>
            <a:spLocks noGrp="1"/>
          </p:cNvSpPr>
          <p:nvPr>
            <p:ph type="ftr" sz="quarter" idx="11"/>
          </p:nvPr>
        </p:nvSpPr>
        <p:spPr/>
        <p:txBody>
          <a:bodyPr/>
          <a:lstStyle/>
          <a:p>
            <a:pPr algn="just" defTabSz="263128" hangingPunct="0"/>
            <a:endParaRPr lang="en-US" sz="733" kern="0">
              <a:solidFill>
                <a:srgbClr val="A6A7AC"/>
              </a:solidFill>
              <a:latin typeface="PT Sans"/>
              <a:sym typeface="PT Sans"/>
            </a:endParaRPr>
          </a:p>
        </p:txBody>
      </p:sp>
    </p:spTree>
    <p:extLst>
      <p:ext uri="{BB962C8B-B14F-4D97-AF65-F5344CB8AC3E}">
        <p14:creationId xmlns:p14="http://schemas.microsoft.com/office/powerpoint/2010/main" val="8933857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Group 1">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676337" y="877321"/>
            <a:ext cx="6541548" cy="1596346"/>
          </a:xfrm>
          <a:prstGeom prst="rect">
            <a:avLst/>
          </a:prstGeom>
        </p:spPr>
        <p:txBody>
          <a:bodyPr>
            <a:noAutofit/>
          </a:bodyPr>
          <a:lstStyle>
            <a:lvl1pPr algn="ctr">
              <a:defRPr sz="2805">
                <a:latin typeface="+mj-lt"/>
              </a:defRPr>
            </a:lvl1pPr>
          </a:lstStyle>
          <a:p>
            <a:r>
              <a:rPr dirty="0"/>
              <a:t>Title Text</a:t>
            </a:r>
            <a:r>
              <a:rPr lang="en-US" dirty="0"/>
              <a:t> Title Text Title Text Title Text Title Text Title Text Title Text</a:t>
            </a:r>
            <a:endParaRPr dirty="0"/>
          </a:p>
        </p:txBody>
      </p:sp>
      <p:sp>
        <p:nvSpPr>
          <p:cNvPr id="5" name="Shape 137">
            <a:extLst>
              <a:ext uri="{FF2B5EF4-FFF2-40B4-BE49-F238E27FC236}">
                <a16:creationId xmlns:a16="http://schemas.microsoft.com/office/drawing/2014/main" id="{EE8BABF7-7F4D-49AD-8676-509A2B7E95D6}"/>
              </a:ext>
            </a:extLst>
          </p:cNvPr>
          <p:cNvSpPr/>
          <p:nvPr userDrawn="1"/>
        </p:nvSpPr>
        <p:spPr>
          <a:xfrm>
            <a:off x="5212350" y="4895265"/>
            <a:ext cx="1772787" cy="580056"/>
          </a:xfrm>
          <a:prstGeom prst="roundRect">
            <a:avLst>
              <a:gd name="adj" fmla="val 50000"/>
            </a:avLst>
          </a:prstGeom>
          <a:solidFill>
            <a:srgbClr val="009457"/>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nvGrpSpPr>
          <p:cNvPr id="7" name="Group 142">
            <a:extLst>
              <a:ext uri="{FF2B5EF4-FFF2-40B4-BE49-F238E27FC236}">
                <a16:creationId xmlns:a16="http://schemas.microsoft.com/office/drawing/2014/main" id="{0C513970-F1BE-4913-9926-4917833AC58F}"/>
              </a:ext>
            </a:extLst>
          </p:cNvPr>
          <p:cNvGrpSpPr/>
          <p:nvPr userDrawn="1"/>
        </p:nvGrpSpPr>
        <p:grpSpPr>
          <a:xfrm>
            <a:off x="687700" y="2690867"/>
            <a:ext cx="1971918" cy="6271536"/>
            <a:chOff x="0" y="0"/>
            <a:chExt cx="6186406" cy="8552092"/>
          </a:xfrm>
        </p:grpSpPr>
        <p:sp>
          <p:nvSpPr>
            <p:cNvPr id="9" name="Shape 136">
              <a:extLst>
                <a:ext uri="{FF2B5EF4-FFF2-40B4-BE49-F238E27FC236}">
                  <a16:creationId xmlns:a16="http://schemas.microsoft.com/office/drawing/2014/main" id="{259176BC-A609-490E-B94F-A20FF0EE8885}"/>
                </a:ext>
              </a:extLst>
            </p:cNvPr>
            <p:cNvSpPr/>
            <p:nvPr/>
          </p:nvSpPr>
          <p:spPr>
            <a:xfrm>
              <a:off x="0" y="0"/>
              <a:ext cx="6186406" cy="8552092"/>
            </a:xfrm>
            <a:prstGeom prst="rect">
              <a:avLst/>
            </a:prstGeom>
            <a:noFill/>
            <a:ln w="50800" cap="flat">
              <a:solidFill>
                <a:srgbClr val="2CB77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7">
              <a:extLst>
                <a:ext uri="{FF2B5EF4-FFF2-40B4-BE49-F238E27FC236}">
                  <a16:creationId xmlns:a16="http://schemas.microsoft.com/office/drawing/2014/main" id="{6DB8A5D2-001A-48B2-9984-B2B54B4E1A3D}"/>
                </a:ext>
              </a:extLst>
            </p:cNvPr>
            <p:cNvSpPr/>
            <p:nvPr/>
          </p:nvSpPr>
          <p:spPr>
            <a:xfrm>
              <a:off x="699760" y="2839036"/>
              <a:ext cx="4634485"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grpSp>
        <p:nvGrpSpPr>
          <p:cNvPr id="12" name="Group 150">
            <a:extLst>
              <a:ext uri="{FF2B5EF4-FFF2-40B4-BE49-F238E27FC236}">
                <a16:creationId xmlns:a16="http://schemas.microsoft.com/office/drawing/2014/main" id="{3D69F85D-FC9F-40BE-8B2F-B1C4C7035F12}"/>
              </a:ext>
            </a:extLst>
          </p:cNvPr>
          <p:cNvGrpSpPr/>
          <p:nvPr userDrawn="1"/>
        </p:nvGrpSpPr>
        <p:grpSpPr>
          <a:xfrm>
            <a:off x="2900242" y="2690867"/>
            <a:ext cx="1971918" cy="6271536"/>
            <a:chOff x="0" y="0"/>
            <a:chExt cx="6186406" cy="8552092"/>
          </a:xfrm>
        </p:grpSpPr>
        <p:sp>
          <p:nvSpPr>
            <p:cNvPr id="13" name="Shape 145">
              <a:extLst>
                <a:ext uri="{FF2B5EF4-FFF2-40B4-BE49-F238E27FC236}">
                  <a16:creationId xmlns:a16="http://schemas.microsoft.com/office/drawing/2014/main" id="{0FBEB1EF-9206-4E3E-96E2-0DA8D649AE5D}"/>
                </a:ext>
              </a:extLst>
            </p:cNvPr>
            <p:cNvSpPr/>
            <p:nvPr/>
          </p:nvSpPr>
          <p:spPr>
            <a:xfrm>
              <a:off x="0" y="0"/>
              <a:ext cx="6186406" cy="8552092"/>
            </a:xfrm>
            <a:prstGeom prst="rect">
              <a:avLst/>
            </a:prstGeom>
            <a:noFill/>
            <a:ln w="50800" cap="flat">
              <a:solidFill>
                <a:schemeClr val="bg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6">
              <a:extLst>
                <a:ext uri="{FF2B5EF4-FFF2-40B4-BE49-F238E27FC236}">
                  <a16:creationId xmlns:a16="http://schemas.microsoft.com/office/drawing/2014/main" id="{DF5D0450-FCB6-4472-900A-76E1FFC5E684}"/>
                </a:ext>
              </a:extLst>
            </p:cNvPr>
            <p:cNvSpPr/>
            <p:nvPr/>
          </p:nvSpPr>
          <p:spPr>
            <a:xfrm>
              <a:off x="886563" y="2962427"/>
              <a:ext cx="4264201" cy="790601"/>
            </a:xfrm>
            <a:prstGeom prst="roundRect">
              <a:avLst>
                <a:gd name="adj" fmla="val 50000"/>
              </a:avLst>
            </a:prstGeom>
            <a:solidFill>
              <a:schemeClr val="bg2"/>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sp>
        <p:nvSpPr>
          <p:cNvPr id="17" name="Shape 153">
            <a:extLst>
              <a:ext uri="{FF2B5EF4-FFF2-40B4-BE49-F238E27FC236}">
                <a16:creationId xmlns:a16="http://schemas.microsoft.com/office/drawing/2014/main" id="{DA47AC56-A1FE-417D-9179-F09460BA848C}"/>
              </a:ext>
            </a:extLst>
          </p:cNvPr>
          <p:cNvSpPr/>
          <p:nvPr/>
        </p:nvSpPr>
        <p:spPr>
          <a:xfrm>
            <a:off x="5112784" y="2690867"/>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1343613" y="3157078"/>
            <a:ext cx="623777" cy="143509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3537373" y="3198343"/>
            <a:ext cx="637453" cy="1466560"/>
          </a:xfrm>
          <a:prstGeom prst="ellipse">
            <a:avLst/>
          </a:prstGeom>
          <a:solidFill>
            <a:schemeClr val="bg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5763841" y="3196833"/>
            <a:ext cx="655390" cy="150782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p:ph type="pic" sz="quarter" idx="10"/>
          </p:nvPr>
        </p:nvSpPr>
        <p:spPr>
          <a:xfrm>
            <a:off x="1343472" y="3081125"/>
            <a:ext cx="623917" cy="1435418"/>
          </a:xfrm>
          <a:prstGeom prst="rect">
            <a:avLst/>
          </a:prstGeom>
        </p:spPr>
        <p:txBody>
          <a:bodyPr/>
          <a:lstStyle/>
          <a:p>
            <a:endParaRPr lang="en-US"/>
          </a:p>
        </p:txBody>
      </p:sp>
      <p:sp>
        <p:nvSpPr>
          <p:cNvPr id="33" name="Picture Placeholder 2">
            <a:extLst>
              <a:ext uri="{FF2B5EF4-FFF2-40B4-BE49-F238E27FC236}">
                <a16:creationId xmlns:a16="http://schemas.microsoft.com/office/drawing/2014/main" id="{3BB8F154-7192-4EC2-A940-A7B2FE911435}"/>
              </a:ext>
            </a:extLst>
          </p:cNvPr>
          <p:cNvSpPr>
            <a:spLocks noGrp="1"/>
          </p:cNvSpPr>
          <p:nvPr>
            <p:ph type="pic" sz="quarter" idx="11"/>
          </p:nvPr>
        </p:nvSpPr>
        <p:spPr>
          <a:xfrm>
            <a:off x="3537372" y="3192885"/>
            <a:ext cx="623917" cy="1435418"/>
          </a:xfrm>
          <a:prstGeom prst="rect">
            <a:avLst/>
          </a:prstGeom>
        </p:spPr>
        <p:txBody>
          <a:bodyPr/>
          <a:lstStyle/>
          <a:p>
            <a:endParaRPr lang="en-US"/>
          </a:p>
        </p:txBody>
      </p:sp>
      <p:sp>
        <p:nvSpPr>
          <p:cNvPr id="34" name="Picture Placeholder 2">
            <a:extLst>
              <a:ext uri="{FF2B5EF4-FFF2-40B4-BE49-F238E27FC236}">
                <a16:creationId xmlns:a16="http://schemas.microsoft.com/office/drawing/2014/main" id="{F5C26E29-7EA3-409B-A828-37EB6F6118ED}"/>
              </a:ext>
            </a:extLst>
          </p:cNvPr>
          <p:cNvSpPr>
            <a:spLocks noGrp="1"/>
          </p:cNvSpPr>
          <p:nvPr>
            <p:ph type="pic" sz="quarter" idx="12"/>
          </p:nvPr>
        </p:nvSpPr>
        <p:spPr>
          <a:xfrm>
            <a:off x="5774522" y="3197154"/>
            <a:ext cx="623917" cy="1435418"/>
          </a:xfrm>
          <a:prstGeom prst="rect">
            <a:avLst/>
          </a:prstGeom>
        </p:spPr>
        <p:txBody>
          <a:bodyPr/>
          <a:lstStyle/>
          <a:p>
            <a:endParaRPr lang="en-US"/>
          </a:p>
        </p:txBody>
      </p:sp>
      <p:sp>
        <p:nvSpPr>
          <p:cNvPr id="29" name="Text Placeholder 28">
            <a:extLst>
              <a:ext uri="{FF2B5EF4-FFF2-40B4-BE49-F238E27FC236}">
                <a16:creationId xmlns:a16="http://schemas.microsoft.com/office/drawing/2014/main" id="{8C48AB2A-13F4-4154-84A7-48D1F8385AA1}"/>
              </a:ext>
            </a:extLst>
          </p:cNvPr>
          <p:cNvSpPr>
            <a:spLocks noGrp="1"/>
          </p:cNvSpPr>
          <p:nvPr>
            <p:ph type="body" sz="quarter" idx="13"/>
          </p:nvPr>
        </p:nvSpPr>
        <p:spPr>
          <a:xfrm>
            <a:off x="815115" y="5608882"/>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p:ph type="body" sz="quarter" idx="14"/>
          </p:nvPr>
        </p:nvSpPr>
        <p:spPr>
          <a:xfrm>
            <a:off x="3014276" y="5686064"/>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p:ph type="body" sz="quarter" idx="15"/>
          </p:nvPr>
        </p:nvSpPr>
        <p:spPr>
          <a:xfrm>
            <a:off x="5212350" y="5678396"/>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Text Placeholder 37">
            <a:extLst>
              <a:ext uri="{FF2B5EF4-FFF2-40B4-BE49-F238E27FC236}">
                <a16:creationId xmlns:a16="http://schemas.microsoft.com/office/drawing/2014/main" id="{DE3023A2-A617-44B6-B920-D82F2790B9A8}"/>
              </a:ext>
            </a:extLst>
          </p:cNvPr>
          <p:cNvSpPr>
            <a:spLocks noGrp="1"/>
          </p:cNvSpPr>
          <p:nvPr>
            <p:ph type="body" sz="quarter" idx="16" hasCustomPrompt="1"/>
          </p:nvPr>
        </p:nvSpPr>
        <p:spPr>
          <a:xfrm>
            <a:off x="749422" y="486331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39" name="Text Placeholder 37">
            <a:extLst>
              <a:ext uri="{FF2B5EF4-FFF2-40B4-BE49-F238E27FC236}">
                <a16:creationId xmlns:a16="http://schemas.microsoft.com/office/drawing/2014/main" id="{EC035091-BBCC-4434-A8FF-47E30D75516B}"/>
              </a:ext>
            </a:extLst>
          </p:cNvPr>
          <p:cNvSpPr>
            <a:spLocks noGrp="1"/>
          </p:cNvSpPr>
          <p:nvPr>
            <p:ph type="body" sz="quarter" idx="17" hasCustomPrompt="1"/>
          </p:nvPr>
        </p:nvSpPr>
        <p:spPr>
          <a:xfrm>
            <a:off x="2938204" y="4927396"/>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40" name="Text Placeholder 37">
            <a:extLst>
              <a:ext uri="{FF2B5EF4-FFF2-40B4-BE49-F238E27FC236}">
                <a16:creationId xmlns:a16="http://schemas.microsoft.com/office/drawing/2014/main" id="{BD1CA44D-4632-458A-99A3-839559DEB605}"/>
              </a:ext>
            </a:extLst>
          </p:cNvPr>
          <p:cNvSpPr>
            <a:spLocks noGrp="1"/>
          </p:cNvSpPr>
          <p:nvPr>
            <p:ph type="body" sz="quarter" idx="18" hasCustomPrompt="1"/>
          </p:nvPr>
        </p:nvSpPr>
        <p:spPr>
          <a:xfrm>
            <a:off x="5116791" y="5699681"/>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345596375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Tree>
    <p:extLst>
      <p:ext uri="{BB962C8B-B14F-4D97-AF65-F5344CB8AC3E}">
        <p14:creationId xmlns:p14="http://schemas.microsoft.com/office/powerpoint/2010/main" val="315359055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5732997"/>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9" name="Title 9">
            <a:extLst>
              <a:ext uri="{FF2B5EF4-FFF2-40B4-BE49-F238E27FC236}">
                <a16:creationId xmlns:a16="http://schemas.microsoft.com/office/drawing/2014/main" id="{6302AF82-8223-44A9-AD42-40FE436B3028}"/>
              </a:ext>
            </a:extLst>
          </p:cNvPr>
          <p:cNvSpPr>
            <a:spLocks noGrp="1"/>
          </p:cNvSpPr>
          <p:nvPr>
            <p:ph type="title" hasCustomPrompt="1"/>
          </p:nvPr>
        </p:nvSpPr>
        <p:spPr>
          <a:xfrm>
            <a:off x="1366303" y="3754642"/>
            <a:ext cx="5253867" cy="1596346"/>
          </a:xfrm>
          <a:prstGeom prst="rect">
            <a:avLst/>
          </a:prstGeom>
        </p:spPr>
        <p:txBody>
          <a:bodyPr>
            <a:noAutofit/>
          </a:bodyPr>
          <a:lstStyle>
            <a:lvl1pPr algn="ctr">
              <a:defRPr sz="3188">
                <a:solidFill>
                  <a:srgbClr val="FFFEFF"/>
                </a:solidFill>
                <a:latin typeface="+mj-lt"/>
              </a:defRPr>
            </a:lvl1pPr>
          </a:lstStyle>
          <a:p>
            <a:r>
              <a:rPr lang="en-US" dirty="0"/>
              <a:t>Section Title Section Title Section Title Section Title</a:t>
            </a:r>
          </a:p>
        </p:txBody>
      </p:sp>
      <p:sp>
        <p:nvSpPr>
          <p:cNvPr id="20" name="Text Placeholder 12">
            <a:extLst>
              <a:ext uri="{FF2B5EF4-FFF2-40B4-BE49-F238E27FC236}">
                <a16:creationId xmlns:a16="http://schemas.microsoft.com/office/drawing/2014/main" id="{3F0D337E-0681-4A5E-B501-F4FB38FF630F}"/>
              </a:ext>
            </a:extLst>
          </p:cNvPr>
          <p:cNvSpPr>
            <a:spLocks noGrp="1"/>
          </p:cNvSpPr>
          <p:nvPr>
            <p:ph type="body" sz="quarter" idx="11" hasCustomPrompt="1"/>
          </p:nvPr>
        </p:nvSpPr>
        <p:spPr>
          <a:xfrm>
            <a:off x="1347520" y="6202095"/>
            <a:ext cx="5296546" cy="683367"/>
          </a:xfrm>
          <a:prstGeom prst="rect">
            <a:avLst/>
          </a:prstGeom>
        </p:spPr>
        <p:txBody>
          <a:bodyPr>
            <a:normAutofit/>
          </a:bodyPr>
          <a:lstStyle>
            <a:lvl1pPr algn="ctr">
              <a:defRPr sz="1020" spc="96">
                <a:solidFill>
                  <a:srgbClr val="FFFEFF"/>
                </a:solidFill>
                <a:latin typeface="+mj-lt"/>
              </a:defRPr>
            </a:lvl1pPr>
          </a:lstStyle>
          <a:p>
            <a:pPr lvl="0"/>
            <a:r>
              <a:rPr lang="en-US" dirty="0"/>
              <a:t>SECTION SUBTITLE SECTION SUBTITLE SECTION SUBTITLE</a:t>
            </a:r>
          </a:p>
        </p:txBody>
      </p:sp>
      <p:sp>
        <p:nvSpPr>
          <p:cNvPr id="21" name="Text Placeholder 12">
            <a:extLst>
              <a:ext uri="{FF2B5EF4-FFF2-40B4-BE49-F238E27FC236}">
                <a16:creationId xmlns:a16="http://schemas.microsoft.com/office/drawing/2014/main" id="{EA29F729-D59D-4373-8E30-250B40A71A68}"/>
              </a:ext>
            </a:extLst>
          </p:cNvPr>
          <p:cNvSpPr>
            <a:spLocks noGrp="1"/>
          </p:cNvSpPr>
          <p:nvPr>
            <p:ph type="body" sz="quarter" idx="12" hasCustomPrompt="1"/>
          </p:nvPr>
        </p:nvSpPr>
        <p:spPr>
          <a:xfrm>
            <a:off x="134752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Tree>
    <p:extLst>
      <p:ext uri="{BB962C8B-B14F-4D97-AF65-F5344CB8AC3E}">
        <p14:creationId xmlns:p14="http://schemas.microsoft.com/office/powerpoint/2010/main" val="333770802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2CB772"/>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rgbClr val="009457"/>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53566083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4">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393941"/>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chemeClr val="tx2">
              <a:lumMod val="50000"/>
            </a:schemeClr>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95837995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solidFill>
                  <a:srgbClr val="FFFEFF"/>
                </a:solidFill>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9"/>
            <a:ext cx="5253868" cy="2759511"/>
          </a:xfrm>
          <a:prstGeom prst="rect">
            <a:avLst/>
          </a:prstGeom>
        </p:spPr>
        <p:txBody>
          <a:bodyPr>
            <a:noAutofit/>
          </a:bodyPr>
          <a:lstStyle>
            <a:lvl1pPr algn="ctr">
              <a:defRPr sz="1275">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a:t>
            </a:r>
          </a:p>
        </p:txBody>
      </p:sp>
    </p:spTree>
    <p:extLst>
      <p:ext uri="{BB962C8B-B14F-4D97-AF65-F5344CB8AC3E}">
        <p14:creationId xmlns:p14="http://schemas.microsoft.com/office/powerpoint/2010/main" val="398790974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6835444"/>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26" name="Title 9">
            <a:extLst>
              <a:ext uri="{FF2B5EF4-FFF2-40B4-BE49-F238E27FC236}">
                <a16:creationId xmlns:a16="http://schemas.microsoft.com/office/drawing/2014/main" id="{5373CF45-0440-4A34-8447-DA3DE9F0041D}"/>
              </a:ext>
            </a:extLst>
          </p:cNvPr>
          <p:cNvSpPr>
            <a:spLocks noGrp="1"/>
          </p:cNvSpPr>
          <p:nvPr>
            <p:ph type="title" hasCustomPrompt="1"/>
          </p:nvPr>
        </p:nvSpPr>
        <p:spPr>
          <a:xfrm>
            <a:off x="1330308" y="5656249"/>
            <a:ext cx="5253867" cy="948971"/>
          </a:xfrm>
          <a:prstGeom prst="rect">
            <a:avLst/>
          </a:prstGeom>
        </p:spPr>
        <p:txBody>
          <a:bodyPr>
            <a:noAutofit/>
          </a:bodyPr>
          <a:lstStyle>
            <a:lvl1pPr algn="ctr">
              <a:defRPr sz="3188">
                <a:solidFill>
                  <a:srgbClr val="2CB772"/>
                </a:solidFill>
                <a:latin typeface="+mj-lt"/>
              </a:defRPr>
            </a:lvl1pPr>
          </a:lstStyle>
          <a:p>
            <a:r>
              <a:rPr lang="en-US" dirty="0"/>
              <a:t>Section Title Section Title</a:t>
            </a:r>
          </a:p>
        </p:txBody>
      </p:sp>
      <p:sp>
        <p:nvSpPr>
          <p:cNvPr id="28" name="Text Placeholder 12">
            <a:extLst>
              <a:ext uri="{FF2B5EF4-FFF2-40B4-BE49-F238E27FC236}">
                <a16:creationId xmlns:a16="http://schemas.microsoft.com/office/drawing/2014/main" id="{769D3D8F-A528-4AD9-9EF3-99C21A25B26A}"/>
              </a:ext>
            </a:extLst>
          </p:cNvPr>
          <p:cNvSpPr>
            <a:spLocks noGrp="1"/>
          </p:cNvSpPr>
          <p:nvPr>
            <p:ph type="body" sz="quarter" idx="12" hasCustomPrompt="1"/>
          </p:nvPr>
        </p:nvSpPr>
        <p:spPr>
          <a:xfrm>
            <a:off x="132371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
        <p:nvSpPr>
          <p:cNvPr id="3" name="Text Placeholder 2">
            <a:extLst>
              <a:ext uri="{FF2B5EF4-FFF2-40B4-BE49-F238E27FC236}">
                <a16:creationId xmlns:a16="http://schemas.microsoft.com/office/drawing/2014/main" id="{88DCAE3D-F769-497F-B660-57B1B66522D8}"/>
              </a:ext>
            </a:extLst>
          </p:cNvPr>
          <p:cNvSpPr>
            <a:spLocks noGrp="1"/>
          </p:cNvSpPr>
          <p:nvPr>
            <p:ph type="body" sz="quarter" idx="13" hasCustomPrompt="1"/>
          </p:nvPr>
        </p:nvSpPr>
        <p:spPr>
          <a:xfrm>
            <a:off x="1330316" y="3731512"/>
            <a:ext cx="5289941" cy="1809626"/>
          </a:xfrm>
          <a:prstGeom prst="rect">
            <a:avLst/>
          </a:prstGeom>
        </p:spPr>
        <p:txBody>
          <a:bodyPr>
            <a:normAutofit/>
          </a:bodyPr>
          <a:lstStyle>
            <a:lvl1pPr algn="ctr">
              <a:lnSpc>
                <a:spcPct val="80000"/>
              </a:lnSpc>
              <a:defRPr sz="3188" b="1">
                <a:solidFill>
                  <a:srgbClr val="FFFEFF"/>
                </a:solidFill>
                <a:latin typeface="+mj-lt"/>
              </a:defRPr>
            </a:lvl1pPr>
          </a:lstStyle>
          <a:p>
            <a:pPr lvl="0"/>
            <a:r>
              <a:rPr lang="en-US" dirty="0"/>
              <a:t>Section Title Section Title Section Title Section Title </a:t>
            </a:r>
          </a:p>
        </p:txBody>
      </p:sp>
    </p:spTree>
    <p:extLst>
      <p:ext uri="{BB962C8B-B14F-4D97-AF65-F5344CB8AC3E}">
        <p14:creationId xmlns:p14="http://schemas.microsoft.com/office/powerpoint/2010/main" val="22961609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7F7"/>
        </a:solidFill>
        <a:effectLst/>
      </p:bgPr>
    </p:bg>
    <p:spTree>
      <p:nvGrpSpPr>
        <p:cNvPr id="1" name=""/>
        <p:cNvGrpSpPr/>
        <p:nvPr/>
      </p:nvGrpSpPr>
      <p:grpSpPr>
        <a:xfrm>
          <a:off x="0" y="0"/>
          <a:ext cx="0" cy="0"/>
          <a:chOff x="0" y="0"/>
          <a:chExt cx="0" cy="0"/>
        </a:xfrm>
      </p:grpSpPr>
      <p:sp>
        <p:nvSpPr>
          <p:cNvPr id="4" name="Shape 4"/>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a:ln>
                <a:noFill/>
              </a:ln>
              <a:solidFill>
                <a:srgbClr val="A6A7AC"/>
              </a:solidFill>
              <a:effectLst/>
              <a:uLnTx/>
              <a:uFillTx/>
              <a:latin typeface="Calibri"/>
              <a:cs typeface="Calibri"/>
              <a:sym typeface="Calibri"/>
            </a:endParaRPr>
          </a:p>
        </p:txBody>
      </p:sp>
      <p:sp>
        <p:nvSpPr>
          <p:cNvPr id="5" name="Shape 5"/>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a:ln>
                <a:noFill/>
              </a:ln>
              <a:solidFill>
                <a:srgbClr val="A6A7AC"/>
              </a:solidFill>
              <a:effectLst/>
              <a:uLnTx/>
              <a:uFillTx/>
              <a:latin typeface="Calibri"/>
              <a:cs typeface="Calibri"/>
              <a:sym typeface="Calibri"/>
            </a:endParaRPr>
          </a:p>
        </p:txBody>
      </p:sp>
      <p:sp>
        <p:nvSpPr>
          <p:cNvPr id="6" name="Shape 6"/>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a:ln>
                <a:noFill/>
              </a:ln>
              <a:solidFill>
                <a:srgbClr val="A6A7AC"/>
              </a:solidFill>
              <a:effectLst/>
              <a:uLnTx/>
              <a:uFillTx/>
              <a:latin typeface="Calibri"/>
              <a:cs typeface="Calibri"/>
              <a:sym typeface="Calibri"/>
            </a:endParaRPr>
          </a:p>
        </p:txBody>
      </p:sp>
      <p:sp>
        <p:nvSpPr>
          <p:cNvPr id="7" name="Shape 7"/>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a:ln>
                <a:noFill/>
              </a:ln>
              <a:solidFill>
                <a:srgbClr val="A6A7AC"/>
              </a:solidFill>
              <a:effectLst/>
              <a:uLnTx/>
              <a:uFillTx/>
              <a:latin typeface="Calibri"/>
              <a:cs typeface="Calibri"/>
              <a:sym typeface="Calibri"/>
            </a:endParaRPr>
          </a:p>
        </p:txBody>
      </p:sp>
      <p:sp>
        <p:nvSpPr>
          <p:cNvPr id="8" name="Shape 8"/>
          <p:cNvSpPr>
            <a:spLocks noGrp="1"/>
          </p:cNvSpPr>
          <p:nvPr>
            <p:ph type="sldNum" sz="quarter" idx="2"/>
          </p:nvPr>
        </p:nvSpPr>
        <p:spPr>
          <a:xfrm>
            <a:off x="7342873" y="559311"/>
            <a:ext cx="193771" cy="273280"/>
          </a:xfrm>
          <a:prstGeom prst="rect">
            <a:avLst/>
          </a:prstGeom>
          <a:ln w="3175">
            <a:miter lim="400000"/>
          </a:ln>
        </p:spPr>
        <p:txBody>
          <a:bodyPr lIns="38100" tIns="38100" rIns="38100" bIns="38100">
            <a:spAutoFit/>
          </a:bodyPr>
          <a:lstStyle>
            <a:lvl1pPr algn="l">
              <a:defRPr sz="638" cap="all" spc="127">
                <a:solidFill>
                  <a:srgbClr val="393941"/>
                </a:solidFill>
                <a:latin typeface="+mn-lt"/>
                <a:ea typeface="+mn-ea"/>
                <a:cs typeface="+mn-cs"/>
                <a:sym typeface="Montserrat-Regular"/>
              </a:defRPr>
            </a:lvl1pPr>
          </a:lstStyle>
          <a:p>
            <a:pPr defTabSz="263128" hangingPunct="0"/>
            <a:fld id="{86CB4B4D-7CA3-9044-876B-883B54F8677D}" type="slidenum">
              <a:rPr lang="en-US" kern="0" smtClean="0"/>
              <a:pPr defTabSz="263128" hangingPunct="0"/>
              <a:t>‹#›</a:t>
            </a:fld>
            <a:endParaRPr lang="en-US" kern="0"/>
          </a:p>
        </p:txBody>
      </p:sp>
      <p:sp>
        <p:nvSpPr>
          <p:cNvPr id="9" name="Shape 9"/>
          <p:cNvSpPr/>
          <p:nvPr/>
        </p:nvSpPr>
        <p:spPr>
          <a:xfrm>
            <a:off x="7355923" y="1005583"/>
            <a:ext cx="521639" cy="1"/>
          </a:xfrm>
          <a:prstGeom prst="line">
            <a:avLst/>
          </a:prstGeom>
          <a:ln w="76200">
            <a:solidFill>
              <a:srgbClr val="2CB772"/>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Tree>
    <p:extLst>
      <p:ext uri="{BB962C8B-B14F-4D97-AF65-F5344CB8AC3E}">
        <p14:creationId xmlns:p14="http://schemas.microsoft.com/office/powerpoint/2010/main" val="3332606393"/>
      </p:ext>
    </p:extLst>
  </p:cSld>
  <p:clrMap bg1="dk1" tx1="lt1" bg2="dk2" tx2="lt2" accent1="accent1" accent2="accent2" accent3="accent3" accent4="accent4" accent5="accent5" accent6="accent6" hlink="hlink" folHlink="folHlink"/>
  <p:sldLayoutIdLst>
    <p:sldLayoutId id="214748367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Lst>
  <p:transition spd="med"/>
  <p:txStyles>
    <p:titleStyle>
      <a:lvl1pPr marL="0" marR="0" indent="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j-lt"/>
          <a:ea typeface="Montserrat-SemiBold"/>
          <a:cs typeface="Montserrat-SemiBold"/>
          <a:sym typeface="Montserrat-SemiBold"/>
        </a:defRPr>
      </a:lvl1pPr>
      <a:lvl2pPr marL="0" marR="0" indent="72866"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145733"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218599"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291465"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364331"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437198"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510064"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58293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9pPr>
    </p:titleStyle>
    <p:body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p:bodyStyle>
    <p:other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3494AD6-1313-468E-9E21-54DA154869BF}"/>
              </a:ext>
            </a:extLst>
          </p:cNvPr>
          <p:cNvSpPr>
            <a:spLocks noGrp="1"/>
          </p:cNvSpPr>
          <p:nvPr>
            <p:ph type="body" sz="quarter" idx="11"/>
          </p:nvPr>
        </p:nvSpPr>
        <p:spPr>
          <a:xfrm>
            <a:off x="274320" y="914400"/>
            <a:ext cx="6477000" cy="533400"/>
          </a:xfrm>
        </p:spPr>
        <p:txBody>
          <a:bodyPr/>
          <a:lstStyle/>
          <a:p>
            <a:r>
              <a:rPr lang="en-US" sz="3000" dirty="0">
                <a:solidFill>
                  <a:srgbClr val="2EC3C6"/>
                </a:solidFill>
              </a:rPr>
              <a:t>Overall Course Objectives</a:t>
            </a:r>
          </a:p>
          <a:p>
            <a:endParaRPr lang="en-US" dirty="0"/>
          </a:p>
        </p:txBody>
      </p:sp>
      <p:sp>
        <p:nvSpPr>
          <p:cNvPr id="13" name="Rectangle 12">
            <a:extLst>
              <a:ext uri="{FF2B5EF4-FFF2-40B4-BE49-F238E27FC236}">
                <a16:creationId xmlns:a16="http://schemas.microsoft.com/office/drawing/2014/main" id="{0646AF4C-6787-4D15-99E6-FFD91B323DAF}"/>
              </a:ext>
            </a:extLst>
          </p:cNvPr>
          <p:cNvSpPr/>
          <p:nvPr/>
        </p:nvSpPr>
        <p:spPr>
          <a:xfrm>
            <a:off x="457200" y="1600200"/>
            <a:ext cx="6629400" cy="2523768"/>
          </a:xfrm>
          <a:prstGeom prst="rect">
            <a:avLst/>
          </a:prstGeom>
        </p:spPr>
        <p:txBody>
          <a:bodyPr wrap="square">
            <a:spAutoFit/>
          </a:bodyPr>
          <a:lstStyle/>
          <a:p>
            <a:pPr marL="342900" indent="-342900">
              <a:spcAft>
                <a:spcPts val="1800"/>
              </a:spcAft>
              <a:buFont typeface="+mj-lt"/>
              <a:buAutoNum type="arabicPeriod"/>
            </a:pPr>
            <a:r>
              <a:rPr lang="en-US" sz="1600" dirty="0">
                <a:solidFill>
                  <a:srgbClr val="2E2C22"/>
                </a:solidFill>
                <a:latin typeface="Gill Sans MT" panose="020B0502020104020203" pitchFamily="34" charset="0"/>
              </a:rPr>
              <a:t>Discuss and explore advances in social norms programming, the relation of norms-shifting interventions (NSI) to behavior change efforts, and their role in health and other sector programming. </a:t>
            </a:r>
          </a:p>
          <a:p>
            <a:pPr marL="342900" indent="-342900">
              <a:spcAft>
                <a:spcPts val="1800"/>
              </a:spcAft>
              <a:buFont typeface="+mj-lt"/>
              <a:buAutoNum type="arabicPeriod"/>
            </a:pPr>
            <a:r>
              <a:rPr lang="en-US" sz="1600" dirty="0">
                <a:solidFill>
                  <a:srgbClr val="2E2C22"/>
                </a:solidFill>
                <a:latin typeface="Gill Sans MT" panose="020B0502020104020203" pitchFamily="34" charset="0"/>
              </a:rPr>
              <a:t>Share design, implementation, and evaluation challenges and solutions of community-based SBC projects engaging in, expanding, or planning to expand normative change efforts.</a:t>
            </a:r>
          </a:p>
          <a:p>
            <a:pPr marL="342900" indent="-342900">
              <a:spcAft>
                <a:spcPts val="1800"/>
              </a:spcAft>
              <a:buFont typeface="+mj-lt"/>
              <a:buAutoNum type="arabicPeriod"/>
            </a:pPr>
            <a:r>
              <a:rPr lang="en-US" sz="1600" dirty="0">
                <a:solidFill>
                  <a:srgbClr val="2E2C22"/>
                </a:solidFill>
                <a:latin typeface="Gill Sans MT" panose="020B0502020104020203" pitchFamily="34" charset="0"/>
              </a:rPr>
              <a:t>Explore next steps to further collective learning about such promising interventions globally.</a:t>
            </a:r>
          </a:p>
        </p:txBody>
      </p:sp>
      <p:sp>
        <p:nvSpPr>
          <p:cNvPr id="14" name="Rectangle 13">
            <a:extLst>
              <a:ext uri="{FF2B5EF4-FFF2-40B4-BE49-F238E27FC236}">
                <a16:creationId xmlns:a16="http://schemas.microsoft.com/office/drawing/2014/main" id="{FCF36F47-E588-448F-B551-7512F0C7B686}"/>
              </a:ext>
            </a:extLst>
          </p:cNvPr>
          <p:cNvSpPr/>
          <p:nvPr/>
        </p:nvSpPr>
        <p:spPr>
          <a:xfrm>
            <a:off x="285206" y="4775284"/>
            <a:ext cx="6921510" cy="507831"/>
          </a:xfrm>
          <a:prstGeom prst="rect">
            <a:avLst/>
          </a:prstGeom>
        </p:spPr>
        <p:txBody>
          <a:bodyPr wrap="none">
            <a:spAutoFit/>
          </a:bodyPr>
          <a:lstStyle/>
          <a:p>
            <a:pPr>
              <a:lnSpc>
                <a:spcPct val="90000"/>
              </a:lnSpc>
              <a:defRPr/>
            </a:pPr>
            <a:r>
              <a:rPr lang="en-US" sz="3000" b="1" dirty="0">
                <a:solidFill>
                  <a:srgbClr val="2EC3C6"/>
                </a:solidFill>
                <a:latin typeface="Gill Sans MT" panose="020B0502020104020203" pitchFamily="34" charset="0"/>
              </a:rPr>
              <a:t>Shifting Social Norms as Part of SBC </a:t>
            </a:r>
          </a:p>
        </p:txBody>
      </p:sp>
      <p:pic>
        <p:nvPicPr>
          <p:cNvPr id="15" name="Picture 14">
            <a:extLst>
              <a:ext uri="{FF2B5EF4-FFF2-40B4-BE49-F238E27FC236}">
                <a16:creationId xmlns:a16="http://schemas.microsoft.com/office/drawing/2014/main" id="{0FBD21EE-3B48-45C5-B158-522BC8A66EC3}"/>
              </a:ext>
            </a:extLst>
          </p:cNvPr>
          <p:cNvPicPr>
            <a:picLocks noChangeAspect="1"/>
          </p:cNvPicPr>
          <p:nvPr/>
        </p:nvPicPr>
        <p:blipFill>
          <a:blip r:embed="rId2"/>
          <a:stretch>
            <a:fillRect/>
          </a:stretch>
        </p:blipFill>
        <p:spPr>
          <a:xfrm>
            <a:off x="274320" y="5632659"/>
            <a:ext cx="7095056" cy="3568625"/>
          </a:xfrm>
          <a:prstGeom prst="rect">
            <a:avLst/>
          </a:prstGeom>
        </p:spPr>
      </p:pic>
      <p:pic>
        <p:nvPicPr>
          <p:cNvPr id="3" name="Picture 2">
            <a:extLst>
              <a:ext uri="{FF2B5EF4-FFF2-40B4-BE49-F238E27FC236}">
                <a16:creationId xmlns:a16="http://schemas.microsoft.com/office/drawing/2014/main" id="{0C1B95F1-B017-4FE3-8065-275CBFF2D5B8}"/>
              </a:ext>
            </a:extLst>
          </p:cNvPr>
          <p:cNvPicPr>
            <a:picLocks noChangeAspect="1"/>
          </p:cNvPicPr>
          <p:nvPr/>
        </p:nvPicPr>
        <p:blipFill>
          <a:blip r:embed="rId3"/>
          <a:stretch>
            <a:fillRect/>
          </a:stretch>
        </p:blipFill>
        <p:spPr>
          <a:xfrm>
            <a:off x="6522671" y="67995"/>
            <a:ext cx="1127858" cy="390178"/>
          </a:xfrm>
          <a:prstGeom prst="rect">
            <a:avLst/>
          </a:prstGeom>
        </p:spPr>
      </p:pic>
      <p:pic>
        <p:nvPicPr>
          <p:cNvPr id="4" name="Picture 3">
            <a:extLst>
              <a:ext uri="{FF2B5EF4-FFF2-40B4-BE49-F238E27FC236}">
                <a16:creationId xmlns:a16="http://schemas.microsoft.com/office/drawing/2014/main" id="{30C3B5E2-3D15-4C5F-9DFB-C5C8AADAA842}"/>
              </a:ext>
            </a:extLst>
          </p:cNvPr>
          <p:cNvPicPr>
            <a:picLocks noChangeAspect="1"/>
          </p:cNvPicPr>
          <p:nvPr/>
        </p:nvPicPr>
        <p:blipFill>
          <a:blip r:embed="rId4"/>
          <a:stretch>
            <a:fillRect/>
          </a:stretch>
        </p:blipFill>
        <p:spPr>
          <a:xfrm>
            <a:off x="121871" y="82743"/>
            <a:ext cx="5066215" cy="317019"/>
          </a:xfrm>
          <a:prstGeom prst="rect">
            <a:avLst/>
          </a:prstGeom>
        </p:spPr>
      </p:pic>
    </p:spTree>
    <p:extLst>
      <p:ext uri="{BB962C8B-B14F-4D97-AF65-F5344CB8AC3E}">
        <p14:creationId xmlns:p14="http://schemas.microsoft.com/office/powerpoint/2010/main" val="223159239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6" name="Picture 75">
            <a:extLst>
              <a:ext uri="{FF2B5EF4-FFF2-40B4-BE49-F238E27FC236}">
                <a16:creationId xmlns:a16="http://schemas.microsoft.com/office/drawing/2014/main" id="{1E9E4FE0-4388-4689-96C9-3A59D07FF9A2}"/>
              </a:ext>
            </a:extLst>
          </p:cNvPr>
          <p:cNvPicPr>
            <a:picLocks noChangeAspect="1"/>
          </p:cNvPicPr>
          <p:nvPr/>
        </p:nvPicPr>
        <p:blipFill>
          <a:blip r:embed="rId2"/>
          <a:stretch>
            <a:fillRect/>
          </a:stretch>
        </p:blipFill>
        <p:spPr>
          <a:xfrm>
            <a:off x="3434167" y="723354"/>
            <a:ext cx="3922399" cy="4267200"/>
          </a:xfrm>
          <a:prstGeom prst="rect">
            <a:avLst/>
          </a:prstGeom>
        </p:spPr>
      </p:pic>
      <p:sp>
        <p:nvSpPr>
          <p:cNvPr id="77" name="Title 1">
            <a:extLst>
              <a:ext uri="{FF2B5EF4-FFF2-40B4-BE49-F238E27FC236}">
                <a16:creationId xmlns:a16="http://schemas.microsoft.com/office/drawing/2014/main" id="{9D131384-65DF-4FE9-9A73-AF2FC90B1041}"/>
              </a:ext>
            </a:extLst>
          </p:cNvPr>
          <p:cNvSpPr txBox="1">
            <a:spLocks/>
          </p:cNvSpPr>
          <p:nvPr/>
        </p:nvSpPr>
        <p:spPr>
          <a:xfrm>
            <a:off x="555714" y="1905000"/>
            <a:ext cx="3101189" cy="1372348"/>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hangingPunct="1">
              <a:lnSpc>
                <a:spcPct val="90000"/>
              </a:lnSpc>
            </a:pPr>
            <a:r>
              <a:rPr lang="en-US" sz="3000" dirty="0">
                <a:solidFill>
                  <a:srgbClr val="2EC3C6"/>
                </a:solidFill>
              </a:rPr>
              <a:t>Overview</a:t>
            </a:r>
            <a:br>
              <a:rPr lang="en-US" sz="3000" dirty="0">
                <a:solidFill>
                  <a:srgbClr val="2EC3C6"/>
                </a:solidFill>
              </a:rPr>
            </a:br>
            <a:r>
              <a:rPr lang="en-US" sz="3000" b="0" dirty="0">
                <a:solidFill>
                  <a:srgbClr val="2EC3C6"/>
                </a:solidFill>
              </a:rPr>
              <a:t>Assessing Social Norms</a:t>
            </a:r>
            <a:r>
              <a:rPr lang="en-US" dirty="0">
                <a:solidFill>
                  <a:srgbClr val="2E2C22"/>
                </a:solidFill>
              </a:rPr>
              <a:t/>
            </a:r>
            <a:br>
              <a:rPr lang="en-US" dirty="0">
                <a:solidFill>
                  <a:srgbClr val="2E2C22"/>
                </a:solidFill>
              </a:rPr>
            </a:br>
            <a:endParaRPr lang="en-US" dirty="0">
              <a:solidFill>
                <a:srgbClr val="2E2C22"/>
              </a:solidFill>
            </a:endParaRPr>
          </a:p>
        </p:txBody>
      </p:sp>
      <p:sp>
        <p:nvSpPr>
          <p:cNvPr id="78" name="Rectangle 77">
            <a:extLst>
              <a:ext uri="{FF2B5EF4-FFF2-40B4-BE49-F238E27FC236}">
                <a16:creationId xmlns:a16="http://schemas.microsoft.com/office/drawing/2014/main" id="{7D8E63E2-7C67-4E72-8600-E266F315DB61}"/>
              </a:ext>
            </a:extLst>
          </p:cNvPr>
          <p:cNvSpPr/>
          <p:nvPr/>
        </p:nvSpPr>
        <p:spPr>
          <a:xfrm>
            <a:off x="266699" y="5018280"/>
            <a:ext cx="7239001" cy="838200"/>
          </a:xfrm>
          <a:prstGeom prst="rect">
            <a:avLst/>
          </a:prstGeom>
          <a:solidFill>
            <a:srgbClr val="2EC3C6"/>
          </a:solidFill>
          <a:ln w="25400" cap="flat" cmpd="sng" algn="ctr">
            <a:noFill/>
            <a:prstDash val="solid"/>
          </a:ln>
          <a:effectLst/>
        </p:spPr>
        <p:txBody>
          <a:bodyPr rtlCol="0" anchor="ctr"/>
          <a:lstStyle/>
          <a:p>
            <a:pPr lvl="0" algn="ctr">
              <a:lnSpc>
                <a:spcPct val="90000"/>
              </a:lnSpc>
              <a:buClr>
                <a:srgbClr val="09904F"/>
              </a:buClr>
              <a:defRPr/>
            </a:pPr>
            <a:r>
              <a:rPr lang="en-US" sz="3000" b="1" dirty="0">
                <a:solidFill>
                  <a:srgbClr val="FFFFFF"/>
                </a:solidFill>
              </a:rPr>
              <a:t>Learning Objectives</a:t>
            </a:r>
            <a:endParaRPr lang="en-US" sz="3000" b="1" kern="0" dirty="0">
              <a:solidFill>
                <a:srgbClr val="FFFFFF"/>
              </a:solidFill>
              <a:latin typeface="Gill Sans MT" panose="020B0502020104020203" pitchFamily="34" charset="77"/>
              <a:cs typeface="Gill Sans"/>
              <a:sym typeface="Gill Sans"/>
            </a:endParaRPr>
          </a:p>
        </p:txBody>
      </p:sp>
      <p:sp>
        <p:nvSpPr>
          <p:cNvPr id="79" name="Rectangle 78">
            <a:extLst>
              <a:ext uri="{FF2B5EF4-FFF2-40B4-BE49-F238E27FC236}">
                <a16:creationId xmlns:a16="http://schemas.microsoft.com/office/drawing/2014/main" id="{315EA79E-0473-4F2C-9874-0E12ADB87135}"/>
              </a:ext>
            </a:extLst>
          </p:cNvPr>
          <p:cNvSpPr/>
          <p:nvPr/>
        </p:nvSpPr>
        <p:spPr>
          <a:xfrm>
            <a:off x="555714" y="6096000"/>
            <a:ext cx="6800852" cy="3724096"/>
          </a:xfrm>
          <a:prstGeom prst="rect">
            <a:avLst/>
          </a:prstGeom>
        </p:spPr>
        <p:txBody>
          <a:bodyPr wrap="square">
            <a:spAutoFit/>
          </a:bodyPr>
          <a:lstStyle/>
          <a:p>
            <a:pPr>
              <a:spcAft>
                <a:spcPts val="1800"/>
              </a:spcAft>
            </a:pPr>
            <a:r>
              <a:rPr lang="en-US" sz="1600" dirty="0">
                <a:solidFill>
                  <a:srgbClr val="2E2C22"/>
                </a:solidFill>
                <a:latin typeface="Gill Sans MT" panose="020B0502020104020203" pitchFamily="34" charset="0"/>
              </a:rPr>
              <a:t>During this session, participants will: </a:t>
            </a:r>
          </a:p>
          <a:p>
            <a:pPr marL="742950" indent="-742950">
              <a:spcAft>
                <a:spcPts val="1800"/>
              </a:spcAft>
              <a:buFont typeface="+mj-lt"/>
              <a:buAutoNum type="arabicPeriod"/>
            </a:pPr>
            <a:r>
              <a:rPr lang="en-US" sz="1600" dirty="0">
                <a:solidFill>
                  <a:srgbClr val="2E2C22"/>
                </a:solidFill>
                <a:latin typeface="Gill Sans MT" panose="020B0502020104020203" pitchFamily="34" charset="0"/>
              </a:rPr>
              <a:t>Discuss key scale-up concepts and considerations that influence adaptation, expansion, and institutionalization of norms-shifting interventions. </a:t>
            </a:r>
          </a:p>
          <a:p>
            <a:pPr marL="742950" indent="-742950">
              <a:spcAft>
                <a:spcPts val="1800"/>
              </a:spcAft>
              <a:buFont typeface="+mj-lt"/>
              <a:buAutoNum type="arabicPeriod"/>
            </a:pPr>
            <a:r>
              <a:rPr lang="en-US" sz="1600" dirty="0">
                <a:solidFill>
                  <a:srgbClr val="2E2C22"/>
                </a:solidFill>
                <a:latin typeface="Gill Sans MT" panose="020B0502020104020203" pitchFamily="34" charset="0"/>
              </a:rPr>
              <a:t>Develop a perspective of the temporal nature (waves) of scale-up and related technical and management issues to address.</a:t>
            </a:r>
          </a:p>
          <a:p>
            <a:pPr marL="742950" indent="-742950">
              <a:spcAft>
                <a:spcPts val="1800"/>
              </a:spcAft>
              <a:buFont typeface="+mj-lt"/>
              <a:buAutoNum type="arabicPeriod"/>
            </a:pPr>
            <a:r>
              <a:rPr lang="en-US" sz="1600" dirty="0">
                <a:solidFill>
                  <a:srgbClr val="2E2C22"/>
                </a:solidFill>
                <a:latin typeface="Gill Sans MT" panose="020B0502020104020203" pitchFamily="34" charset="0"/>
              </a:rPr>
              <a:t>Define the seven Guideposts for designing and adapting NSI, monitoring implementation, diffusing new ideas and social shifts, and evaluating NSIs as they are scaled.</a:t>
            </a:r>
          </a:p>
          <a:p>
            <a:pPr marL="742950" indent="-742950">
              <a:spcAft>
                <a:spcPts val="1800"/>
              </a:spcAft>
              <a:buFont typeface="+mj-lt"/>
              <a:buAutoNum type="arabicPeriod"/>
            </a:pPr>
            <a:r>
              <a:rPr lang="en-US" sz="1600" dirty="0">
                <a:solidFill>
                  <a:srgbClr val="2E2C22"/>
                </a:solidFill>
                <a:latin typeface="Gill Sans MT" panose="020B0502020104020203" pitchFamily="34" charset="0"/>
              </a:rPr>
              <a:t>Begin to apply the concepts, temporal nature, and seven Guideposts in relation to their own projects.</a:t>
            </a:r>
          </a:p>
        </p:txBody>
      </p:sp>
      <p:pic>
        <p:nvPicPr>
          <p:cNvPr id="2" name="Picture 1">
            <a:extLst>
              <a:ext uri="{FF2B5EF4-FFF2-40B4-BE49-F238E27FC236}">
                <a16:creationId xmlns:a16="http://schemas.microsoft.com/office/drawing/2014/main" id="{A5804E82-9ACC-47D6-9CB9-EEE77D95678C}"/>
              </a:ext>
            </a:extLst>
          </p:cNvPr>
          <p:cNvPicPr>
            <a:picLocks noChangeAspect="1"/>
          </p:cNvPicPr>
          <p:nvPr/>
        </p:nvPicPr>
        <p:blipFill>
          <a:blip r:embed="rId3"/>
          <a:stretch>
            <a:fillRect/>
          </a:stretch>
        </p:blipFill>
        <p:spPr>
          <a:xfrm>
            <a:off x="6553200" y="61701"/>
            <a:ext cx="1127858" cy="390178"/>
          </a:xfrm>
          <a:prstGeom prst="rect">
            <a:avLst/>
          </a:prstGeom>
        </p:spPr>
      </p:pic>
      <p:pic>
        <p:nvPicPr>
          <p:cNvPr id="3" name="Picture 2">
            <a:extLst>
              <a:ext uri="{FF2B5EF4-FFF2-40B4-BE49-F238E27FC236}">
                <a16:creationId xmlns:a16="http://schemas.microsoft.com/office/drawing/2014/main" id="{31EDAFF0-7672-4182-AEF3-0C3919EF08CF}"/>
              </a:ext>
            </a:extLst>
          </p:cNvPr>
          <p:cNvPicPr>
            <a:picLocks noChangeAspect="1"/>
          </p:cNvPicPr>
          <p:nvPr/>
        </p:nvPicPr>
        <p:blipFill>
          <a:blip r:embed="rId4"/>
          <a:stretch>
            <a:fillRect/>
          </a:stretch>
        </p:blipFill>
        <p:spPr>
          <a:xfrm>
            <a:off x="14748" y="128066"/>
            <a:ext cx="5066215" cy="317019"/>
          </a:xfrm>
          <a:prstGeom prst="rect">
            <a:avLst/>
          </a:prstGeom>
        </p:spPr>
      </p:pic>
    </p:spTree>
    <p:extLst>
      <p:ext uri="{BB962C8B-B14F-4D97-AF65-F5344CB8AC3E}">
        <p14:creationId xmlns:p14="http://schemas.microsoft.com/office/powerpoint/2010/main" val="249301870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E4BBB00-1FF6-462A-91BC-0AA2271E314C}"/>
              </a:ext>
            </a:extLst>
          </p:cNvPr>
          <p:cNvSpPr>
            <a:spLocks noGrp="1"/>
          </p:cNvSpPr>
          <p:nvPr>
            <p:ph type="body" sz="quarter" idx="11"/>
          </p:nvPr>
        </p:nvSpPr>
        <p:spPr>
          <a:xfrm>
            <a:off x="228600" y="714411"/>
            <a:ext cx="6477000" cy="533400"/>
          </a:xfrm>
        </p:spPr>
        <p:txBody>
          <a:bodyPr/>
          <a:lstStyle/>
          <a:p>
            <a:r>
              <a:rPr lang="en-US" sz="3000" dirty="0">
                <a:solidFill>
                  <a:srgbClr val="2EC3C6"/>
                </a:solidFill>
              </a:rPr>
              <a:t>Part 1: Defining the NSI-Innovation</a:t>
            </a:r>
          </a:p>
        </p:txBody>
      </p:sp>
      <p:pic>
        <p:nvPicPr>
          <p:cNvPr id="13" name="Picture 12">
            <a:extLst>
              <a:ext uri="{FF2B5EF4-FFF2-40B4-BE49-F238E27FC236}">
                <a16:creationId xmlns:a16="http://schemas.microsoft.com/office/drawing/2014/main" id="{76C69F75-CF73-49E5-A369-5203DF89B2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7501" y="25261"/>
            <a:ext cx="1130233" cy="391705"/>
          </a:xfrm>
          <a:prstGeom prst="rect">
            <a:avLst/>
          </a:prstGeom>
        </p:spPr>
      </p:pic>
      <p:sp>
        <p:nvSpPr>
          <p:cNvPr id="14" name="Rectangle 13">
            <a:extLst>
              <a:ext uri="{FF2B5EF4-FFF2-40B4-BE49-F238E27FC236}">
                <a16:creationId xmlns:a16="http://schemas.microsoft.com/office/drawing/2014/main" id="{064C1444-E69A-48B4-A8D9-1FCC243A2E62}"/>
              </a:ext>
            </a:extLst>
          </p:cNvPr>
          <p:cNvSpPr/>
          <p:nvPr/>
        </p:nvSpPr>
        <p:spPr>
          <a:xfrm>
            <a:off x="137124" y="54758"/>
            <a:ext cx="5067300" cy="269304"/>
          </a:xfrm>
          <a:prstGeom prst="rect">
            <a:avLst/>
          </a:prstGeom>
        </p:spPr>
        <p:txBody>
          <a:bodyPr wrap="square">
            <a:spAutoFit/>
          </a:bodyPr>
          <a:lstStyle/>
          <a:p>
            <a:r>
              <a:rPr lang="en-US" sz="1150" dirty="0">
                <a:solidFill>
                  <a:schemeClr val="bg2">
                    <a:lumMod val="60000"/>
                    <a:lumOff val="40000"/>
                  </a:schemeClr>
                </a:solidFill>
              </a:rPr>
              <a:t> MODULE 5 I SCALE-UP OF SOCIAL NORM-SHIFTING INTERVENTIONS</a:t>
            </a:r>
          </a:p>
        </p:txBody>
      </p:sp>
      <p:graphicFrame>
        <p:nvGraphicFramePr>
          <p:cNvPr id="16" name="Table 15">
            <a:extLst>
              <a:ext uri="{FF2B5EF4-FFF2-40B4-BE49-F238E27FC236}">
                <a16:creationId xmlns:a16="http://schemas.microsoft.com/office/drawing/2014/main" id="{C0254E7D-FF09-48B8-90EC-2416A0D3A679}"/>
              </a:ext>
            </a:extLst>
          </p:cNvPr>
          <p:cNvGraphicFramePr>
            <a:graphicFrameLocks noGrp="1" noChangeAspect="1"/>
          </p:cNvGraphicFramePr>
          <p:nvPr>
            <p:extLst>
              <p:ext uri="{D42A27DB-BD31-4B8C-83A1-F6EECF244321}">
                <p14:modId xmlns:p14="http://schemas.microsoft.com/office/powerpoint/2010/main" val="3362433227"/>
              </p:ext>
            </p:extLst>
          </p:nvPr>
        </p:nvGraphicFramePr>
        <p:xfrm>
          <a:off x="464820" y="1285822"/>
          <a:ext cx="6842760" cy="3397515"/>
        </p:xfrm>
        <a:graphic>
          <a:graphicData uri="http://schemas.openxmlformats.org/drawingml/2006/table">
            <a:tbl>
              <a:tblPr bandRow="1">
                <a:tableStyleId>{69C7853C-536D-4A76-A0AE-DD22124D55A5}</a:tableStyleId>
              </a:tblPr>
              <a:tblGrid>
                <a:gridCol w="3335846">
                  <a:extLst>
                    <a:ext uri="{9D8B030D-6E8A-4147-A177-3AD203B41FA5}">
                      <a16:colId xmlns:a16="http://schemas.microsoft.com/office/drawing/2014/main" val="936216391"/>
                    </a:ext>
                  </a:extLst>
                </a:gridCol>
                <a:gridCol w="3506914">
                  <a:extLst>
                    <a:ext uri="{9D8B030D-6E8A-4147-A177-3AD203B41FA5}">
                      <a16:colId xmlns:a16="http://schemas.microsoft.com/office/drawing/2014/main" val="1680375458"/>
                    </a:ext>
                  </a:extLst>
                </a:gridCol>
              </a:tblGrid>
              <a:tr h="638354">
                <a:tc>
                  <a:txBody>
                    <a:bodyPr/>
                    <a:lstStyle/>
                    <a:p>
                      <a:pPr algn="l"/>
                      <a:r>
                        <a:rPr lang="en-US" sz="1400" b="1" spc="0" dirty="0">
                          <a:solidFill>
                            <a:srgbClr val="FFFFFF"/>
                          </a:solidFill>
                          <a:latin typeface="Gill Sans MT" panose="020B0502020104020203" pitchFamily="34" charset="0"/>
                        </a:rPr>
                        <a:t>MAIN COMPONENTS OF THE INNOVATION</a:t>
                      </a:r>
                      <a:r>
                        <a:rPr lang="en-US" sz="1400" b="1" spc="0" baseline="0" dirty="0">
                          <a:solidFill>
                            <a:srgbClr val="FFFFFF"/>
                          </a:solidFill>
                          <a:latin typeface="Gill Sans MT" panose="020B0502020104020203" pitchFamily="34" charset="0"/>
                        </a:rPr>
                        <a:t> PACKAGE</a:t>
                      </a:r>
                      <a:endParaRPr lang="en-US" sz="1400" b="1" spc="0" dirty="0">
                        <a:solidFill>
                          <a:srgbClr val="FFFFFF"/>
                        </a:solidFill>
                        <a:latin typeface="Gill Sans MT" panose="020B0502020104020203" pitchFamily="34" charset="0"/>
                      </a:endParaRPr>
                    </a:p>
                  </a:txBody>
                  <a:tcPr marL="27432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1400" b="1" spc="0" dirty="0">
                          <a:solidFill>
                            <a:srgbClr val="FFFFFF"/>
                          </a:solidFill>
                          <a:latin typeface="Gill Sans MT" panose="020B0502020104020203" pitchFamily="34" charset="0"/>
                        </a:rPr>
                        <a:t>SUPPORT ACTIVITIES TO OFFER THE COMPONENT</a:t>
                      </a: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extLst>
                  <a:ext uri="{0D108BD9-81ED-4DB2-BD59-A6C34878D82A}">
                    <a16:rowId xmlns:a16="http://schemas.microsoft.com/office/drawing/2014/main" val="2274712977"/>
                  </a:ext>
                </a:extLst>
              </a:tr>
              <a:tr h="7043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cap="none" spc="0" dirty="0">
                          <a:solidFill>
                            <a:srgbClr val="2E2C22"/>
                          </a:solidFill>
                          <a:latin typeface="Gill Sans MT" panose="020B0502020104020203" pitchFamily="34" charset="0"/>
                        </a:rPr>
                        <a:t>Key activities/strategies</a:t>
                      </a:r>
                      <a:r>
                        <a:rPr lang="en-US" sz="1400" i="0" cap="none" spc="0" dirty="0">
                          <a:solidFill>
                            <a:srgbClr val="2E2C22"/>
                          </a:solidFill>
                          <a:latin typeface="Gill Sans MT" panose="020B0502020104020203" pitchFamily="34" charset="0"/>
                        </a:rPr>
                        <a:t>, e.g., </a:t>
                      </a:r>
                      <a:r>
                        <a:rPr lang="en-US" sz="1400" i="0" cap="none" spc="0" baseline="0" dirty="0">
                          <a:solidFill>
                            <a:srgbClr val="2E2C22"/>
                          </a:solidFill>
                          <a:latin typeface="Gill Sans MT" panose="020B0502020104020203" pitchFamily="34" charset="0"/>
                        </a:rPr>
                        <a:t>c</a:t>
                      </a:r>
                      <a:r>
                        <a:rPr lang="en-US" sz="1400" cap="none" spc="0" baseline="0" dirty="0">
                          <a:solidFill>
                            <a:srgbClr val="2E2C22"/>
                          </a:solidFill>
                          <a:latin typeface="Gill Sans MT" panose="020B0502020104020203" pitchFamily="34" charset="0"/>
                        </a:rPr>
                        <a:t>ommunity-level outreach, mass media campaign, services linkage</a:t>
                      </a:r>
                      <a:endParaRPr lang="en-US" sz="1400" cap="none" spc="0" dirty="0">
                        <a:solidFill>
                          <a:srgbClr val="2E2C22"/>
                        </a:solidFill>
                        <a:latin typeface="Gill Sans MT" panose="020B0502020104020203" pitchFamily="34" charset="0"/>
                      </a:endParaRPr>
                    </a:p>
                  </a:txBody>
                  <a:tcPr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cap="none" spc="0" dirty="0">
                          <a:solidFill>
                            <a:srgbClr val="2E2C22"/>
                          </a:solidFill>
                          <a:latin typeface="Gill Sans MT" panose="020B0502020104020203" pitchFamily="34" charset="0"/>
                        </a:rPr>
                        <a:t>Needed support</a:t>
                      </a:r>
                      <a:r>
                        <a:rPr lang="en-US" sz="1400" i="1" cap="none" spc="0" baseline="0" dirty="0">
                          <a:solidFill>
                            <a:srgbClr val="2E2C22"/>
                          </a:solidFill>
                          <a:latin typeface="Gill Sans MT" panose="020B0502020104020203" pitchFamily="34" charset="0"/>
                        </a:rPr>
                        <a:t> </a:t>
                      </a:r>
                      <a:r>
                        <a:rPr lang="en-US" sz="1400" i="1" cap="none" spc="0" dirty="0">
                          <a:solidFill>
                            <a:srgbClr val="2E2C22"/>
                          </a:solidFill>
                          <a:latin typeface="Gill Sans MT" panose="020B0502020104020203" pitchFamily="34" charset="0"/>
                        </a:rPr>
                        <a:t>actions</a:t>
                      </a:r>
                      <a:r>
                        <a:rPr lang="en-US" sz="1400" i="0" cap="none" spc="0" dirty="0">
                          <a:solidFill>
                            <a:srgbClr val="2E2C22"/>
                          </a:solidFill>
                          <a:latin typeface="Gill Sans MT" panose="020B0502020104020203" pitchFamily="34" charset="0"/>
                        </a:rPr>
                        <a:t>, e.g.,</a:t>
                      </a:r>
                      <a:r>
                        <a:rPr lang="en-US" sz="1400" i="1" cap="none" spc="0" dirty="0">
                          <a:solidFill>
                            <a:srgbClr val="2E2C22"/>
                          </a:solidFill>
                          <a:latin typeface="Gill Sans MT" panose="020B0502020104020203" pitchFamily="34" charset="0"/>
                        </a:rPr>
                        <a:t> </a:t>
                      </a:r>
                      <a:r>
                        <a:rPr lang="en-US" sz="1400" i="0" cap="none" spc="0" dirty="0">
                          <a:solidFill>
                            <a:srgbClr val="2E2C22"/>
                          </a:solidFill>
                          <a:latin typeface="Gill Sans MT" panose="020B0502020104020203" pitchFamily="34" charset="0"/>
                        </a:rPr>
                        <a:t>t</a:t>
                      </a:r>
                      <a:r>
                        <a:rPr lang="en-US" sz="1400" cap="none" spc="0" dirty="0">
                          <a:solidFill>
                            <a:srgbClr val="2E2C22"/>
                          </a:solidFill>
                          <a:latin typeface="Gill Sans MT" panose="020B0502020104020203" pitchFamily="34" charset="0"/>
                        </a:rPr>
                        <a:t>raining, materials</a:t>
                      </a:r>
                    </a:p>
                  </a:txBody>
                  <a:tcPr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954082561"/>
                  </a:ext>
                </a:extLst>
              </a:tr>
              <a:tr h="1082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cap="none" spc="0" dirty="0">
                          <a:solidFill>
                            <a:srgbClr val="393941"/>
                          </a:solidFill>
                          <a:latin typeface="Gill Sans MT" panose="020B0502020104020203" pitchFamily="34" charset="0"/>
                        </a:rPr>
                        <a:t>Example: A mentorship</a:t>
                      </a:r>
                      <a:r>
                        <a:rPr lang="en-US" sz="1400" cap="none" spc="0" baseline="0" dirty="0">
                          <a:solidFill>
                            <a:srgbClr val="393941"/>
                          </a:solidFill>
                          <a:latin typeface="Gill Sans MT" panose="020B0502020104020203" pitchFamily="34" charset="0"/>
                        </a:rPr>
                        <a:t> model where community elders work with young men to shift the norms that perpetuate violent discipline of children </a:t>
                      </a:r>
                      <a:endParaRPr lang="en-US" sz="1400" cap="none" spc="0" dirty="0">
                        <a:solidFill>
                          <a:srgbClr val="393941"/>
                        </a:solidFill>
                        <a:latin typeface="Gill Sans MT" panose="020B0502020104020203" pitchFamily="34" charset="0"/>
                      </a:endParaRPr>
                    </a:p>
                  </a:txBody>
                  <a:tcPr marT="0" marB="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cap="none" spc="0" dirty="0">
                          <a:solidFill>
                            <a:srgbClr val="393941"/>
                          </a:solidFill>
                          <a:latin typeface="Gill Sans MT" panose="020B0502020104020203" pitchFamily="34" charset="0"/>
                        </a:rPr>
                        <a:t>Example: High quality training-of-trainers,</a:t>
                      </a:r>
                      <a:r>
                        <a:rPr lang="en-US" sz="1400" cap="none" spc="0" baseline="0" dirty="0">
                          <a:solidFill>
                            <a:srgbClr val="393941"/>
                          </a:solidFill>
                          <a:latin typeface="Gill Sans MT" panose="020B0502020104020203" pitchFamily="34" charset="0"/>
                        </a:rPr>
                        <a:t> and high-quality training of mentors to make sure norms-shifting approaches come through clearly during mentoring</a:t>
                      </a:r>
                      <a:endParaRPr lang="en-US" sz="1400" cap="none" spc="0" dirty="0">
                        <a:solidFill>
                          <a:srgbClr val="393941"/>
                        </a:solidFill>
                        <a:latin typeface="Gill Sans MT" panose="020B0502020104020203" pitchFamily="34" charset="0"/>
                      </a:endParaRPr>
                    </a:p>
                  </a:txBody>
                  <a:tcPr marT="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175776245"/>
                  </a:ext>
                </a:extLst>
              </a:tr>
              <a:tr h="7303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dirty="0">
                        <a:solidFill>
                          <a:srgbClr val="393941"/>
                        </a:solidFill>
                        <a:latin typeface="Gill Sans MT" panose="020B0502020104020203" pitchFamily="34" charset="0"/>
                      </a:endParaRPr>
                    </a:p>
                  </a:txBody>
                  <a:tcPr marL="0" marR="0" marT="91440" marB="91440">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dirty="0">
                        <a:solidFill>
                          <a:srgbClr val="393941"/>
                        </a:solidFill>
                        <a:latin typeface="Gill Sans MT" panose="020B0502020104020203" pitchFamily="34" charset="0"/>
                      </a:endParaRPr>
                    </a:p>
                  </a:txBody>
                  <a:tcPr marL="0" marR="0" marT="91440" marB="91440">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634543197"/>
                  </a:ext>
                </a:extLst>
              </a:tr>
            </a:tbl>
          </a:graphicData>
        </a:graphic>
      </p:graphicFrame>
      <p:sp>
        <p:nvSpPr>
          <p:cNvPr id="17" name="Rectangle 16">
            <a:extLst>
              <a:ext uri="{FF2B5EF4-FFF2-40B4-BE49-F238E27FC236}">
                <a16:creationId xmlns:a16="http://schemas.microsoft.com/office/drawing/2014/main" id="{43A1E393-CFB9-4DFB-BF08-C6EAC18DAAB7}"/>
              </a:ext>
            </a:extLst>
          </p:cNvPr>
          <p:cNvSpPr/>
          <p:nvPr/>
        </p:nvSpPr>
        <p:spPr>
          <a:xfrm>
            <a:off x="98041" y="4751912"/>
            <a:ext cx="5974008" cy="554575"/>
          </a:xfrm>
          <a:prstGeom prst="rect">
            <a:avLst/>
          </a:prstGeom>
        </p:spPr>
        <p:txBody>
          <a:bodyPr wrap="none">
            <a:spAutoFit/>
          </a:bodyPr>
          <a:lstStyle/>
          <a:p>
            <a:pPr lvl="0" defTabSz="1828800">
              <a:lnSpc>
                <a:spcPct val="107000"/>
              </a:lnSpc>
              <a:defRPr/>
            </a:pPr>
            <a:r>
              <a:rPr lang="en-US" sz="3000" b="1" dirty="0">
                <a:solidFill>
                  <a:srgbClr val="2EC3C6"/>
                </a:solidFill>
                <a:latin typeface="Gill Sans MT" panose="020B0502020104020203" pitchFamily="34" charset="77"/>
              </a:rPr>
              <a:t>Part I1: Assessing NSI Scalability</a:t>
            </a:r>
            <a:endParaRPr lang="en-US" sz="3000" b="1" kern="0" dirty="0">
              <a:solidFill>
                <a:srgbClr val="2EC3C6"/>
              </a:solidFill>
              <a:latin typeface="Gill Sans MT" panose="020B0502020104020203" pitchFamily="34" charset="77"/>
              <a:sym typeface="PT Sans"/>
            </a:endParaRPr>
          </a:p>
        </p:txBody>
      </p:sp>
      <p:graphicFrame>
        <p:nvGraphicFramePr>
          <p:cNvPr id="18" name="Table 17">
            <a:extLst>
              <a:ext uri="{FF2B5EF4-FFF2-40B4-BE49-F238E27FC236}">
                <a16:creationId xmlns:a16="http://schemas.microsoft.com/office/drawing/2014/main" id="{9586B66C-E823-458D-9E45-AC737D3FC0F8}"/>
              </a:ext>
            </a:extLst>
          </p:cNvPr>
          <p:cNvGraphicFramePr>
            <a:graphicFrameLocks noGrp="1"/>
          </p:cNvGraphicFramePr>
          <p:nvPr>
            <p:extLst>
              <p:ext uri="{D42A27DB-BD31-4B8C-83A1-F6EECF244321}">
                <p14:modId xmlns:p14="http://schemas.microsoft.com/office/powerpoint/2010/main" val="1273635984"/>
              </p:ext>
            </p:extLst>
          </p:nvPr>
        </p:nvGraphicFramePr>
        <p:xfrm>
          <a:off x="480060" y="5511926"/>
          <a:ext cx="6842760" cy="4374755"/>
        </p:xfrm>
        <a:graphic>
          <a:graphicData uri="http://schemas.openxmlformats.org/drawingml/2006/table">
            <a:tbl>
              <a:tblPr bandRow="1">
                <a:tableStyleId>{69C7853C-536D-4A76-A0AE-DD22124D55A5}</a:tableStyleId>
              </a:tblPr>
              <a:tblGrid>
                <a:gridCol w="3436823">
                  <a:extLst>
                    <a:ext uri="{9D8B030D-6E8A-4147-A177-3AD203B41FA5}">
                      <a16:colId xmlns:a16="http://schemas.microsoft.com/office/drawing/2014/main" val="936216391"/>
                    </a:ext>
                  </a:extLst>
                </a:gridCol>
                <a:gridCol w="1432357">
                  <a:extLst>
                    <a:ext uri="{9D8B030D-6E8A-4147-A177-3AD203B41FA5}">
                      <a16:colId xmlns:a16="http://schemas.microsoft.com/office/drawing/2014/main" val="1209691790"/>
                    </a:ext>
                  </a:extLst>
                </a:gridCol>
                <a:gridCol w="1973580">
                  <a:extLst>
                    <a:ext uri="{9D8B030D-6E8A-4147-A177-3AD203B41FA5}">
                      <a16:colId xmlns:a16="http://schemas.microsoft.com/office/drawing/2014/main" val="1680375458"/>
                    </a:ext>
                  </a:extLst>
                </a:gridCol>
              </a:tblGrid>
              <a:tr h="717404">
                <a:tc>
                  <a:txBody>
                    <a:bodyPr/>
                    <a:lstStyle/>
                    <a:p>
                      <a:pPr algn="l"/>
                      <a:r>
                        <a:rPr lang="en-US" sz="1300" b="1" spc="0" dirty="0">
                          <a:solidFill>
                            <a:srgbClr val="FFFFFF"/>
                          </a:solidFill>
                          <a:latin typeface="Gill Sans MT" panose="020B0502020104020203" pitchFamily="34" charset="0"/>
                        </a:rPr>
                        <a:t>HOW</a:t>
                      </a:r>
                      <a:r>
                        <a:rPr lang="en-US" sz="1300" b="1" spc="0" baseline="0" dirty="0">
                          <a:solidFill>
                            <a:srgbClr val="FFFFFF"/>
                          </a:solidFill>
                          <a:latin typeface="Gill Sans MT" panose="020B0502020104020203" pitchFamily="34" charset="0"/>
                        </a:rPr>
                        <a:t> SCALABLE IS THE INTERVENTION?</a:t>
                      </a:r>
                      <a:endParaRPr lang="en-US" sz="1300" b="1" spc="0" dirty="0">
                        <a:solidFill>
                          <a:srgbClr val="FFFFFF"/>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1300" b="1" spc="0" dirty="0">
                          <a:solidFill>
                            <a:srgbClr val="FFFFFF"/>
                          </a:solidFill>
                          <a:latin typeface="Gill Sans MT" panose="020B0502020104020203" pitchFamily="34" charset="0"/>
                        </a:rPr>
                        <a:t>YES/NO/MAYBE</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1300" b="1" spc="0" dirty="0">
                          <a:solidFill>
                            <a:srgbClr val="FFFFFF"/>
                          </a:solidFill>
                          <a:latin typeface="Gill Sans MT" panose="020B0502020104020203" pitchFamily="34" charset="0"/>
                        </a:rPr>
                        <a:t>COMMENTS/</a:t>
                      </a:r>
                    </a:p>
                    <a:p>
                      <a:pPr algn="l"/>
                      <a:r>
                        <a:rPr lang="en-US" sz="1300" b="1" spc="0" dirty="0">
                          <a:solidFill>
                            <a:srgbClr val="FFFFFF"/>
                          </a:solidFill>
                          <a:latin typeface="Gill Sans MT" panose="020B0502020104020203" pitchFamily="34" charset="0"/>
                        </a:rPr>
                        <a:t>CONCERNS</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extLst>
                  <a:ext uri="{0D108BD9-81ED-4DB2-BD59-A6C34878D82A}">
                    <a16:rowId xmlns:a16="http://schemas.microsoft.com/office/drawing/2014/main" val="2274712977"/>
                  </a:ext>
                </a:extLst>
              </a:tr>
              <a:tr h="1153472">
                <a:tc>
                  <a:txBody>
                    <a:bodyPr/>
                    <a:lstStyle/>
                    <a:p>
                      <a:r>
                        <a:rPr lang="en-US" sz="1200" b="1" cap="none" spc="0" baseline="0" dirty="0">
                          <a:solidFill>
                            <a:srgbClr val="2E2C22"/>
                          </a:solidFill>
                          <a:latin typeface="Gill Sans MT" panose="020B0502020104020203" pitchFamily="34" charset="0"/>
                        </a:rPr>
                        <a:t>Relevance and relative advantage</a:t>
                      </a:r>
                    </a:p>
                    <a:p>
                      <a:pPr marL="342900" indent="-342900" algn="l" defTabSz="1828800" rtl="0" eaLnBrk="1" latinLnBrk="0" hangingPunct="1">
                        <a:buFont typeface="Arial" panose="020B0604020202020204" pitchFamily="34" charset="0"/>
                        <a:buChar char="•"/>
                      </a:pPr>
                      <a:r>
                        <a:rPr lang="en-US" sz="1200" b="0" kern="1200" cap="none" spc="0" baseline="0" dirty="0">
                          <a:solidFill>
                            <a:srgbClr val="2E2C22"/>
                          </a:solidFill>
                          <a:latin typeface="Gill Sans MT" panose="020B0502020104020203" pitchFamily="34" charset="0"/>
                          <a:ea typeface="+mn-ea"/>
                          <a:cs typeface="+mn-cs"/>
                        </a:rPr>
                        <a:t>Responds to perceived problems?</a:t>
                      </a:r>
                    </a:p>
                    <a:p>
                      <a:pPr marL="342900" indent="-342900" algn="l" defTabSz="1828800" rtl="0" eaLnBrk="1" latinLnBrk="0" hangingPunct="1">
                        <a:buFont typeface="Arial" panose="020B0604020202020204" pitchFamily="34" charset="0"/>
                        <a:buChar char="•"/>
                      </a:pPr>
                      <a:r>
                        <a:rPr lang="en-US" sz="1200" cap="none" spc="0" dirty="0">
                          <a:solidFill>
                            <a:srgbClr val="2E2C22"/>
                          </a:solidFill>
                        </a:rPr>
                        <a:t>Accounts for community, cultural, gender, other social factors? </a:t>
                      </a:r>
                      <a:endParaRPr lang="en-US" sz="1200" b="0" kern="1200" cap="none" spc="0" baseline="0" dirty="0">
                        <a:solidFill>
                          <a:srgbClr val="2E2C22"/>
                        </a:solidFill>
                        <a:latin typeface="Gill Sans MT" panose="020B0502020104020203" pitchFamily="34" charset="0"/>
                        <a:ea typeface="+mn-ea"/>
                        <a:cs typeface="+mn-cs"/>
                      </a:endParaRPr>
                    </a:p>
                    <a:p>
                      <a:pPr marL="342900" indent="-342900" algn="l" defTabSz="1828800" rtl="0" eaLnBrk="1" latinLnBrk="0" hangingPunct="1">
                        <a:buFont typeface="Arial" panose="020B0604020202020204" pitchFamily="34" charset="0"/>
                        <a:buChar char="•"/>
                      </a:pPr>
                      <a:r>
                        <a:rPr lang="en-US" sz="1200" b="0" kern="1200" cap="none" spc="0" baseline="0" dirty="0">
                          <a:solidFill>
                            <a:srgbClr val="2E2C22"/>
                          </a:solidFill>
                          <a:latin typeface="Gill Sans MT" panose="020B0502020104020203" pitchFamily="34" charset="0"/>
                          <a:ea typeface="+mn-ea"/>
                          <a:cs typeface="+mn-cs"/>
                        </a:rPr>
                        <a:t>Tested </a:t>
                      </a:r>
                      <a:r>
                        <a:rPr lang="en-US" sz="1200" cap="none" spc="0" baseline="0" dirty="0">
                          <a:solidFill>
                            <a:srgbClr val="2E2C22"/>
                          </a:solidFill>
                          <a:latin typeface="Gill Sans MT" panose="020B0502020104020203" pitchFamily="34" charset="0"/>
                        </a:rPr>
                        <a:t>and shown to be effective?</a:t>
                      </a:r>
                    </a:p>
                  </a:txBody>
                  <a:tcPr marR="182880" marT="0" marB="18288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954082561"/>
                  </a:ext>
                </a:extLst>
              </a:tr>
              <a:tr h="1350407">
                <a:tc>
                  <a:txBody>
                    <a:bodyPr/>
                    <a:lstStyle/>
                    <a:p>
                      <a:r>
                        <a:rPr lang="en-US" sz="1200" b="1" cap="none" spc="0" baseline="0" dirty="0">
                          <a:solidFill>
                            <a:srgbClr val="2E2C22"/>
                          </a:solidFill>
                          <a:latin typeface="Gill Sans MT" panose="020B0502020104020203" pitchFamily="34" charset="0"/>
                        </a:rPr>
                        <a:t>Ease of use by other organizations/programs</a:t>
                      </a:r>
                    </a:p>
                    <a:p>
                      <a:pPr marL="342900" indent="-342900">
                        <a:buFont typeface="Arial" panose="020B0604020202020204" pitchFamily="34" charset="0"/>
                        <a:buChar char="•"/>
                      </a:pPr>
                      <a:r>
                        <a:rPr lang="en-US" sz="1200" cap="none" spc="0" baseline="0" dirty="0">
                          <a:solidFill>
                            <a:srgbClr val="2E2C22"/>
                          </a:solidFill>
                          <a:latin typeface="Gill Sans MT" panose="020B0502020104020203" pitchFamily="34" charset="0"/>
                        </a:rPr>
                        <a:t>Simple to use?</a:t>
                      </a:r>
                    </a:p>
                    <a:p>
                      <a:pPr marL="342900" indent="-342900">
                        <a:buFont typeface="Arial" panose="020B0604020202020204" pitchFamily="34" charset="0"/>
                        <a:buChar char="•"/>
                      </a:pPr>
                      <a:r>
                        <a:rPr lang="en-US" sz="1200" cap="none" spc="0" baseline="0" dirty="0">
                          <a:solidFill>
                            <a:srgbClr val="2E2C22"/>
                          </a:solidFill>
                          <a:latin typeface="Gill Sans MT" panose="020B0502020104020203" pitchFamily="34" charset="0"/>
                        </a:rPr>
                        <a:t>Easy to integrate into existing programs?</a:t>
                      </a:r>
                    </a:p>
                    <a:p>
                      <a:pPr marL="342900" marR="0" lvl="0" indent="-3429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cap="none" spc="0" dirty="0">
                          <a:solidFill>
                            <a:srgbClr val="2E2C22"/>
                          </a:solidFill>
                        </a:rPr>
                        <a:t>Reasonable cost to implement (human, material, financial)?</a:t>
                      </a:r>
                    </a:p>
                  </a:txBody>
                  <a:tcPr marR="182880" marT="0" marB="18288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175776245"/>
                  </a:ext>
                </a:extLst>
              </a:tr>
              <a:tr h="1153472">
                <a:tc>
                  <a:txBody>
                    <a:bodyPr/>
                    <a:lstStyle/>
                    <a:p>
                      <a:r>
                        <a:rPr lang="en-US" sz="1200" b="1" cap="none" spc="0" baseline="0" dirty="0">
                          <a:solidFill>
                            <a:srgbClr val="2E2C22"/>
                          </a:solidFill>
                          <a:latin typeface="Gill Sans MT" panose="020B0502020104020203" pitchFamily="34" charset="0"/>
                        </a:rPr>
                        <a:t>Compatibility with new user organization</a:t>
                      </a:r>
                    </a:p>
                    <a:p>
                      <a:pPr marL="342900" indent="-342900">
                        <a:buFont typeface="Arial" panose="020B0604020202020204" pitchFamily="34" charset="0"/>
                        <a:buChar char="•"/>
                      </a:pPr>
                      <a:r>
                        <a:rPr lang="en-US" sz="1200" cap="none" spc="0" dirty="0">
                          <a:solidFill>
                            <a:srgbClr val="2E2C22"/>
                          </a:solidFill>
                        </a:rPr>
                        <a:t>Aligns with development objectives of receiving organization?</a:t>
                      </a:r>
                    </a:p>
                    <a:p>
                      <a:pPr marL="342900" indent="-342900">
                        <a:buFont typeface="Arial" panose="020B0604020202020204" pitchFamily="34" charset="0"/>
                        <a:buChar char="•"/>
                      </a:pPr>
                      <a:r>
                        <a:rPr lang="en-US" sz="1200" b="0" cap="none" spc="0" baseline="0" dirty="0">
                          <a:solidFill>
                            <a:srgbClr val="2E2C22"/>
                          </a:solidFill>
                          <a:latin typeface="Gill Sans MT" panose="020B0502020104020203" pitchFamily="34" charset="0"/>
                        </a:rPr>
                        <a:t>Aligned with its organizational values?</a:t>
                      </a:r>
                    </a:p>
                    <a:p>
                      <a:pPr marL="342900" indent="-342900">
                        <a:buFont typeface="Arial" panose="020B0604020202020204" pitchFamily="34" charset="0"/>
                        <a:buChar char="•"/>
                      </a:pPr>
                      <a:r>
                        <a:rPr lang="en-US" sz="1200" b="0" cap="none" spc="0" baseline="0" dirty="0">
                          <a:solidFill>
                            <a:srgbClr val="2E2C22"/>
                          </a:solidFill>
                          <a:latin typeface="Gill Sans MT" panose="020B0502020104020203" pitchFamily="34" charset="0"/>
                        </a:rPr>
                        <a:t>Sufficient capacity to absorb new activities?</a:t>
                      </a:r>
                    </a:p>
                  </a:txBody>
                  <a:tcPr marR="182880" marT="0" marB="18288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634543197"/>
                  </a:ext>
                </a:extLst>
              </a:tr>
            </a:tbl>
          </a:graphicData>
        </a:graphic>
      </p:graphicFrame>
    </p:spTree>
    <p:custDataLst>
      <p:tags r:id="rId1"/>
    </p:custDataLst>
    <p:extLst>
      <p:ext uri="{BB962C8B-B14F-4D97-AF65-F5344CB8AC3E}">
        <p14:creationId xmlns:p14="http://schemas.microsoft.com/office/powerpoint/2010/main" val="42606299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7F604D5-8929-430D-8EBB-29E82CBAB00F}"/>
              </a:ext>
            </a:extLst>
          </p:cNvPr>
          <p:cNvSpPr/>
          <p:nvPr/>
        </p:nvSpPr>
        <p:spPr>
          <a:xfrm>
            <a:off x="152400" y="609600"/>
            <a:ext cx="7239000" cy="1015663"/>
          </a:xfrm>
          <a:prstGeom prst="rect">
            <a:avLst/>
          </a:prstGeom>
        </p:spPr>
        <p:txBody>
          <a:bodyPr wrap="square">
            <a:spAutoFit/>
          </a:bodyPr>
          <a:lstStyle/>
          <a:p>
            <a:r>
              <a:rPr lang="en-US" sz="3000" b="1" dirty="0">
                <a:solidFill>
                  <a:srgbClr val="2EC3C6"/>
                </a:solidFill>
                <a:latin typeface="Gill Sans MT" panose="020B0502020104020203" pitchFamily="34" charset="0"/>
              </a:rPr>
              <a:t>Assessing Scalability: </a:t>
            </a:r>
            <a:r>
              <a:rPr lang="en-US" sz="3000" dirty="0">
                <a:solidFill>
                  <a:srgbClr val="2EC3C6"/>
                </a:solidFill>
                <a:latin typeface="Gill Sans MT" panose="020B0502020104020203" pitchFamily="34" charset="0"/>
              </a:rPr>
              <a:t>Relevance, Ease, and Compatibility </a:t>
            </a:r>
          </a:p>
        </p:txBody>
      </p:sp>
      <p:sp>
        <p:nvSpPr>
          <p:cNvPr id="6" name="Content Placeholder 2">
            <a:extLst>
              <a:ext uri="{FF2B5EF4-FFF2-40B4-BE49-F238E27FC236}">
                <a16:creationId xmlns:a16="http://schemas.microsoft.com/office/drawing/2014/main" id="{9E08F301-893C-4A06-943F-13DBA21307ED}"/>
              </a:ext>
            </a:extLst>
          </p:cNvPr>
          <p:cNvSpPr txBox="1">
            <a:spLocks/>
          </p:cNvSpPr>
          <p:nvPr/>
        </p:nvSpPr>
        <p:spPr>
          <a:xfrm>
            <a:off x="381000" y="1625263"/>
            <a:ext cx="7010400" cy="3810000"/>
          </a:xfrm>
          <a:prstGeom prst="rect">
            <a:avLst/>
          </a:prstGeom>
        </p:spPr>
        <p:txBody>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spcAft>
                <a:spcPts val="300"/>
              </a:spcAft>
            </a:pPr>
            <a:r>
              <a:rPr lang="en-US" sz="1600" b="1" kern="0" dirty="0">
                <a:solidFill>
                  <a:schemeClr val="bg1">
                    <a:lumMod val="10000"/>
                  </a:schemeClr>
                </a:solidFill>
                <a:latin typeface="Gill Sans MT" panose="020B0502020104020203" pitchFamily="34" charset="0"/>
              </a:rPr>
              <a:t>Relevance and relative advantage</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Responds to perceived problems.</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Accounts for community, cultural, gender, other social factors.</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Sufficiently effective to help decrease identified problems.</a:t>
            </a:r>
          </a:p>
          <a:p>
            <a:pPr algn="l">
              <a:spcAft>
                <a:spcPts val="300"/>
              </a:spcAft>
            </a:pPr>
            <a:endParaRPr lang="en-US" sz="1600" kern="0" dirty="0">
              <a:solidFill>
                <a:schemeClr val="bg1">
                  <a:lumMod val="10000"/>
                </a:schemeClr>
              </a:solidFill>
              <a:latin typeface="Gill Sans MT" panose="020B0502020104020203" pitchFamily="34" charset="0"/>
            </a:endParaRPr>
          </a:p>
          <a:p>
            <a:pPr algn="l">
              <a:spcAft>
                <a:spcPts val="300"/>
              </a:spcAft>
            </a:pPr>
            <a:r>
              <a:rPr lang="en-US" sz="1600" b="1" kern="0" dirty="0">
                <a:solidFill>
                  <a:schemeClr val="bg1">
                    <a:lumMod val="10000"/>
                  </a:schemeClr>
                </a:solidFill>
                <a:latin typeface="Gill Sans MT" panose="020B0502020104020203" pitchFamily="34" charset="0"/>
              </a:rPr>
              <a:t>Easy to install</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Simple to use.</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Easy to integrate into existing program.</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Reasonable cost to implement (human, material, financial).</a:t>
            </a:r>
          </a:p>
          <a:p>
            <a:pPr algn="l">
              <a:spcAft>
                <a:spcPts val="300"/>
              </a:spcAft>
            </a:pPr>
            <a:endParaRPr lang="en-US" sz="1600" kern="0" dirty="0">
              <a:solidFill>
                <a:schemeClr val="bg1">
                  <a:lumMod val="10000"/>
                </a:schemeClr>
              </a:solidFill>
              <a:latin typeface="Gill Sans MT" panose="020B0502020104020203" pitchFamily="34" charset="0"/>
            </a:endParaRPr>
          </a:p>
          <a:p>
            <a:pPr algn="l">
              <a:spcAft>
                <a:spcPts val="300"/>
              </a:spcAft>
            </a:pPr>
            <a:r>
              <a:rPr lang="en-US" sz="1600" b="1" kern="0" dirty="0">
                <a:solidFill>
                  <a:schemeClr val="bg1">
                    <a:lumMod val="10000"/>
                  </a:schemeClr>
                </a:solidFill>
                <a:latin typeface="Gill Sans MT" panose="020B0502020104020203" pitchFamily="34" charset="0"/>
              </a:rPr>
              <a:t>Compatible with receiving organization</a:t>
            </a:r>
          </a:p>
          <a:p>
            <a:pPr marL="571500" indent="-571500" algn="l">
              <a:spcAft>
                <a:spcPts val="300"/>
              </a:spcAft>
              <a:buFont typeface="Wingdings" pitchFamily="2" charset="2"/>
              <a:buChar char="q"/>
            </a:pPr>
            <a:r>
              <a:rPr lang="en-US" sz="1600" kern="0" dirty="0">
                <a:solidFill>
                  <a:srgbClr val="2E2C22"/>
                </a:solidFill>
                <a:latin typeface="Gill Sans MT" panose="020B0502020104020203" pitchFamily="34" charset="0"/>
              </a:rPr>
              <a:t>Aligns with development objectives of receiving organization.</a:t>
            </a:r>
          </a:p>
          <a:p>
            <a:pPr marL="571500" indent="-571500" algn="l">
              <a:spcAft>
                <a:spcPts val="300"/>
              </a:spcAft>
              <a:buFont typeface="Wingdings" pitchFamily="2" charset="2"/>
              <a:buChar char="q"/>
            </a:pPr>
            <a:r>
              <a:rPr lang="en-US" sz="1600" kern="0" dirty="0">
                <a:solidFill>
                  <a:srgbClr val="2E2C22"/>
                </a:solidFill>
                <a:latin typeface="Gill Sans MT" panose="020B0502020104020203" pitchFamily="34" charset="0"/>
              </a:rPr>
              <a:t>Aligns with values.</a:t>
            </a:r>
          </a:p>
          <a:p>
            <a:pPr marL="571500" indent="-571500" algn="l">
              <a:spcAft>
                <a:spcPts val="300"/>
              </a:spcAft>
              <a:buFont typeface="Wingdings" pitchFamily="2" charset="2"/>
              <a:buChar char="q"/>
            </a:pPr>
            <a:r>
              <a:rPr lang="en-US" sz="1600" kern="0" dirty="0">
                <a:solidFill>
                  <a:srgbClr val="2E2C22"/>
                </a:solidFill>
                <a:latin typeface="Gill Sans MT" panose="020B0502020104020203" pitchFamily="34" charset="0"/>
              </a:rPr>
              <a:t>Sufficient capacity to absorb new activities.</a:t>
            </a:r>
          </a:p>
        </p:txBody>
      </p:sp>
      <p:sp>
        <p:nvSpPr>
          <p:cNvPr id="7" name="Rectangle 6">
            <a:extLst>
              <a:ext uri="{FF2B5EF4-FFF2-40B4-BE49-F238E27FC236}">
                <a16:creationId xmlns:a16="http://schemas.microsoft.com/office/drawing/2014/main" id="{7EB489D9-55AD-4CEE-8210-3E2431435FF0}"/>
              </a:ext>
            </a:extLst>
          </p:cNvPr>
          <p:cNvSpPr/>
          <p:nvPr/>
        </p:nvSpPr>
        <p:spPr>
          <a:xfrm>
            <a:off x="32657" y="5650132"/>
            <a:ext cx="6438900" cy="553998"/>
          </a:xfrm>
          <a:prstGeom prst="rect">
            <a:avLst/>
          </a:prstGeom>
        </p:spPr>
        <p:txBody>
          <a:bodyPr wrap="square">
            <a:spAutoFit/>
          </a:bodyPr>
          <a:lstStyle/>
          <a:p>
            <a:r>
              <a:rPr lang="en-US" sz="3000" b="1" dirty="0">
                <a:solidFill>
                  <a:srgbClr val="2EC3C6"/>
                </a:solidFill>
                <a:latin typeface="Gill Sans MT" panose="020B0502020104020203" pitchFamily="34" charset="0"/>
              </a:rPr>
              <a:t>Seven Guideposts for NSI Scale-Up</a:t>
            </a:r>
            <a:endParaRPr lang="en-US" sz="3000" dirty="0">
              <a:solidFill>
                <a:srgbClr val="2EC3C6"/>
              </a:solidFill>
              <a:latin typeface="Gill Sans MT" panose="020B0502020104020203" pitchFamily="34" charset="0"/>
            </a:endParaRPr>
          </a:p>
        </p:txBody>
      </p:sp>
      <p:sp>
        <p:nvSpPr>
          <p:cNvPr id="8" name="Rectangle 7">
            <a:extLst>
              <a:ext uri="{FF2B5EF4-FFF2-40B4-BE49-F238E27FC236}">
                <a16:creationId xmlns:a16="http://schemas.microsoft.com/office/drawing/2014/main" id="{EAD38AC9-EF2B-4A77-9C90-F4B287F920DA}"/>
              </a:ext>
            </a:extLst>
          </p:cNvPr>
          <p:cNvSpPr/>
          <p:nvPr/>
        </p:nvSpPr>
        <p:spPr>
          <a:xfrm>
            <a:off x="363583" y="6204130"/>
            <a:ext cx="7239000" cy="3293209"/>
          </a:xfrm>
          <a:prstGeom prst="rect">
            <a:avLst/>
          </a:prstGeom>
        </p:spPr>
        <p:txBody>
          <a:bodyPr wrap="square">
            <a:spAutoFit/>
          </a:bodyPr>
          <a:lstStyle/>
          <a:p>
            <a:r>
              <a:rPr lang="en-US" sz="1600" b="1" dirty="0">
                <a:solidFill>
                  <a:schemeClr val="bg1">
                    <a:lumMod val="10000"/>
                  </a:schemeClr>
                </a:solidFill>
                <a:latin typeface="Gill Sans MT" panose="020B0502020104020203" pitchFamily="34" charset="0"/>
              </a:rPr>
              <a:t>NSI design adaptation during scale-up</a:t>
            </a:r>
          </a:p>
          <a:p>
            <a:pPr marL="342900" indent="-342900">
              <a:buFont typeface="+mj-lt"/>
              <a:buAutoNum type="arabicPeriod"/>
            </a:pPr>
            <a:r>
              <a:rPr lang="en-US" sz="1600" dirty="0">
                <a:solidFill>
                  <a:schemeClr val="bg1">
                    <a:lumMod val="10000"/>
                  </a:schemeClr>
                </a:solidFill>
                <a:latin typeface="Gill Sans MT" panose="020B0502020104020203" pitchFamily="34" charset="0"/>
              </a:rPr>
              <a:t>Understand the NSI’s theory of change, its underlying values and change mechanisms, for effective transfer to new organizations.</a:t>
            </a:r>
          </a:p>
          <a:p>
            <a:pPr marL="342900" indent="-342900">
              <a:buFont typeface="+mj-lt"/>
              <a:buAutoNum type="arabicPeriod"/>
            </a:pPr>
            <a:r>
              <a:rPr lang="en-US" sz="1600" dirty="0">
                <a:solidFill>
                  <a:schemeClr val="bg1">
                    <a:lumMod val="10000"/>
                  </a:schemeClr>
                </a:solidFill>
                <a:latin typeface="Gill Sans MT" panose="020B0502020104020203" pitchFamily="34" charset="0"/>
              </a:rPr>
              <a:t>Remember that adaptation is an option, but you need to KISS!</a:t>
            </a:r>
          </a:p>
          <a:p>
            <a:pPr marL="342900" indent="-342900">
              <a:buFont typeface="+mj-lt"/>
              <a:buAutoNum type="arabicPeriod"/>
            </a:pPr>
            <a:r>
              <a:rPr lang="en-US" sz="1600" dirty="0">
                <a:solidFill>
                  <a:schemeClr val="bg1">
                    <a:lumMod val="10000"/>
                  </a:schemeClr>
                </a:solidFill>
                <a:latin typeface="Gill Sans MT" panose="020B0502020104020203" pitchFamily="34" charset="0"/>
              </a:rPr>
              <a:t>Many NSIs operate outside of health systems and need linkages.</a:t>
            </a:r>
          </a:p>
          <a:p>
            <a:r>
              <a:rPr lang="en-US" sz="1600" b="1" dirty="0">
                <a:solidFill>
                  <a:schemeClr val="bg1">
                    <a:lumMod val="10000"/>
                  </a:schemeClr>
                </a:solidFill>
                <a:latin typeface="Gill Sans MT" panose="020B0502020104020203" pitchFamily="34" charset="0"/>
              </a:rPr>
              <a:t>Monitoring in new contexts</a:t>
            </a:r>
          </a:p>
          <a:p>
            <a:pPr marL="342900" indent="-342900">
              <a:buFont typeface="+mj-lt"/>
              <a:buAutoNum type="arabicPeriod"/>
            </a:pPr>
            <a:r>
              <a:rPr lang="en-US" sz="1600" dirty="0">
                <a:solidFill>
                  <a:schemeClr val="bg1">
                    <a:lumMod val="10000"/>
                  </a:schemeClr>
                </a:solidFill>
                <a:latin typeface="Gill Sans MT" panose="020B0502020104020203" pitchFamily="34" charset="0"/>
              </a:rPr>
              <a:t>Ensure new staff have technical and social change competencies.</a:t>
            </a:r>
          </a:p>
          <a:p>
            <a:pPr marL="342900" indent="-342900">
              <a:buFont typeface="+mj-lt"/>
              <a:buAutoNum type="arabicPeriod"/>
            </a:pPr>
            <a:r>
              <a:rPr lang="en-US" sz="1600" dirty="0">
                <a:solidFill>
                  <a:schemeClr val="bg1">
                    <a:lumMod val="10000"/>
                  </a:schemeClr>
                </a:solidFill>
                <a:latin typeface="Gill Sans MT" panose="020B0502020104020203" pitchFamily="34" charset="0"/>
              </a:rPr>
              <a:t>Monitor whether NSI activities are leading to social change and idea diffusion at the community level.</a:t>
            </a:r>
          </a:p>
          <a:p>
            <a:pPr marL="342900" indent="-342900">
              <a:buFont typeface="+mj-lt"/>
              <a:buAutoNum type="arabicPeriod"/>
            </a:pPr>
            <a:r>
              <a:rPr lang="en-US" sz="1600" dirty="0">
                <a:solidFill>
                  <a:schemeClr val="bg1">
                    <a:lumMod val="10000"/>
                  </a:schemeClr>
                </a:solidFill>
                <a:latin typeface="Gill Sans MT" panose="020B0502020104020203" pitchFamily="34" charset="0"/>
              </a:rPr>
              <a:t>Monitor the receiving social system for unexpected opposition and other unanticipated effects.</a:t>
            </a:r>
          </a:p>
          <a:p>
            <a:r>
              <a:rPr lang="en-US" sz="1600" b="1" dirty="0">
                <a:solidFill>
                  <a:schemeClr val="bg1">
                    <a:lumMod val="10000"/>
                  </a:schemeClr>
                </a:solidFill>
                <a:latin typeface="Gill Sans MT" panose="020B0502020104020203" pitchFamily="34" charset="0"/>
              </a:rPr>
              <a:t>Evaluation</a:t>
            </a:r>
          </a:p>
          <a:p>
            <a:pPr marL="342900" indent="-342900">
              <a:buFont typeface="+mj-lt"/>
              <a:buAutoNum type="arabicPeriod"/>
            </a:pPr>
            <a:r>
              <a:rPr lang="en-US" sz="1600" dirty="0">
                <a:solidFill>
                  <a:schemeClr val="bg1">
                    <a:lumMod val="10000"/>
                  </a:schemeClr>
                </a:solidFill>
                <a:latin typeface="Gill Sans MT" panose="020B0502020104020203" pitchFamily="34" charset="0"/>
              </a:rPr>
              <a:t>Be multi-dimensional in outcome measurement and move beyond the individual.</a:t>
            </a:r>
          </a:p>
        </p:txBody>
      </p:sp>
      <p:pic>
        <p:nvPicPr>
          <p:cNvPr id="11" name="Picture 10">
            <a:extLst>
              <a:ext uri="{FF2B5EF4-FFF2-40B4-BE49-F238E27FC236}">
                <a16:creationId xmlns:a16="http://schemas.microsoft.com/office/drawing/2014/main" id="{4A5D8D3E-894E-42BF-9B21-8B848EFE34C6}"/>
              </a:ext>
            </a:extLst>
          </p:cNvPr>
          <p:cNvPicPr>
            <a:picLocks noChangeAspect="1"/>
          </p:cNvPicPr>
          <p:nvPr/>
        </p:nvPicPr>
        <p:blipFill>
          <a:blip r:embed="rId2"/>
          <a:stretch>
            <a:fillRect/>
          </a:stretch>
        </p:blipFill>
        <p:spPr>
          <a:xfrm>
            <a:off x="6506890" y="75408"/>
            <a:ext cx="1127858" cy="390178"/>
          </a:xfrm>
          <a:prstGeom prst="rect">
            <a:avLst/>
          </a:prstGeom>
        </p:spPr>
      </p:pic>
      <p:pic>
        <p:nvPicPr>
          <p:cNvPr id="12" name="Picture 11">
            <a:extLst>
              <a:ext uri="{FF2B5EF4-FFF2-40B4-BE49-F238E27FC236}">
                <a16:creationId xmlns:a16="http://schemas.microsoft.com/office/drawing/2014/main" id="{1F9470EA-8387-462F-AF32-6251471E9CD3}"/>
              </a:ext>
            </a:extLst>
          </p:cNvPr>
          <p:cNvPicPr>
            <a:picLocks noChangeAspect="1"/>
          </p:cNvPicPr>
          <p:nvPr/>
        </p:nvPicPr>
        <p:blipFill>
          <a:blip r:embed="rId3"/>
          <a:stretch>
            <a:fillRect/>
          </a:stretch>
        </p:blipFill>
        <p:spPr>
          <a:xfrm>
            <a:off x="137652" y="111988"/>
            <a:ext cx="5066215" cy="317019"/>
          </a:xfrm>
          <a:prstGeom prst="rect">
            <a:avLst/>
          </a:prstGeom>
        </p:spPr>
      </p:pic>
    </p:spTree>
    <p:extLst>
      <p:ext uri="{BB962C8B-B14F-4D97-AF65-F5344CB8AC3E}">
        <p14:creationId xmlns:p14="http://schemas.microsoft.com/office/powerpoint/2010/main" val="291592041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352C66B-FAC1-46A4-9368-791FE4F38953}"/>
              </a:ext>
            </a:extLst>
          </p:cNvPr>
          <p:cNvSpPr/>
          <p:nvPr/>
        </p:nvSpPr>
        <p:spPr>
          <a:xfrm>
            <a:off x="193264" y="1617644"/>
            <a:ext cx="7051766" cy="1156983"/>
          </a:xfrm>
          <a:prstGeom prst="rect">
            <a:avLst/>
          </a:prstGeom>
        </p:spPr>
        <p:txBody>
          <a:bodyPr wrap="square">
            <a:spAutoFit/>
          </a:bodyPr>
          <a:lstStyle/>
          <a:p>
            <a:pPr marL="571500" indent="-274320">
              <a:lnSpc>
                <a:spcPct val="11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Does the NSI effectively shift norms in the new context? </a:t>
            </a:r>
          </a:p>
          <a:p>
            <a:pPr marL="571500" indent="-274320">
              <a:lnSpc>
                <a:spcPct val="11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Are new user organizations able to offer the NSI as planned? </a:t>
            </a:r>
          </a:p>
          <a:p>
            <a:pPr marL="571500" indent="-274320">
              <a:lnSpc>
                <a:spcPct val="11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What is the community capacity in new areas to manage the effects of the NSI?</a:t>
            </a:r>
          </a:p>
        </p:txBody>
      </p:sp>
      <p:sp>
        <p:nvSpPr>
          <p:cNvPr id="7" name="Rectangle 6">
            <a:extLst>
              <a:ext uri="{FF2B5EF4-FFF2-40B4-BE49-F238E27FC236}">
                <a16:creationId xmlns:a16="http://schemas.microsoft.com/office/drawing/2014/main" id="{F663B9B6-8FE2-41C8-BA2A-A00EC42603DA}"/>
              </a:ext>
            </a:extLst>
          </p:cNvPr>
          <p:cNvSpPr/>
          <p:nvPr/>
        </p:nvSpPr>
        <p:spPr>
          <a:xfrm>
            <a:off x="228600" y="539670"/>
            <a:ext cx="7315200" cy="1015663"/>
          </a:xfrm>
          <a:prstGeom prst="rect">
            <a:avLst/>
          </a:prstGeom>
        </p:spPr>
        <p:txBody>
          <a:bodyPr wrap="square">
            <a:spAutoFit/>
          </a:bodyPr>
          <a:lstStyle/>
          <a:p>
            <a:r>
              <a:rPr lang="en-US" sz="3000" b="1" dirty="0">
                <a:solidFill>
                  <a:srgbClr val="2EC3C6"/>
                </a:solidFill>
                <a:latin typeface="Gill Sans MT" panose="020B0502020104020203" pitchFamily="34" charset="0"/>
              </a:rPr>
              <a:t>At each moment of new-wave expansion, ask:</a:t>
            </a:r>
            <a:endParaRPr lang="en-US" sz="3000" dirty="0">
              <a:solidFill>
                <a:srgbClr val="2EC3C6"/>
              </a:solidFill>
            </a:endParaRPr>
          </a:p>
        </p:txBody>
      </p:sp>
      <p:sp>
        <p:nvSpPr>
          <p:cNvPr id="8" name="Rectangle 7">
            <a:extLst>
              <a:ext uri="{FF2B5EF4-FFF2-40B4-BE49-F238E27FC236}">
                <a16:creationId xmlns:a16="http://schemas.microsoft.com/office/drawing/2014/main" id="{D9F19F59-6417-40F6-91E8-D86E128973CC}"/>
              </a:ext>
            </a:extLst>
          </p:cNvPr>
          <p:cNvSpPr/>
          <p:nvPr/>
        </p:nvSpPr>
        <p:spPr>
          <a:xfrm>
            <a:off x="259080" y="3234918"/>
            <a:ext cx="5600700" cy="307777"/>
          </a:xfrm>
          <a:prstGeom prst="rect">
            <a:avLst/>
          </a:prstGeom>
        </p:spPr>
        <p:txBody>
          <a:bodyPr wrap="square">
            <a:spAutoFit/>
          </a:bodyPr>
          <a:lstStyle/>
          <a:p>
            <a:pPr lvl="0"/>
            <a:r>
              <a:rPr lang="en-US" sz="1400" dirty="0"/>
              <a:t>GROUP ACTIVITY</a:t>
            </a:r>
          </a:p>
        </p:txBody>
      </p:sp>
      <p:sp>
        <p:nvSpPr>
          <p:cNvPr id="9" name="Rectangle 8">
            <a:extLst>
              <a:ext uri="{FF2B5EF4-FFF2-40B4-BE49-F238E27FC236}">
                <a16:creationId xmlns:a16="http://schemas.microsoft.com/office/drawing/2014/main" id="{FF5B5317-5FD6-40C3-BB09-2D7D883EB563}"/>
              </a:ext>
            </a:extLst>
          </p:cNvPr>
          <p:cNvSpPr/>
          <p:nvPr/>
        </p:nvSpPr>
        <p:spPr>
          <a:xfrm>
            <a:off x="156456" y="3505276"/>
            <a:ext cx="4456669" cy="553998"/>
          </a:xfrm>
          <a:prstGeom prst="rect">
            <a:avLst/>
          </a:prstGeom>
        </p:spPr>
        <p:txBody>
          <a:bodyPr wrap="none">
            <a:spAutoFit/>
          </a:bodyPr>
          <a:lstStyle/>
          <a:p>
            <a:r>
              <a:rPr lang="en-US" sz="3000" b="1" dirty="0" err="1">
                <a:solidFill>
                  <a:srgbClr val="2EC3C6"/>
                </a:solidFill>
              </a:rPr>
              <a:t>Tékponon</a:t>
            </a:r>
            <a:r>
              <a:rPr lang="en-US" sz="3000" b="1" dirty="0">
                <a:solidFill>
                  <a:srgbClr val="2EC3C6"/>
                </a:solidFill>
              </a:rPr>
              <a:t> </a:t>
            </a:r>
            <a:r>
              <a:rPr lang="en-US" sz="3000" b="1" dirty="0" err="1">
                <a:solidFill>
                  <a:srgbClr val="2EC3C6"/>
                </a:solidFill>
              </a:rPr>
              <a:t>Jikuagou</a:t>
            </a:r>
            <a:r>
              <a:rPr lang="en-US" sz="3000" b="1" dirty="0">
                <a:solidFill>
                  <a:srgbClr val="2EC3C6"/>
                </a:solidFill>
              </a:rPr>
              <a:t> (TJ)</a:t>
            </a:r>
            <a:endParaRPr lang="en-US" sz="3000" dirty="0">
              <a:solidFill>
                <a:srgbClr val="2EC3C6"/>
              </a:solidFill>
            </a:endParaRPr>
          </a:p>
        </p:txBody>
      </p:sp>
      <p:sp>
        <p:nvSpPr>
          <p:cNvPr id="10" name="Rectangle 9">
            <a:extLst>
              <a:ext uri="{FF2B5EF4-FFF2-40B4-BE49-F238E27FC236}">
                <a16:creationId xmlns:a16="http://schemas.microsoft.com/office/drawing/2014/main" id="{740E57EA-53B9-4C92-9270-00221BEDA7B7}"/>
              </a:ext>
            </a:extLst>
          </p:cNvPr>
          <p:cNvSpPr/>
          <p:nvPr/>
        </p:nvSpPr>
        <p:spPr>
          <a:xfrm>
            <a:off x="185890" y="4104826"/>
            <a:ext cx="7051766" cy="1969514"/>
          </a:xfrm>
          <a:prstGeom prst="rect">
            <a:avLst/>
          </a:prstGeom>
        </p:spPr>
        <p:txBody>
          <a:bodyPr wrap="square">
            <a:spAutoFit/>
          </a:bodyPr>
          <a:lstStyle/>
          <a:p>
            <a:pPr marL="571500" indent="-274320">
              <a:lnSpc>
                <a:spcPct val="110000"/>
              </a:lnSpc>
              <a:buClr>
                <a:srgbClr val="2E2C22"/>
              </a:buClr>
              <a:buFont typeface="Arial" panose="020B0604020202020204" pitchFamily="34" charset="0"/>
              <a:buChar char="•"/>
            </a:pPr>
            <a:r>
              <a:rPr lang="en-US" sz="1600" dirty="0" err="1">
                <a:solidFill>
                  <a:srgbClr val="393941"/>
                </a:solidFill>
              </a:rPr>
              <a:t>Tékponon</a:t>
            </a:r>
            <a:r>
              <a:rPr lang="en-US" sz="1600" dirty="0">
                <a:solidFill>
                  <a:srgbClr val="393941"/>
                </a:solidFill>
              </a:rPr>
              <a:t> </a:t>
            </a:r>
            <a:r>
              <a:rPr lang="en-US" sz="1600" dirty="0" err="1">
                <a:solidFill>
                  <a:srgbClr val="393941"/>
                </a:solidFill>
              </a:rPr>
              <a:t>Jikuagou</a:t>
            </a:r>
            <a:r>
              <a:rPr lang="en-US" sz="1600" dirty="0">
                <a:solidFill>
                  <a:srgbClr val="393941"/>
                </a:solidFill>
              </a:rPr>
              <a:t> (TJ) addresses communication and gender barriers to talking publicly and privately about family planning and engaging men equally with women on the subject.</a:t>
            </a:r>
          </a:p>
          <a:p>
            <a:pPr marL="571500" indent="-274320">
              <a:lnSpc>
                <a:spcPct val="110000"/>
              </a:lnSpc>
              <a:buClr>
                <a:srgbClr val="2E2C22"/>
              </a:buClr>
              <a:buFont typeface="Arial" panose="020B0604020202020204" pitchFamily="34" charset="0"/>
              <a:buChar char="•"/>
            </a:pPr>
            <a:r>
              <a:rPr lang="en-US" sz="1600" dirty="0">
                <a:solidFill>
                  <a:srgbClr val="393941"/>
                </a:solidFill>
              </a:rPr>
              <a:t>Pilot impact evaluation showed encouraging  effectiveness. Men were less influenced than women vis-à-vis norms shifting.  Yet TJ sought gender-equal engagement to address family planning needs and method use.</a:t>
            </a:r>
          </a:p>
          <a:p>
            <a:pPr marL="571500" indent="-274320">
              <a:lnSpc>
                <a:spcPct val="110000"/>
              </a:lnSpc>
              <a:buClr>
                <a:srgbClr val="2E2C22"/>
              </a:buClr>
              <a:buFont typeface="Arial" panose="020B0604020202020204" pitchFamily="34" charset="0"/>
              <a:buChar char="•"/>
            </a:pPr>
            <a:r>
              <a:rPr lang="en-US" sz="1600" dirty="0">
                <a:solidFill>
                  <a:srgbClr val="393941"/>
                </a:solidFill>
              </a:rPr>
              <a:t>Should scale-up continue? If yes, under what conditions?</a:t>
            </a:r>
          </a:p>
        </p:txBody>
      </p:sp>
      <p:sp>
        <p:nvSpPr>
          <p:cNvPr id="11" name="Rectangle 10">
            <a:extLst>
              <a:ext uri="{FF2B5EF4-FFF2-40B4-BE49-F238E27FC236}">
                <a16:creationId xmlns:a16="http://schemas.microsoft.com/office/drawing/2014/main" id="{7A5C67EE-F683-4F45-B4A4-B37FDBDD84A7}"/>
              </a:ext>
            </a:extLst>
          </p:cNvPr>
          <p:cNvSpPr/>
          <p:nvPr/>
        </p:nvSpPr>
        <p:spPr>
          <a:xfrm>
            <a:off x="166760" y="7117214"/>
            <a:ext cx="7315200" cy="2726644"/>
          </a:xfrm>
          <a:prstGeom prst="rect">
            <a:avLst/>
          </a:prstGeom>
        </p:spPr>
        <p:txBody>
          <a:bodyPr wrap="square">
            <a:spAutoFit/>
          </a:bodyPr>
          <a:lstStyle/>
          <a:p>
            <a:pPr marL="571500" indent="-274320">
              <a:lnSpc>
                <a:spcPct val="12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The population in three refugee camps came from a country where female genital cutting (FGC) was universal and socially important but had significant health and social consequences. Camps were stable; most residents had lived five or more years in the camps.</a:t>
            </a:r>
          </a:p>
          <a:p>
            <a:pPr marL="571500" indent="-274320">
              <a:lnSpc>
                <a:spcPct val="12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Pilot showed that FGC-abandonment activities were effective—new attitudes and community expectations around cutting were occurring. The NSI activities were appreciated by camp communities.</a:t>
            </a:r>
          </a:p>
          <a:p>
            <a:pPr marL="571500" indent="-274320">
              <a:lnSpc>
                <a:spcPct val="12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Should scale-up to new refugee camps be considered? If so, under what conditions?</a:t>
            </a:r>
          </a:p>
        </p:txBody>
      </p:sp>
      <p:sp>
        <p:nvSpPr>
          <p:cNvPr id="12" name="Rectangle 11">
            <a:extLst>
              <a:ext uri="{FF2B5EF4-FFF2-40B4-BE49-F238E27FC236}">
                <a16:creationId xmlns:a16="http://schemas.microsoft.com/office/drawing/2014/main" id="{52FDBDFB-4D2C-4084-B5B4-7C83DBF98F7D}"/>
              </a:ext>
            </a:extLst>
          </p:cNvPr>
          <p:cNvSpPr/>
          <p:nvPr/>
        </p:nvSpPr>
        <p:spPr>
          <a:xfrm>
            <a:off x="105592" y="6624574"/>
            <a:ext cx="4934492" cy="553998"/>
          </a:xfrm>
          <a:prstGeom prst="rect">
            <a:avLst/>
          </a:prstGeom>
        </p:spPr>
        <p:txBody>
          <a:bodyPr wrap="none">
            <a:spAutoFit/>
          </a:bodyPr>
          <a:lstStyle/>
          <a:p>
            <a:r>
              <a:rPr lang="en-US" sz="3000" b="1" dirty="0">
                <a:solidFill>
                  <a:srgbClr val="2EC3C6"/>
                </a:solidFill>
              </a:rPr>
              <a:t>FGC Abandonment, Kenya</a:t>
            </a:r>
            <a:endParaRPr lang="en-US" sz="3000" dirty="0">
              <a:solidFill>
                <a:srgbClr val="2EC3C6"/>
              </a:solidFill>
            </a:endParaRPr>
          </a:p>
        </p:txBody>
      </p:sp>
      <p:sp>
        <p:nvSpPr>
          <p:cNvPr id="13" name="Rectangle 12">
            <a:extLst>
              <a:ext uri="{FF2B5EF4-FFF2-40B4-BE49-F238E27FC236}">
                <a16:creationId xmlns:a16="http://schemas.microsoft.com/office/drawing/2014/main" id="{0138E9E6-E7B2-4418-AEF8-E0925D19E9CE}"/>
              </a:ext>
            </a:extLst>
          </p:cNvPr>
          <p:cNvSpPr/>
          <p:nvPr/>
        </p:nvSpPr>
        <p:spPr>
          <a:xfrm>
            <a:off x="259080" y="6307279"/>
            <a:ext cx="1578637" cy="307777"/>
          </a:xfrm>
          <a:prstGeom prst="rect">
            <a:avLst/>
          </a:prstGeom>
        </p:spPr>
        <p:txBody>
          <a:bodyPr wrap="none">
            <a:spAutoFit/>
          </a:bodyPr>
          <a:lstStyle/>
          <a:p>
            <a:pPr lvl="0"/>
            <a:r>
              <a:rPr lang="en-US" sz="1400" dirty="0"/>
              <a:t>GROUP ACTIVITY</a:t>
            </a:r>
          </a:p>
        </p:txBody>
      </p:sp>
      <p:pic>
        <p:nvPicPr>
          <p:cNvPr id="3" name="Picture 2">
            <a:extLst>
              <a:ext uri="{FF2B5EF4-FFF2-40B4-BE49-F238E27FC236}">
                <a16:creationId xmlns:a16="http://schemas.microsoft.com/office/drawing/2014/main" id="{650FA6E7-B914-43F9-8E97-C405F10C6D74}"/>
              </a:ext>
            </a:extLst>
          </p:cNvPr>
          <p:cNvPicPr>
            <a:picLocks noChangeAspect="1"/>
          </p:cNvPicPr>
          <p:nvPr/>
        </p:nvPicPr>
        <p:blipFill>
          <a:blip r:embed="rId2"/>
          <a:stretch>
            <a:fillRect/>
          </a:stretch>
        </p:blipFill>
        <p:spPr>
          <a:xfrm>
            <a:off x="39730" y="106418"/>
            <a:ext cx="5066215" cy="317019"/>
          </a:xfrm>
          <a:prstGeom prst="rect">
            <a:avLst/>
          </a:prstGeom>
        </p:spPr>
      </p:pic>
      <p:pic>
        <p:nvPicPr>
          <p:cNvPr id="4" name="Picture 3">
            <a:extLst>
              <a:ext uri="{FF2B5EF4-FFF2-40B4-BE49-F238E27FC236}">
                <a16:creationId xmlns:a16="http://schemas.microsoft.com/office/drawing/2014/main" id="{F137E451-F973-47AC-B6F3-F0D2F98A66EA}"/>
              </a:ext>
            </a:extLst>
          </p:cNvPr>
          <p:cNvPicPr>
            <a:picLocks noChangeAspect="1"/>
          </p:cNvPicPr>
          <p:nvPr/>
        </p:nvPicPr>
        <p:blipFill>
          <a:blip r:embed="rId3"/>
          <a:stretch>
            <a:fillRect/>
          </a:stretch>
        </p:blipFill>
        <p:spPr>
          <a:xfrm>
            <a:off x="6570399" y="86753"/>
            <a:ext cx="1127858" cy="390178"/>
          </a:xfrm>
          <a:prstGeom prst="rect">
            <a:avLst/>
          </a:prstGeom>
        </p:spPr>
      </p:pic>
      <p:pic>
        <p:nvPicPr>
          <p:cNvPr id="14" name="Picture 13">
            <a:extLst>
              <a:ext uri="{FF2B5EF4-FFF2-40B4-BE49-F238E27FC236}">
                <a16:creationId xmlns:a16="http://schemas.microsoft.com/office/drawing/2014/main" id="{B3C532A3-856F-4C21-B7FB-A574A4C9ECF6}"/>
              </a:ext>
            </a:extLst>
          </p:cNvPr>
          <p:cNvPicPr>
            <a:picLocks noChangeAspect="1"/>
          </p:cNvPicPr>
          <p:nvPr/>
        </p:nvPicPr>
        <p:blipFill rotWithShape="1">
          <a:blip r:embed="rId4"/>
          <a:srcRect l="-2" r="-439"/>
          <a:stretch/>
        </p:blipFill>
        <p:spPr>
          <a:xfrm>
            <a:off x="5879408" y="2743199"/>
            <a:ext cx="1385360" cy="1385436"/>
          </a:xfrm>
          <a:prstGeom prst="rect">
            <a:avLst/>
          </a:prstGeom>
          <a:solidFill>
            <a:schemeClr val="tx1">
              <a:lumMod val="20000"/>
              <a:lumOff val="80000"/>
            </a:schemeClr>
          </a:solidFill>
          <a:ln w="76200" cmpd="sng">
            <a:solidFill>
              <a:srgbClr val="FFFFFF">
                <a:alpha val="7000"/>
              </a:srgbClr>
            </a:solidFill>
          </a:ln>
          <a:effectLst>
            <a:outerShdw blurRad="50800" dir="21540000" sx="200000" sy="200000" algn="ctr" rotWithShape="0">
              <a:srgbClr val="FFFFFF">
                <a:alpha val="0"/>
              </a:srgbClr>
            </a:outerShdw>
          </a:effectLst>
        </p:spPr>
      </p:pic>
    </p:spTree>
    <p:extLst>
      <p:ext uri="{BB962C8B-B14F-4D97-AF65-F5344CB8AC3E}">
        <p14:creationId xmlns:p14="http://schemas.microsoft.com/office/powerpoint/2010/main" val="41191665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A71A6D2-A609-4247-8664-13E351E5AF22}"/>
              </a:ext>
            </a:extLst>
          </p:cNvPr>
          <p:cNvSpPr/>
          <p:nvPr/>
        </p:nvSpPr>
        <p:spPr>
          <a:xfrm>
            <a:off x="240030" y="1373089"/>
            <a:ext cx="7014210" cy="3022109"/>
          </a:xfrm>
          <a:prstGeom prst="rect">
            <a:avLst/>
          </a:prstGeom>
        </p:spPr>
        <p:txBody>
          <a:bodyPr wrap="square">
            <a:spAutoFit/>
          </a:bodyPr>
          <a:lstStyle/>
          <a:p>
            <a:pPr marL="571500" lvl="0" indent="-274320">
              <a:lnSpc>
                <a:spcPct val="120000"/>
              </a:lnSpc>
              <a:buClr>
                <a:srgbClr val="2E2C22"/>
              </a:buClr>
              <a:buFont typeface="Arial" panose="020B0604020202020204" pitchFamily="34" charset="0"/>
              <a:buChar char="•"/>
            </a:pPr>
            <a:r>
              <a:rPr lang="en-US" sz="1600" dirty="0">
                <a:solidFill>
                  <a:schemeClr val="bg1">
                    <a:lumMod val="10000"/>
                  </a:schemeClr>
                </a:solidFill>
                <a:latin typeface="Gill Sans MT" panose="020B0502020104020203" pitchFamily="34" charset="0"/>
              </a:rPr>
              <a:t>In a highly-patriarchal society with high maternal mortality rates, Husbands’ Schools aimed to engage men in promoting use of RH care by wives. In this context men and women mistrusted and feared services, and men were the deciders.</a:t>
            </a:r>
          </a:p>
          <a:p>
            <a:pPr marL="571500" lvl="0" indent="-274320">
              <a:lnSpc>
                <a:spcPct val="120000"/>
              </a:lnSpc>
              <a:buClr>
                <a:srgbClr val="2E2C22"/>
              </a:buClr>
              <a:buFont typeface="Arial" panose="020B0604020202020204" pitchFamily="34" charset="0"/>
              <a:buChar char="•"/>
            </a:pPr>
            <a:r>
              <a:rPr lang="en-US" sz="1600" dirty="0">
                <a:solidFill>
                  <a:schemeClr val="bg1">
                    <a:lumMod val="10000"/>
                  </a:schemeClr>
                </a:solidFill>
                <a:latin typeface="Gill Sans MT" panose="020B0502020104020203" pitchFamily="34" charset="0"/>
              </a:rPr>
              <a:t>Effectiveness study in Zinder region demonstrated in the pilot phase that the approach was very effective in increasing RH care use, and qualitative </a:t>
            </a:r>
            <a:br>
              <a:rPr lang="en-US" sz="1600" dirty="0">
                <a:solidFill>
                  <a:schemeClr val="bg1">
                    <a:lumMod val="10000"/>
                  </a:schemeClr>
                </a:solidFill>
                <a:latin typeface="Gill Sans MT" panose="020B0502020104020203" pitchFamily="34" charset="0"/>
              </a:rPr>
            </a:br>
            <a:r>
              <a:rPr lang="en-US" sz="1600" dirty="0">
                <a:solidFill>
                  <a:schemeClr val="bg1">
                    <a:lumMod val="10000"/>
                  </a:schemeClr>
                </a:solidFill>
                <a:latin typeface="Gill Sans MT" panose="020B0502020104020203" pitchFamily="34" charset="0"/>
              </a:rPr>
              <a:t>evidence showed more couple communication and joint decision making around RH care use.</a:t>
            </a:r>
          </a:p>
          <a:p>
            <a:pPr marL="571500" lvl="0" indent="-274320">
              <a:lnSpc>
                <a:spcPct val="120000"/>
              </a:lnSpc>
              <a:buClr>
                <a:srgbClr val="2E2C22"/>
              </a:buClr>
              <a:buFont typeface="Arial" panose="020B0604020202020204" pitchFamily="34" charset="0"/>
              <a:buChar char="•"/>
            </a:pPr>
            <a:r>
              <a:rPr lang="en-US" sz="1600" dirty="0">
                <a:solidFill>
                  <a:schemeClr val="bg1">
                    <a:lumMod val="10000"/>
                  </a:schemeClr>
                </a:solidFill>
                <a:latin typeface="Gill Sans MT" panose="020B0502020104020203" pitchFamily="34" charset="0"/>
              </a:rPr>
              <a:t>Should this male engagement and gender role-shifting NSI be expanded to new areas of the country? If yes, under what conditions?</a:t>
            </a:r>
          </a:p>
        </p:txBody>
      </p:sp>
      <p:sp>
        <p:nvSpPr>
          <p:cNvPr id="7" name="Rectangle 6">
            <a:extLst>
              <a:ext uri="{FF2B5EF4-FFF2-40B4-BE49-F238E27FC236}">
                <a16:creationId xmlns:a16="http://schemas.microsoft.com/office/drawing/2014/main" id="{FAF1004F-18CF-4172-BBDD-0C0CBA92B7D7}"/>
              </a:ext>
            </a:extLst>
          </p:cNvPr>
          <p:cNvSpPr/>
          <p:nvPr/>
        </p:nvSpPr>
        <p:spPr>
          <a:xfrm>
            <a:off x="186874" y="819091"/>
            <a:ext cx="4710457" cy="553998"/>
          </a:xfrm>
          <a:prstGeom prst="rect">
            <a:avLst/>
          </a:prstGeom>
        </p:spPr>
        <p:txBody>
          <a:bodyPr wrap="none">
            <a:spAutoFit/>
          </a:bodyPr>
          <a:lstStyle/>
          <a:p>
            <a:r>
              <a:rPr lang="en-US" sz="3000" b="1" dirty="0">
                <a:solidFill>
                  <a:srgbClr val="2EC3C6"/>
                </a:solidFill>
              </a:rPr>
              <a:t>Husbands’ Schools, Niger</a:t>
            </a:r>
            <a:endParaRPr lang="en-US" sz="3000" dirty="0">
              <a:solidFill>
                <a:srgbClr val="2EC3C6"/>
              </a:solidFill>
            </a:endParaRPr>
          </a:p>
        </p:txBody>
      </p:sp>
      <p:sp>
        <p:nvSpPr>
          <p:cNvPr id="9" name="Rectangle 8">
            <a:extLst>
              <a:ext uri="{FF2B5EF4-FFF2-40B4-BE49-F238E27FC236}">
                <a16:creationId xmlns:a16="http://schemas.microsoft.com/office/drawing/2014/main" id="{6CDF705F-FB9F-4C07-802D-5FF755093189}"/>
              </a:ext>
            </a:extLst>
          </p:cNvPr>
          <p:cNvSpPr/>
          <p:nvPr/>
        </p:nvSpPr>
        <p:spPr>
          <a:xfrm>
            <a:off x="518160" y="6107495"/>
            <a:ext cx="6736080" cy="2554545"/>
          </a:xfrm>
          <a:prstGeom prst="rect">
            <a:avLst/>
          </a:prstGeom>
        </p:spPr>
        <p:txBody>
          <a:bodyPr wrap="square">
            <a:spAutoFit/>
          </a:bodyPr>
          <a:lstStyle/>
          <a:p>
            <a:pPr marL="342900" indent="-342900">
              <a:buFont typeface="+mj-lt"/>
              <a:buAutoNum type="arabicPeriod"/>
            </a:pPr>
            <a:r>
              <a:rPr lang="en-US" sz="1600" dirty="0">
                <a:solidFill>
                  <a:srgbClr val="393941"/>
                </a:solidFill>
                <a:latin typeface="Gill Sans MT" panose="020B0502020104020203" pitchFamily="34" charset="0"/>
              </a:rPr>
              <a:t>As you scale up, how do you adapt NSI?</a:t>
            </a:r>
          </a:p>
          <a:p>
            <a:pPr marL="800100" lvl="1" indent="-342900">
              <a:buFont typeface="Arial" panose="020B0604020202020204" pitchFamily="34" charset="0"/>
              <a:buChar char="•"/>
            </a:pPr>
            <a:r>
              <a:rPr lang="en-US" sz="1600" dirty="0">
                <a:solidFill>
                  <a:srgbClr val="393941"/>
                </a:solidFill>
                <a:latin typeface="Gill Sans MT" panose="020B0502020104020203" pitchFamily="34" charset="0"/>
              </a:rPr>
              <a:t>To new organizational contexts? </a:t>
            </a:r>
          </a:p>
          <a:p>
            <a:pPr marL="800100" lvl="1" indent="-342900">
              <a:buFont typeface="Arial" panose="020B0604020202020204" pitchFamily="34" charset="0"/>
              <a:buChar char="•"/>
            </a:pPr>
            <a:r>
              <a:rPr lang="en-US" sz="1600" dirty="0">
                <a:solidFill>
                  <a:srgbClr val="393941"/>
                </a:solidFill>
                <a:latin typeface="Gill Sans MT" panose="020B0502020104020203" pitchFamily="34" charset="0"/>
              </a:rPr>
              <a:t>While still maintaining fidelity to normative change?</a:t>
            </a:r>
          </a:p>
          <a:p>
            <a:pPr marL="342900" indent="-342900">
              <a:buFont typeface="+mj-lt"/>
              <a:buAutoNum type="arabicPeriod"/>
            </a:pPr>
            <a:r>
              <a:rPr lang="en-US" sz="1600" dirty="0">
                <a:solidFill>
                  <a:srgbClr val="393941"/>
                </a:solidFill>
                <a:latin typeface="Gill Sans MT" panose="020B0502020104020203" pitchFamily="34" charset="0"/>
              </a:rPr>
              <a:t>What are the risk management strategies for organizations implementing NSI?</a:t>
            </a:r>
          </a:p>
          <a:p>
            <a:pPr marL="800100" lvl="1" indent="-342900">
              <a:buFont typeface="Arial" panose="020B0604020202020204" pitchFamily="34" charset="0"/>
              <a:buChar char="•"/>
            </a:pPr>
            <a:r>
              <a:rPr lang="en-US" sz="1600" dirty="0">
                <a:solidFill>
                  <a:srgbClr val="393941"/>
                </a:solidFill>
                <a:latin typeface="Gill Sans MT" panose="020B0502020104020203" pitchFamily="34" charset="0"/>
              </a:rPr>
              <a:t>Who deals with pushback and how?</a:t>
            </a:r>
          </a:p>
          <a:p>
            <a:pPr marL="800100" lvl="1" indent="-342900">
              <a:buFont typeface="Arial" panose="020B0604020202020204" pitchFamily="34" charset="0"/>
              <a:buChar char="•"/>
            </a:pPr>
            <a:r>
              <a:rPr lang="en-US" sz="1600" dirty="0">
                <a:solidFill>
                  <a:srgbClr val="393941"/>
                </a:solidFill>
                <a:latin typeface="Gill Sans MT" panose="020B0502020104020203" pitchFamily="34" charset="0"/>
              </a:rPr>
              <a:t>How will the NSI support positive changes, possibly beyond the mandate of the innovation?</a:t>
            </a:r>
          </a:p>
          <a:p>
            <a:pPr marL="342900" indent="-342900">
              <a:buFont typeface="+mj-lt"/>
              <a:buAutoNum type="arabicPeriod"/>
            </a:pPr>
            <a:r>
              <a:rPr lang="en-US" sz="1600" dirty="0">
                <a:solidFill>
                  <a:srgbClr val="393941"/>
                </a:solidFill>
                <a:latin typeface="Gill Sans MT" panose="020B0502020104020203" pitchFamily="34" charset="0"/>
              </a:rPr>
              <a:t>What do you see as the differences between norms-shifting interventions and other social and behavior change interventions?</a:t>
            </a:r>
          </a:p>
        </p:txBody>
      </p:sp>
      <p:sp>
        <p:nvSpPr>
          <p:cNvPr id="10" name="Rectangle 9">
            <a:extLst>
              <a:ext uri="{FF2B5EF4-FFF2-40B4-BE49-F238E27FC236}">
                <a16:creationId xmlns:a16="http://schemas.microsoft.com/office/drawing/2014/main" id="{E8CEEC5F-57A8-45A4-85AF-9CF0D3861314}"/>
              </a:ext>
            </a:extLst>
          </p:cNvPr>
          <p:cNvSpPr/>
          <p:nvPr/>
        </p:nvSpPr>
        <p:spPr>
          <a:xfrm>
            <a:off x="343208" y="609815"/>
            <a:ext cx="1578637" cy="307777"/>
          </a:xfrm>
          <a:prstGeom prst="rect">
            <a:avLst/>
          </a:prstGeom>
        </p:spPr>
        <p:txBody>
          <a:bodyPr wrap="none">
            <a:spAutoFit/>
          </a:bodyPr>
          <a:lstStyle/>
          <a:p>
            <a:pPr lvl="0"/>
            <a:r>
              <a:rPr lang="en-US" sz="1400" dirty="0"/>
              <a:t>GROUP ACTIVITY</a:t>
            </a:r>
          </a:p>
        </p:txBody>
      </p:sp>
      <p:sp>
        <p:nvSpPr>
          <p:cNvPr id="11" name="Rectangle 10">
            <a:extLst>
              <a:ext uri="{FF2B5EF4-FFF2-40B4-BE49-F238E27FC236}">
                <a16:creationId xmlns:a16="http://schemas.microsoft.com/office/drawing/2014/main" id="{ABAD5E14-5FAD-4651-91E0-52D1F591E42D}"/>
              </a:ext>
            </a:extLst>
          </p:cNvPr>
          <p:cNvSpPr/>
          <p:nvPr/>
        </p:nvSpPr>
        <p:spPr>
          <a:xfrm>
            <a:off x="172126" y="5044407"/>
            <a:ext cx="7276731" cy="1015663"/>
          </a:xfrm>
          <a:prstGeom prst="rect">
            <a:avLst/>
          </a:prstGeom>
        </p:spPr>
        <p:txBody>
          <a:bodyPr wrap="square">
            <a:spAutoFit/>
          </a:bodyPr>
          <a:lstStyle/>
          <a:p>
            <a:r>
              <a:rPr lang="en-US" sz="3000" b="1" dirty="0">
                <a:solidFill>
                  <a:srgbClr val="2EC3C6"/>
                </a:solidFill>
                <a:latin typeface="Gill Sans MT" panose="020B0502020104020203" pitchFamily="34" charset="0"/>
              </a:rPr>
              <a:t>Let’s Pull It All Together: </a:t>
            </a:r>
            <a:br>
              <a:rPr lang="en-US" sz="3000" b="1" dirty="0">
                <a:solidFill>
                  <a:srgbClr val="2EC3C6"/>
                </a:solidFill>
                <a:latin typeface="Gill Sans MT" panose="020B0502020104020203" pitchFamily="34" charset="0"/>
              </a:rPr>
            </a:br>
            <a:r>
              <a:rPr lang="en-US" sz="3000" b="1" dirty="0">
                <a:solidFill>
                  <a:srgbClr val="2EC3C6"/>
                </a:solidFill>
                <a:latin typeface="Gill Sans MT" panose="020B0502020104020203" pitchFamily="34" charset="0"/>
              </a:rPr>
              <a:t>Some Reflection Questions </a:t>
            </a:r>
            <a:endParaRPr lang="en-US" sz="3000" dirty="0">
              <a:solidFill>
                <a:srgbClr val="2EC3C6"/>
              </a:solidFill>
              <a:latin typeface="Gill Sans MT" panose="020B0502020104020203" pitchFamily="34" charset="0"/>
            </a:endParaRPr>
          </a:p>
        </p:txBody>
      </p:sp>
      <p:pic>
        <p:nvPicPr>
          <p:cNvPr id="13" name="Picture 12">
            <a:extLst>
              <a:ext uri="{FF2B5EF4-FFF2-40B4-BE49-F238E27FC236}">
                <a16:creationId xmlns:a16="http://schemas.microsoft.com/office/drawing/2014/main" id="{D60A8BA2-098C-47A2-AF31-7412628FCAC1}"/>
              </a:ext>
            </a:extLst>
          </p:cNvPr>
          <p:cNvPicPr>
            <a:picLocks noChangeAspect="1"/>
          </p:cNvPicPr>
          <p:nvPr/>
        </p:nvPicPr>
        <p:blipFill>
          <a:blip r:embed="rId2"/>
          <a:stretch>
            <a:fillRect/>
          </a:stretch>
        </p:blipFill>
        <p:spPr>
          <a:xfrm>
            <a:off x="518160" y="8853368"/>
            <a:ext cx="5727286" cy="307972"/>
          </a:xfrm>
          <a:prstGeom prst="rect">
            <a:avLst/>
          </a:prstGeom>
        </p:spPr>
      </p:pic>
      <p:sp>
        <p:nvSpPr>
          <p:cNvPr id="14" name="Rectangle 13">
            <a:extLst>
              <a:ext uri="{FF2B5EF4-FFF2-40B4-BE49-F238E27FC236}">
                <a16:creationId xmlns:a16="http://schemas.microsoft.com/office/drawing/2014/main" id="{20559D53-6BE9-4DBF-9BB1-5905CF380C1A}"/>
              </a:ext>
            </a:extLst>
          </p:cNvPr>
          <p:cNvSpPr/>
          <p:nvPr/>
        </p:nvSpPr>
        <p:spPr>
          <a:xfrm>
            <a:off x="343208" y="4795307"/>
            <a:ext cx="1578637" cy="307777"/>
          </a:xfrm>
          <a:prstGeom prst="rect">
            <a:avLst/>
          </a:prstGeom>
        </p:spPr>
        <p:txBody>
          <a:bodyPr wrap="none">
            <a:spAutoFit/>
          </a:bodyPr>
          <a:lstStyle/>
          <a:p>
            <a:r>
              <a:rPr lang="en-US" sz="1400" dirty="0"/>
              <a:t>GROUP ACTIVITY</a:t>
            </a:r>
          </a:p>
        </p:txBody>
      </p:sp>
      <p:pic>
        <p:nvPicPr>
          <p:cNvPr id="2" name="Picture 1">
            <a:extLst>
              <a:ext uri="{FF2B5EF4-FFF2-40B4-BE49-F238E27FC236}">
                <a16:creationId xmlns:a16="http://schemas.microsoft.com/office/drawing/2014/main" id="{3FEC8905-1286-40DE-A903-8D02EBE7D719}"/>
              </a:ext>
            </a:extLst>
          </p:cNvPr>
          <p:cNvPicPr>
            <a:picLocks noChangeAspect="1"/>
          </p:cNvPicPr>
          <p:nvPr/>
        </p:nvPicPr>
        <p:blipFill>
          <a:blip r:embed="rId3"/>
          <a:stretch>
            <a:fillRect/>
          </a:stretch>
        </p:blipFill>
        <p:spPr>
          <a:xfrm>
            <a:off x="12290" y="90708"/>
            <a:ext cx="5066215" cy="317019"/>
          </a:xfrm>
          <a:prstGeom prst="rect">
            <a:avLst/>
          </a:prstGeom>
        </p:spPr>
      </p:pic>
      <p:pic>
        <p:nvPicPr>
          <p:cNvPr id="3" name="Picture 2">
            <a:extLst>
              <a:ext uri="{FF2B5EF4-FFF2-40B4-BE49-F238E27FC236}">
                <a16:creationId xmlns:a16="http://schemas.microsoft.com/office/drawing/2014/main" id="{915F36EF-9282-4915-9234-299AFFE945E8}"/>
              </a:ext>
            </a:extLst>
          </p:cNvPr>
          <p:cNvPicPr>
            <a:picLocks noChangeAspect="1"/>
          </p:cNvPicPr>
          <p:nvPr/>
        </p:nvPicPr>
        <p:blipFill>
          <a:blip r:embed="rId4"/>
          <a:stretch>
            <a:fillRect/>
          </a:stretch>
        </p:blipFill>
        <p:spPr>
          <a:xfrm>
            <a:off x="6520350" y="90708"/>
            <a:ext cx="1127858" cy="390178"/>
          </a:xfrm>
          <a:prstGeom prst="rect">
            <a:avLst/>
          </a:prstGeom>
        </p:spPr>
      </p:pic>
      <p:pic>
        <p:nvPicPr>
          <p:cNvPr id="12" name="Picture 11">
            <a:extLst>
              <a:ext uri="{FF2B5EF4-FFF2-40B4-BE49-F238E27FC236}">
                <a16:creationId xmlns:a16="http://schemas.microsoft.com/office/drawing/2014/main" id="{CF4EEB15-9AC0-43AF-AAB9-BC10A60EDD1F}"/>
              </a:ext>
            </a:extLst>
          </p:cNvPr>
          <p:cNvPicPr>
            <a:picLocks noChangeAspect="1"/>
          </p:cNvPicPr>
          <p:nvPr/>
        </p:nvPicPr>
        <p:blipFill>
          <a:blip r:embed="rId5"/>
          <a:stretch>
            <a:fillRect/>
          </a:stretch>
        </p:blipFill>
        <p:spPr>
          <a:xfrm>
            <a:off x="5715000" y="4640231"/>
            <a:ext cx="1369279" cy="1371600"/>
          </a:xfrm>
          <a:prstGeom prst="rect">
            <a:avLst/>
          </a:prstGeom>
        </p:spPr>
      </p:pic>
    </p:spTree>
    <p:extLst>
      <p:ext uri="{BB962C8B-B14F-4D97-AF65-F5344CB8AC3E}">
        <p14:creationId xmlns:p14="http://schemas.microsoft.com/office/powerpoint/2010/main" val="389464580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61336810-47D6-4E4B-A80A-DBDB2D26A555}"/>
              </a:ext>
            </a:extLst>
          </p:cNvPr>
          <p:cNvSpPr>
            <a:spLocks noGrp="1"/>
          </p:cNvSpPr>
          <p:nvPr>
            <p:ph type="body" sz="quarter" idx="11"/>
          </p:nvPr>
        </p:nvSpPr>
        <p:spPr>
          <a:xfrm>
            <a:off x="274320" y="914400"/>
            <a:ext cx="6477000" cy="533400"/>
          </a:xfrm>
        </p:spPr>
        <p:txBody>
          <a:bodyPr/>
          <a:lstStyle/>
          <a:p>
            <a:r>
              <a:rPr lang="en-US" sz="3000" dirty="0">
                <a:solidFill>
                  <a:srgbClr val="2EC3C6"/>
                </a:solidFill>
              </a:rPr>
              <a:t>Key Takeaways</a:t>
            </a:r>
          </a:p>
        </p:txBody>
      </p:sp>
      <p:sp>
        <p:nvSpPr>
          <p:cNvPr id="6" name="Rectangle 5">
            <a:extLst>
              <a:ext uri="{FF2B5EF4-FFF2-40B4-BE49-F238E27FC236}">
                <a16:creationId xmlns:a16="http://schemas.microsoft.com/office/drawing/2014/main" id="{8849C2CA-23CE-49BF-9507-6EC5C76A644F}"/>
              </a:ext>
            </a:extLst>
          </p:cNvPr>
          <p:cNvSpPr/>
          <p:nvPr/>
        </p:nvSpPr>
        <p:spPr>
          <a:xfrm>
            <a:off x="274320" y="1524000"/>
            <a:ext cx="6489290" cy="4308872"/>
          </a:xfrm>
          <a:prstGeom prst="rect">
            <a:avLst/>
          </a:prstGeom>
        </p:spPr>
        <p:txBody>
          <a:bodyPr wrap="square">
            <a:spAutoFit/>
          </a:bodyPr>
          <a:lstStyle/>
          <a:p>
            <a:pPr marL="571500" indent="-274320">
              <a:spcAft>
                <a:spcPts val="1200"/>
              </a:spcAft>
              <a:buFont typeface="Arial" panose="020B0604020202020204" pitchFamily="34" charset="0"/>
              <a:buChar char="•"/>
            </a:pPr>
            <a:r>
              <a:rPr lang="en-US" sz="1600" dirty="0">
                <a:solidFill>
                  <a:schemeClr val="bg1">
                    <a:lumMod val="10000"/>
                  </a:schemeClr>
                </a:solidFill>
                <a:latin typeface="Gill Sans MT" panose="020B0502020104020203" pitchFamily="34" charset="0"/>
              </a:rPr>
              <a:t>Scaling-up is a planned process to extend a tested NSI to new areas, new communities, and to create supportive policy and program guidelines, to reach an impact at scale.</a:t>
            </a:r>
          </a:p>
          <a:p>
            <a:pPr marL="571500" indent="-274320">
              <a:spcAft>
                <a:spcPts val="1200"/>
              </a:spcAft>
              <a:buFont typeface="Arial" panose="020B0604020202020204" pitchFamily="34" charset="0"/>
              <a:buChar char="•"/>
            </a:pPr>
            <a:r>
              <a:rPr lang="en-US" sz="1600" dirty="0">
                <a:solidFill>
                  <a:schemeClr val="bg1">
                    <a:lumMod val="10000"/>
                  </a:schemeClr>
                </a:solidFill>
                <a:latin typeface="Gill Sans MT" panose="020B0502020104020203" pitchFamily="34" charset="0"/>
              </a:rPr>
              <a:t>There is an art and a science to scaling up an NSI.</a:t>
            </a:r>
          </a:p>
          <a:p>
            <a:pPr marL="571500" indent="-274320">
              <a:spcAft>
                <a:spcPts val="1200"/>
              </a:spcAft>
              <a:buFont typeface="Arial" panose="020B0604020202020204" pitchFamily="34" charset="0"/>
              <a:buChar char="•"/>
            </a:pPr>
            <a:r>
              <a:rPr lang="en-US" sz="1600" dirty="0">
                <a:solidFill>
                  <a:schemeClr val="bg1">
                    <a:lumMod val="10000"/>
                  </a:schemeClr>
                </a:solidFill>
                <a:latin typeface="Gill Sans MT" panose="020B0502020104020203" pitchFamily="34" charset="0"/>
              </a:rPr>
              <a:t>Understanding the totality of the innovation ensures transferability to new contexts, new organizations, new resource teams, and new implementers.</a:t>
            </a:r>
          </a:p>
          <a:p>
            <a:pPr marL="571500" indent="-274320">
              <a:spcAft>
                <a:spcPts val="1200"/>
              </a:spcAft>
              <a:buFont typeface="Arial" panose="020B0604020202020204" pitchFamily="34" charset="0"/>
              <a:buChar char="•"/>
            </a:pPr>
            <a:r>
              <a:rPr lang="en-US" sz="1600" dirty="0">
                <a:solidFill>
                  <a:schemeClr val="bg1">
                    <a:lumMod val="10000"/>
                  </a:schemeClr>
                </a:solidFill>
                <a:latin typeface="Gill Sans MT" panose="020B0502020104020203" pitchFamily="34" charset="0"/>
              </a:rPr>
              <a:t>Before scaling an NSI, understand how it achieved normative and other outcomes.</a:t>
            </a:r>
          </a:p>
          <a:p>
            <a:pPr marL="571500" indent="-274320">
              <a:spcAft>
                <a:spcPts val="1200"/>
              </a:spcAft>
              <a:buFont typeface="Arial" panose="020B0604020202020204" pitchFamily="34" charset="0"/>
              <a:buChar char="•"/>
            </a:pPr>
            <a:r>
              <a:rPr lang="en-US" sz="1600" dirty="0">
                <a:solidFill>
                  <a:schemeClr val="bg1">
                    <a:lumMod val="10000"/>
                  </a:schemeClr>
                </a:solidFill>
                <a:latin typeface="Gill Sans MT" panose="020B0502020104020203" pitchFamily="34" charset="0"/>
              </a:rPr>
              <a:t>NSIs, which operate in the normative space, are part of yet unique within SBC efforts.</a:t>
            </a:r>
          </a:p>
          <a:p>
            <a:pPr marL="571500" indent="-274320">
              <a:spcAft>
                <a:spcPts val="1200"/>
              </a:spcAft>
              <a:buFont typeface="Arial" panose="020B0604020202020204" pitchFamily="34" charset="0"/>
              <a:buChar char="•"/>
            </a:pPr>
            <a:r>
              <a:rPr lang="en-US" sz="1600" dirty="0">
                <a:solidFill>
                  <a:schemeClr val="bg1">
                    <a:lumMod val="10000"/>
                  </a:schemeClr>
                </a:solidFill>
                <a:latin typeface="Gill Sans MT" panose="020B0502020104020203" pitchFamily="34" charset="0"/>
              </a:rPr>
              <a:t>Use the seven guideposts for NSI throughout the scale-up process, from design/adaptation and implementation, to monitoring and evaluating diffusion and social shifts as the NSI is scaled.</a:t>
            </a:r>
          </a:p>
        </p:txBody>
      </p:sp>
      <p:pic>
        <p:nvPicPr>
          <p:cNvPr id="3" name="Picture 2">
            <a:extLst>
              <a:ext uri="{FF2B5EF4-FFF2-40B4-BE49-F238E27FC236}">
                <a16:creationId xmlns:a16="http://schemas.microsoft.com/office/drawing/2014/main" id="{D87E96F5-25F4-42FE-B8F5-B140F1734991}"/>
              </a:ext>
            </a:extLst>
          </p:cNvPr>
          <p:cNvPicPr>
            <a:picLocks noChangeAspect="1"/>
          </p:cNvPicPr>
          <p:nvPr/>
        </p:nvPicPr>
        <p:blipFill>
          <a:blip r:embed="rId2"/>
          <a:stretch>
            <a:fillRect/>
          </a:stretch>
        </p:blipFill>
        <p:spPr>
          <a:xfrm>
            <a:off x="76200" y="76200"/>
            <a:ext cx="5066215" cy="317019"/>
          </a:xfrm>
          <a:prstGeom prst="rect">
            <a:avLst/>
          </a:prstGeom>
        </p:spPr>
      </p:pic>
      <p:pic>
        <p:nvPicPr>
          <p:cNvPr id="4" name="Picture 3">
            <a:extLst>
              <a:ext uri="{FF2B5EF4-FFF2-40B4-BE49-F238E27FC236}">
                <a16:creationId xmlns:a16="http://schemas.microsoft.com/office/drawing/2014/main" id="{FEE4F11C-55EA-4058-AB37-1E1774CCE250}"/>
              </a:ext>
            </a:extLst>
          </p:cNvPr>
          <p:cNvPicPr>
            <a:picLocks noChangeAspect="1"/>
          </p:cNvPicPr>
          <p:nvPr/>
        </p:nvPicPr>
        <p:blipFill>
          <a:blip r:embed="rId3"/>
          <a:stretch>
            <a:fillRect/>
          </a:stretch>
        </p:blipFill>
        <p:spPr>
          <a:xfrm>
            <a:off x="6568342" y="39620"/>
            <a:ext cx="1127858" cy="390178"/>
          </a:xfrm>
          <a:prstGeom prst="rect">
            <a:avLst/>
          </a:prstGeom>
        </p:spPr>
      </p:pic>
    </p:spTree>
    <p:extLst>
      <p:ext uri="{BB962C8B-B14F-4D97-AF65-F5344CB8AC3E}">
        <p14:creationId xmlns:p14="http://schemas.microsoft.com/office/powerpoint/2010/main" val="273446026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60BB29-7F81-4491-90E3-604B5F880C6F}"/>
              </a:ext>
            </a:extLst>
          </p:cNvPr>
          <p:cNvSpPr/>
          <p:nvPr/>
        </p:nvSpPr>
        <p:spPr>
          <a:xfrm>
            <a:off x="381000" y="535858"/>
            <a:ext cx="3886200" cy="553998"/>
          </a:xfrm>
          <a:prstGeom prst="rect">
            <a:avLst/>
          </a:prstGeom>
        </p:spPr>
        <p:txBody>
          <a:bodyPr>
            <a:spAutoFit/>
          </a:bodyPr>
          <a:lstStyle/>
          <a:p>
            <a:r>
              <a:rPr lang="en-US" sz="3000" b="1" dirty="0">
                <a:solidFill>
                  <a:srgbClr val="2EC3C6"/>
                </a:solidFill>
              </a:rPr>
              <a:t>Resources</a:t>
            </a:r>
            <a:endParaRPr lang="en-US" sz="3000" dirty="0"/>
          </a:p>
        </p:txBody>
      </p:sp>
      <p:sp>
        <p:nvSpPr>
          <p:cNvPr id="3" name="Rectangle 2">
            <a:extLst>
              <a:ext uri="{FF2B5EF4-FFF2-40B4-BE49-F238E27FC236}">
                <a16:creationId xmlns:a16="http://schemas.microsoft.com/office/drawing/2014/main" id="{6F31E176-B4EA-4367-ADD9-FF081D989F64}"/>
              </a:ext>
            </a:extLst>
          </p:cNvPr>
          <p:cNvSpPr/>
          <p:nvPr/>
        </p:nvSpPr>
        <p:spPr>
          <a:xfrm>
            <a:off x="381000" y="1195553"/>
            <a:ext cx="7010400" cy="6494085"/>
          </a:xfrm>
          <a:prstGeom prst="rect">
            <a:avLst/>
          </a:prstGeom>
        </p:spPr>
        <p:txBody>
          <a:bodyPr wrap="square">
            <a:spAutoFit/>
          </a:bodyPr>
          <a:lstStyle/>
          <a:p>
            <a:pPr marL="457200" indent="-274320">
              <a:buFont typeface="Arial" panose="020B0604020202020204" pitchFamily="34" charset="0"/>
              <a:buChar char="•"/>
            </a:pPr>
            <a:r>
              <a:rPr lang="en-US" sz="1600" dirty="0" smtClean="0">
                <a:solidFill>
                  <a:srgbClr val="2E2C22"/>
                </a:solidFill>
                <a:latin typeface="Gill Sans MT" panose="020B0502020104020203" pitchFamily="34" charset="0"/>
              </a:rPr>
              <a:t>The </a:t>
            </a:r>
            <a:r>
              <a:rPr lang="en-US" sz="1600" dirty="0">
                <a:solidFill>
                  <a:srgbClr val="2E2C22"/>
                </a:solidFill>
                <a:latin typeface="Gill Sans MT" panose="020B0502020104020203" pitchFamily="34" charset="0"/>
              </a:rPr>
              <a:t>Social Norms Learning Collaborative. Considerations for Scaling Up Norms-Shifting Interventions for Adolescent and Youth Sexual and Reproductive Health. Washington, DC: Institute for Reproductive Health, Georgetown University, 2019. https://www.alignplatform.org/resources/considerations-scaling-norms-shifting-interventions-adolescent-and-youth-sexual-and </a:t>
            </a:r>
          </a:p>
          <a:p>
            <a:pPr marL="457200" indent="-274320">
              <a:buFont typeface="Arial" panose="020B0604020202020204" pitchFamily="34" charset="0"/>
              <a:buChar char="•"/>
            </a:pPr>
            <a:r>
              <a:rPr lang="en-US" sz="1600" dirty="0" smtClean="0">
                <a:solidFill>
                  <a:srgbClr val="2E2C22"/>
                </a:solidFill>
                <a:latin typeface="Gill Sans MT" panose="020B0502020104020203" pitchFamily="34" charset="0"/>
              </a:rPr>
              <a:t>The </a:t>
            </a:r>
            <a:r>
              <a:rPr lang="en-US" sz="1600" dirty="0">
                <a:solidFill>
                  <a:srgbClr val="2E2C22"/>
                </a:solidFill>
                <a:latin typeface="Gill Sans MT" panose="020B0502020104020203" pitchFamily="34" charset="0"/>
              </a:rPr>
              <a:t>Community for Understanding Scale Up (CUSP). On the Cusp of Change: Effective Scaling of Social Norms Programming for Gender Equality. CUSP, 2017. https://www.comminit.com/global/content/cusp-change-effective-scaling-social-norms-programming-gender-equality </a:t>
            </a:r>
          </a:p>
          <a:p>
            <a:pPr marL="457200" indent="-274320">
              <a:buFont typeface="Arial" panose="020B0604020202020204" pitchFamily="34" charset="0"/>
              <a:buChar char="•"/>
            </a:pPr>
            <a:r>
              <a:rPr lang="en-US" sz="1600" dirty="0" smtClean="0">
                <a:solidFill>
                  <a:srgbClr val="2E2C22"/>
                </a:solidFill>
                <a:latin typeface="Gill Sans MT" panose="020B0502020104020203" pitchFamily="34" charset="0"/>
              </a:rPr>
              <a:t>The </a:t>
            </a:r>
            <a:r>
              <a:rPr lang="en-US" sz="1600" dirty="0">
                <a:solidFill>
                  <a:srgbClr val="2E2C22"/>
                </a:solidFill>
                <a:latin typeface="Gill Sans MT" panose="020B0502020104020203" pitchFamily="34" charset="0"/>
              </a:rPr>
              <a:t>Community for Understanding Scale Up (CUSP). “Social Norm Change at Scale: CUSP’s Collective Insights,” in CUSP 2018 Case Study Collection (CUSP, 2018). https://www.youthlead.org/resources/social-norms-change-scale-cusps-collective-insights-2018</a:t>
            </a:r>
          </a:p>
          <a:p>
            <a:pPr marL="457200" indent="-274320">
              <a:buFont typeface="Arial" panose="020B0604020202020204" pitchFamily="34" charset="0"/>
              <a:buChar char="•"/>
            </a:pPr>
            <a:r>
              <a:rPr lang="en-US" sz="1600" dirty="0" smtClean="0">
                <a:solidFill>
                  <a:srgbClr val="2E2C22"/>
                </a:solidFill>
                <a:latin typeface="Gill Sans MT" panose="020B0502020104020203" pitchFamily="34" charset="0"/>
              </a:rPr>
              <a:t>Carter</a:t>
            </a:r>
            <a:r>
              <a:rPr lang="en-US" sz="1600" dirty="0">
                <a:solidFill>
                  <a:srgbClr val="2E2C22"/>
                </a:solidFill>
                <a:latin typeface="Gill Sans MT" panose="020B0502020104020203" pitchFamily="34" charset="0"/>
              </a:rPr>
              <a:t>, Becky, Marina Apgar, and </a:t>
            </a:r>
            <a:r>
              <a:rPr lang="en-US" sz="1600" dirty="0" err="1">
                <a:solidFill>
                  <a:srgbClr val="2E2C22"/>
                </a:solidFill>
                <a:latin typeface="Gill Sans MT" panose="020B0502020104020203" pitchFamily="34" charset="0"/>
              </a:rPr>
              <a:t>Shandana</a:t>
            </a:r>
            <a:r>
              <a:rPr lang="en-US" sz="1600" dirty="0">
                <a:solidFill>
                  <a:srgbClr val="2E2C22"/>
                </a:solidFill>
                <a:latin typeface="Gill Sans MT" panose="020B0502020104020203" pitchFamily="34" charset="0"/>
              </a:rPr>
              <a:t> Khan Mohmand. “Guidance Note on Scaling up Social Norm Change.” K4D Emerging Issues Report. Brighton, UK: Institute of Development Studies, 2019. https://www.ids.ac.uk/publications/guidance-note-on-scaling-up-social-norm-change/ </a:t>
            </a:r>
          </a:p>
          <a:p>
            <a:pPr marL="457200" indent="-274320">
              <a:buFont typeface="Arial" panose="020B0604020202020204" pitchFamily="34" charset="0"/>
              <a:buChar char="•"/>
            </a:pPr>
            <a:r>
              <a:rPr lang="en-US" sz="1600" dirty="0" smtClean="0">
                <a:solidFill>
                  <a:srgbClr val="2E2C22"/>
                </a:solidFill>
                <a:latin typeface="Gill Sans MT" panose="020B0502020104020203" pitchFamily="34" charset="0"/>
              </a:rPr>
              <a:t>Weber</a:t>
            </a:r>
            <a:r>
              <a:rPr lang="en-US" sz="1600" dirty="0">
                <a:solidFill>
                  <a:srgbClr val="2E2C22"/>
                </a:solidFill>
                <a:latin typeface="Gill Sans MT" panose="020B0502020104020203" pitchFamily="34" charset="0"/>
              </a:rPr>
              <a:t>, Audrey and Betsy </a:t>
            </a:r>
            <a:r>
              <a:rPr lang="en-US" sz="1600" dirty="0" err="1">
                <a:solidFill>
                  <a:srgbClr val="2E2C22"/>
                </a:solidFill>
                <a:latin typeface="Gill Sans MT" panose="020B0502020104020203" pitchFamily="34" charset="0"/>
              </a:rPr>
              <a:t>Costenbader</a:t>
            </a:r>
            <a:r>
              <a:rPr lang="en-US" sz="1600" dirty="0">
                <a:solidFill>
                  <a:srgbClr val="2E2C22"/>
                </a:solidFill>
                <a:latin typeface="Gill Sans MT" panose="020B0502020104020203" pitchFamily="34" charset="0"/>
              </a:rPr>
              <a:t>. “What’s Documentation Got to Do With It? Examining the Evidence on Scale-Up of Social Norms Interventions for Adolescent and Youth Reproductive Health.” R&amp;E Search for Evidence, Oct. 16, 2019. https://researchforevidence.fhi360.org/whats-documentation-got-to-do-with-it-examining-the-evidence-on-scale-up-of-social-norms-interventions-for-adolescent-and-youth-reproductive-health </a:t>
            </a:r>
          </a:p>
          <a:p>
            <a:pPr marL="457200" indent="-274320">
              <a:spcAft>
                <a:spcPts val="2400"/>
              </a:spcAft>
              <a:buFont typeface="Arial" panose="020B0604020202020204" pitchFamily="34" charset="0"/>
              <a:buChar char="•"/>
            </a:pPr>
            <a:endParaRPr lang="en-US" sz="1600" dirty="0">
              <a:solidFill>
                <a:srgbClr val="2E2C22"/>
              </a:solidFill>
              <a:latin typeface="Gill Sans MT" panose="020B0502020104020203" pitchFamily="34" charset="0"/>
            </a:endParaRPr>
          </a:p>
        </p:txBody>
      </p:sp>
      <p:pic>
        <p:nvPicPr>
          <p:cNvPr id="9" name="Picture 8">
            <a:extLst>
              <a:ext uri="{FF2B5EF4-FFF2-40B4-BE49-F238E27FC236}">
                <a16:creationId xmlns:a16="http://schemas.microsoft.com/office/drawing/2014/main" id="{0513EBEF-CEA0-4596-AB9E-5ADB93A7ABAF}"/>
              </a:ext>
            </a:extLst>
          </p:cNvPr>
          <p:cNvPicPr>
            <a:picLocks noChangeAspect="1"/>
          </p:cNvPicPr>
          <p:nvPr/>
        </p:nvPicPr>
        <p:blipFill>
          <a:blip r:embed="rId2"/>
          <a:stretch>
            <a:fillRect/>
          </a:stretch>
        </p:blipFill>
        <p:spPr>
          <a:xfrm>
            <a:off x="12290" y="91149"/>
            <a:ext cx="5066215" cy="317019"/>
          </a:xfrm>
          <a:prstGeom prst="rect">
            <a:avLst/>
          </a:prstGeom>
        </p:spPr>
      </p:pic>
      <p:pic>
        <p:nvPicPr>
          <p:cNvPr id="10" name="Picture 9">
            <a:extLst>
              <a:ext uri="{FF2B5EF4-FFF2-40B4-BE49-F238E27FC236}">
                <a16:creationId xmlns:a16="http://schemas.microsoft.com/office/drawing/2014/main" id="{1468B277-A395-42AE-A7C8-CCBB21AFAE98}"/>
              </a:ext>
            </a:extLst>
          </p:cNvPr>
          <p:cNvPicPr>
            <a:picLocks noChangeAspect="1"/>
          </p:cNvPicPr>
          <p:nvPr/>
        </p:nvPicPr>
        <p:blipFill>
          <a:blip r:embed="rId3"/>
          <a:stretch>
            <a:fillRect/>
          </a:stretch>
        </p:blipFill>
        <p:spPr>
          <a:xfrm>
            <a:off x="6537961" y="9832"/>
            <a:ext cx="1127858" cy="390178"/>
          </a:xfrm>
          <a:prstGeom prst="rect">
            <a:avLst/>
          </a:prstGeom>
        </p:spPr>
      </p:pic>
    </p:spTree>
    <p:extLst>
      <p:ext uri="{BB962C8B-B14F-4D97-AF65-F5344CB8AC3E}">
        <p14:creationId xmlns:p14="http://schemas.microsoft.com/office/powerpoint/2010/main" val="3300877228"/>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SSAGES TEMPLATE">
  <a:themeElements>
    <a:clrScheme name="Passages Color Scheme">
      <a:dk1>
        <a:srgbClr val="D9D9D9"/>
      </a:dk1>
      <a:lt1>
        <a:srgbClr val="A6A7AC"/>
      </a:lt1>
      <a:dk2>
        <a:srgbClr val="53585F"/>
      </a:dk2>
      <a:lt2>
        <a:srgbClr val="DCDEE0"/>
      </a:lt2>
      <a:accent1>
        <a:srgbClr val="1E9457"/>
      </a:accent1>
      <a:accent2>
        <a:srgbClr val="2BB673"/>
      </a:accent2>
      <a:accent3>
        <a:srgbClr val="2BB4B6"/>
      </a:accent3>
      <a:accent4>
        <a:srgbClr val="2B6FB6"/>
      </a:accent4>
      <a:accent5>
        <a:srgbClr val="B62BB4"/>
      </a:accent5>
      <a:accent6>
        <a:srgbClr val="B4B62B"/>
      </a:accent6>
      <a:hlink>
        <a:srgbClr val="EDEDEE"/>
      </a:hlink>
      <a:folHlink>
        <a:srgbClr val="515257"/>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457"/>
        </a:solidFill>
        <a:ln w="3175" cap="flat">
          <a:noFill/>
          <a:miter lim="400000"/>
        </a:ln>
        <a:effectLst/>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ASSAGES TEMPLATE" id="{D936D644-2F06-7146-8F5F-02F3A8FBACAF}" vid="{41B6AED8-A31D-2C49-8862-DD6012C646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974</TotalTime>
  <Words>1268</Words>
  <Application>Microsoft Office PowerPoint</Application>
  <PresentationFormat>Custom</PresentationFormat>
  <Paragraphs>104</Paragraphs>
  <Slides>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Calibri</vt:lpstr>
      <vt:lpstr>Gill Sans</vt:lpstr>
      <vt:lpstr>Gill Sans MT</vt:lpstr>
      <vt:lpstr>Helvetica Light</vt:lpstr>
      <vt:lpstr>Montserrat-Regular</vt:lpstr>
      <vt:lpstr>Montserrat-SemiBold</vt:lpstr>
      <vt:lpstr>PT Sans</vt:lpstr>
      <vt:lpstr>Roboto Regular</vt:lpstr>
      <vt:lpstr>Wingdings</vt:lpstr>
      <vt:lpstr>PASSAGES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Handouts Module 5- Assessment</dc:title>
  <dc:creator>Jeannette Cachan</dc:creator>
  <cp:lastModifiedBy>Jamie Greenberg</cp:lastModifiedBy>
  <cp:revision>65</cp:revision>
  <dcterms:created xsi:type="dcterms:W3CDTF">2020-05-22T02:54:17Z</dcterms:created>
  <dcterms:modified xsi:type="dcterms:W3CDTF">2022-02-02T21:51:43Z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1917A194-12D6-4D2B-834C-33DE10FB0861</vt:lpwstr>
  </property>
  <property fmtid="{D5CDD505-2E9C-101B-9397-08002B2CF9AE}" pid="3" name="ArticulatePath">
    <vt:lpwstr>Handouts Module 5 - Scale Up</vt:lpwstr>
  </property>
</Properties>
</file>