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99" r:id="rId2"/>
    <p:sldMasterId id="2147483736" r:id="rId3"/>
    <p:sldMasterId id="2147483750" r:id="rId4"/>
  </p:sldMasterIdLst>
  <p:notesMasterIdLst>
    <p:notesMasterId r:id="rId25"/>
  </p:notesMasterIdLst>
  <p:sldIdLst>
    <p:sldId id="346" r:id="rId5"/>
    <p:sldId id="287" r:id="rId6"/>
    <p:sldId id="347" r:id="rId7"/>
    <p:sldId id="288" r:id="rId8"/>
    <p:sldId id="306" r:id="rId9"/>
    <p:sldId id="336" r:id="rId10"/>
    <p:sldId id="338" r:id="rId11"/>
    <p:sldId id="264" r:id="rId12"/>
    <p:sldId id="266" r:id="rId13"/>
    <p:sldId id="325" r:id="rId14"/>
    <p:sldId id="326" r:id="rId15"/>
    <p:sldId id="327" r:id="rId16"/>
    <p:sldId id="341" r:id="rId17"/>
    <p:sldId id="329" r:id="rId18"/>
    <p:sldId id="345" r:id="rId19"/>
    <p:sldId id="330" r:id="rId20"/>
    <p:sldId id="331" r:id="rId21"/>
    <p:sldId id="321" r:id="rId22"/>
    <p:sldId id="333" r:id="rId23"/>
    <p:sldId id="33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rubardt" initials="m" lastIdx="5" clrIdx="0"/>
  <p:cmAuthor id="2" name="Susan.Igras" initials="S" lastIdx="6" clrIdx="1"/>
  <p:cmAuthor id="3" name="Jennifer M. Keuler" initials="JMK" lastIdx="6" clrIdx="2"/>
  <p:cmAuthor id="4" name="Jennifer M. Gayles" initials="JMG" lastIdx="2" clrIdx="3">
    <p:extLst>
      <p:ext uri="{19B8F6BF-5375-455C-9EA6-DF929625EA0E}">
        <p15:presenceInfo xmlns:p15="http://schemas.microsoft.com/office/powerpoint/2012/main" userId="S-1-5-21-1644491937-1532298954-725345543-174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2F4"/>
    <a:srgbClr val="3C7483"/>
    <a:srgbClr val="C3DDE3"/>
    <a:srgbClr val="DAEA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3253" autoAdjust="0"/>
  </p:normalViewPr>
  <p:slideViewPr>
    <p:cSldViewPr snapToGrid="0">
      <p:cViewPr>
        <p:scale>
          <a:sx n="39" d="100"/>
          <a:sy n="39" d="100"/>
        </p:scale>
        <p:origin x="2736" y="1434"/>
      </p:cViewPr>
      <p:guideLst>
        <p:guide orient="horz" pos="2160"/>
        <p:guide pos="2880"/>
      </p:guideLst>
    </p:cSldViewPr>
  </p:slideViewPr>
  <p:notesTextViewPr>
    <p:cViewPr>
      <p:scale>
        <a:sx n="1" d="1"/>
        <a:sy n="1" d="1"/>
      </p:scale>
      <p:origin x="0" y="0"/>
    </p:cViewPr>
  </p:notesTextViewPr>
  <p:notesViewPr>
    <p:cSldViewPr snapToGrid="0">
      <p:cViewPr varScale="1">
        <p:scale>
          <a:sx n="63" d="100"/>
          <a:sy n="63" d="100"/>
        </p:scale>
        <p:origin x="167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369E34-45F2-4EE2-9E39-2F674FF76F1C}" type="doc">
      <dgm:prSet loTypeId="urn:microsoft.com/office/officeart/2005/8/layout/gear1" loCatId="cycle" qsTypeId="urn:microsoft.com/office/officeart/2005/8/quickstyle/simple4" qsCatId="simple" csTypeId="urn:microsoft.com/office/officeart/2005/8/colors/accent5_4" csCatId="accent5" phldr="1"/>
      <dgm:spPr/>
    </dgm:pt>
    <dgm:pt modelId="{96DCED3F-3F6E-42E8-9F4E-FBA6BEB6608E}">
      <dgm:prSet phldrT="[Text]" custT="1"/>
      <dgm:spPr>
        <a:solidFill>
          <a:schemeClr val="accent1">
            <a:lumMod val="50000"/>
          </a:schemeClr>
        </a:solidFill>
      </dgm:spPr>
      <dgm:t>
        <a:bodyPr/>
        <a:lstStyle/>
        <a:p>
          <a:r>
            <a:rPr lang="en-US" sz="1800" b="1" dirty="0" smtClean="0"/>
            <a:t> Influence social</a:t>
          </a:r>
          <a:endParaRPr lang="en-US" sz="1800" b="1" dirty="0"/>
        </a:p>
      </dgm:t>
    </dgm:pt>
    <dgm:pt modelId="{D3388C8D-C06C-4DD0-9940-B0420CD0E648}" type="parTrans" cxnId="{7513EE3D-5C76-4F5D-A92F-902AA9891E94}">
      <dgm:prSet/>
      <dgm:spPr/>
      <dgm:t>
        <a:bodyPr/>
        <a:lstStyle/>
        <a:p>
          <a:endParaRPr lang="en-US"/>
        </a:p>
      </dgm:t>
    </dgm:pt>
    <dgm:pt modelId="{5545DC39-9B78-40B0-B68A-E3D101C617C5}" type="sibTrans" cxnId="{7513EE3D-5C76-4F5D-A92F-902AA9891E94}">
      <dgm:prSet/>
      <dgm:spPr>
        <a:solidFill>
          <a:schemeClr val="accent1"/>
        </a:solidFill>
      </dgm:spPr>
      <dgm:t>
        <a:bodyPr/>
        <a:lstStyle/>
        <a:p>
          <a:endParaRPr lang="en-US"/>
        </a:p>
      </dgm:t>
    </dgm:pt>
    <dgm:pt modelId="{ADF1CC9C-2944-4579-996C-CD68A44AE81A}">
      <dgm:prSet phldrT="[Text]" custT="1"/>
      <dgm:spPr>
        <a:solidFill>
          <a:schemeClr val="accent1"/>
        </a:solidFill>
      </dgm:spPr>
      <dgm:t>
        <a:bodyPr/>
        <a:lstStyle/>
        <a:p>
          <a:r>
            <a:rPr lang="en-US" sz="1600" b="1" dirty="0" err="1" smtClean="0"/>
            <a:t>Appren-tissage</a:t>
          </a:r>
          <a:r>
            <a:rPr lang="en-US" sz="1600" b="1" dirty="0" smtClean="0"/>
            <a:t> Social </a:t>
          </a:r>
          <a:endParaRPr lang="en-US" sz="1600" b="1" dirty="0"/>
        </a:p>
      </dgm:t>
    </dgm:pt>
    <dgm:pt modelId="{14615C36-D674-40AA-9AAC-6BAF5302FCBD}" type="parTrans" cxnId="{32A47CC5-7800-4C66-86E8-EA62B92B72B9}">
      <dgm:prSet/>
      <dgm:spPr/>
      <dgm:t>
        <a:bodyPr/>
        <a:lstStyle/>
        <a:p>
          <a:endParaRPr lang="en-US"/>
        </a:p>
      </dgm:t>
    </dgm:pt>
    <dgm:pt modelId="{DE362528-9D9A-4830-899E-4174B6A07922}" type="sibTrans" cxnId="{32A47CC5-7800-4C66-86E8-EA62B92B72B9}">
      <dgm:prSet/>
      <dgm:spPr>
        <a:solidFill>
          <a:schemeClr val="accent1"/>
        </a:solidFill>
      </dgm:spPr>
      <dgm:t>
        <a:bodyPr/>
        <a:lstStyle/>
        <a:p>
          <a:endParaRPr lang="en-US"/>
        </a:p>
      </dgm:t>
    </dgm:pt>
    <dgm:pt modelId="{4B896457-AB25-45C8-8ACA-B21BCEC10C2E}">
      <dgm:prSet phldrT="[Text]" custT="1"/>
      <dgm:spPr>
        <a:solidFill>
          <a:schemeClr val="accent1"/>
        </a:solidFill>
      </dgm:spPr>
      <dgm:t>
        <a:bodyPr/>
        <a:lstStyle/>
        <a:p>
          <a:r>
            <a:rPr lang="en-US" sz="1600" b="1" dirty="0" err="1" smtClean="0"/>
            <a:t>Soutien</a:t>
          </a:r>
          <a:endParaRPr lang="en-US" sz="1600" b="1" dirty="0" smtClean="0"/>
        </a:p>
        <a:p>
          <a:r>
            <a:rPr lang="en-US" sz="1600" b="1" dirty="0" smtClean="0"/>
            <a:t>Social </a:t>
          </a:r>
          <a:endParaRPr lang="en-US" sz="1600" b="1" dirty="0"/>
        </a:p>
      </dgm:t>
    </dgm:pt>
    <dgm:pt modelId="{F7B27264-B92C-4388-802E-72533676B709}" type="parTrans" cxnId="{811955D8-4A13-4DA5-8619-753111BF73A5}">
      <dgm:prSet/>
      <dgm:spPr/>
      <dgm:t>
        <a:bodyPr/>
        <a:lstStyle/>
        <a:p>
          <a:endParaRPr lang="en-US"/>
        </a:p>
      </dgm:t>
    </dgm:pt>
    <dgm:pt modelId="{73FACB33-0347-40FA-B6B9-0DEA9B9267C2}" type="sibTrans" cxnId="{811955D8-4A13-4DA5-8619-753111BF73A5}">
      <dgm:prSet/>
      <dgm:spPr>
        <a:solidFill>
          <a:schemeClr val="accent1"/>
        </a:solidFill>
      </dgm:spPr>
      <dgm:t>
        <a:bodyPr/>
        <a:lstStyle/>
        <a:p>
          <a:endParaRPr lang="en-US"/>
        </a:p>
      </dgm:t>
    </dgm:pt>
    <dgm:pt modelId="{B319D76F-ADC4-40EB-AF4B-A780555FBDBC}" type="pres">
      <dgm:prSet presAssocID="{64369E34-45F2-4EE2-9E39-2F674FF76F1C}" presName="composite" presStyleCnt="0">
        <dgm:presLayoutVars>
          <dgm:chMax val="3"/>
          <dgm:animLvl val="lvl"/>
          <dgm:resizeHandles val="exact"/>
        </dgm:presLayoutVars>
      </dgm:prSet>
      <dgm:spPr/>
    </dgm:pt>
    <dgm:pt modelId="{B227D6EA-D2F6-45CF-BE63-E630E4A6D483}" type="pres">
      <dgm:prSet presAssocID="{96DCED3F-3F6E-42E8-9F4E-FBA6BEB6608E}" presName="gear1" presStyleLbl="node1" presStyleIdx="0" presStyleCnt="3" custScaleX="111364" custScaleY="117045" custLinFactNeighborX="3409">
        <dgm:presLayoutVars>
          <dgm:chMax val="1"/>
          <dgm:bulletEnabled val="1"/>
        </dgm:presLayoutVars>
      </dgm:prSet>
      <dgm:spPr/>
      <dgm:t>
        <a:bodyPr/>
        <a:lstStyle/>
        <a:p>
          <a:endParaRPr lang="en-US"/>
        </a:p>
      </dgm:t>
    </dgm:pt>
    <dgm:pt modelId="{97C3D94E-4584-4101-8221-5413DFD1DEDA}" type="pres">
      <dgm:prSet presAssocID="{96DCED3F-3F6E-42E8-9F4E-FBA6BEB6608E}" presName="gear1srcNode" presStyleLbl="node1" presStyleIdx="0" presStyleCnt="3"/>
      <dgm:spPr/>
      <dgm:t>
        <a:bodyPr/>
        <a:lstStyle/>
        <a:p>
          <a:endParaRPr lang="en-US"/>
        </a:p>
      </dgm:t>
    </dgm:pt>
    <dgm:pt modelId="{38FE9AC9-CF0D-4BFE-A798-0B72AF80498E}" type="pres">
      <dgm:prSet presAssocID="{96DCED3F-3F6E-42E8-9F4E-FBA6BEB6608E}" presName="gear1dstNode" presStyleLbl="node1" presStyleIdx="0" presStyleCnt="3"/>
      <dgm:spPr/>
      <dgm:t>
        <a:bodyPr/>
        <a:lstStyle/>
        <a:p>
          <a:endParaRPr lang="en-US"/>
        </a:p>
      </dgm:t>
    </dgm:pt>
    <dgm:pt modelId="{2BFD9C2F-51A7-4C72-A135-4E2E854BECE4}" type="pres">
      <dgm:prSet presAssocID="{ADF1CC9C-2944-4579-996C-CD68A44AE81A}" presName="gear2" presStyleLbl="node1" presStyleIdx="1" presStyleCnt="3" custScaleX="118028" custScaleY="118906" custLinFactNeighborX="-15625" custLinFactNeighborY="35486">
        <dgm:presLayoutVars>
          <dgm:chMax val="1"/>
          <dgm:bulletEnabled val="1"/>
        </dgm:presLayoutVars>
      </dgm:prSet>
      <dgm:spPr/>
      <dgm:t>
        <a:bodyPr/>
        <a:lstStyle/>
        <a:p>
          <a:endParaRPr lang="en-US"/>
        </a:p>
      </dgm:t>
    </dgm:pt>
    <dgm:pt modelId="{E0D834FF-2E4C-412B-8585-5FF02C4CE014}" type="pres">
      <dgm:prSet presAssocID="{ADF1CC9C-2944-4579-996C-CD68A44AE81A}" presName="gear2srcNode" presStyleLbl="node1" presStyleIdx="1" presStyleCnt="3"/>
      <dgm:spPr/>
      <dgm:t>
        <a:bodyPr/>
        <a:lstStyle/>
        <a:p>
          <a:endParaRPr lang="en-US"/>
        </a:p>
      </dgm:t>
    </dgm:pt>
    <dgm:pt modelId="{A8E2B832-A973-4E00-9EBF-3E67354BBB15}" type="pres">
      <dgm:prSet presAssocID="{ADF1CC9C-2944-4579-996C-CD68A44AE81A}" presName="gear2dstNode" presStyleLbl="node1" presStyleIdx="1" presStyleCnt="3"/>
      <dgm:spPr/>
      <dgm:t>
        <a:bodyPr/>
        <a:lstStyle/>
        <a:p>
          <a:endParaRPr lang="en-US"/>
        </a:p>
      </dgm:t>
    </dgm:pt>
    <dgm:pt modelId="{3B8A9D39-741D-4694-BE89-F8D9E4E7A7B0}" type="pres">
      <dgm:prSet presAssocID="{4B896457-AB25-45C8-8ACA-B21BCEC10C2E}" presName="gear3" presStyleLbl="node1" presStyleIdx="2" presStyleCnt="3"/>
      <dgm:spPr/>
      <dgm:t>
        <a:bodyPr/>
        <a:lstStyle/>
        <a:p>
          <a:endParaRPr lang="en-US"/>
        </a:p>
      </dgm:t>
    </dgm:pt>
    <dgm:pt modelId="{767D2740-F6B5-41AE-9206-D32379325A53}" type="pres">
      <dgm:prSet presAssocID="{4B896457-AB25-45C8-8ACA-B21BCEC10C2E}" presName="gear3tx" presStyleLbl="node1" presStyleIdx="2" presStyleCnt="3">
        <dgm:presLayoutVars>
          <dgm:chMax val="1"/>
          <dgm:bulletEnabled val="1"/>
        </dgm:presLayoutVars>
      </dgm:prSet>
      <dgm:spPr/>
      <dgm:t>
        <a:bodyPr/>
        <a:lstStyle/>
        <a:p>
          <a:endParaRPr lang="en-US"/>
        </a:p>
      </dgm:t>
    </dgm:pt>
    <dgm:pt modelId="{B0AF0605-B891-475A-846B-32B8408DD0DB}" type="pres">
      <dgm:prSet presAssocID="{4B896457-AB25-45C8-8ACA-B21BCEC10C2E}" presName="gear3srcNode" presStyleLbl="node1" presStyleIdx="2" presStyleCnt="3"/>
      <dgm:spPr/>
      <dgm:t>
        <a:bodyPr/>
        <a:lstStyle/>
        <a:p>
          <a:endParaRPr lang="en-US"/>
        </a:p>
      </dgm:t>
    </dgm:pt>
    <dgm:pt modelId="{9A4BCCAF-7D1F-4283-A239-A1B1CC5C93F8}" type="pres">
      <dgm:prSet presAssocID="{4B896457-AB25-45C8-8ACA-B21BCEC10C2E}" presName="gear3dstNode" presStyleLbl="node1" presStyleIdx="2" presStyleCnt="3"/>
      <dgm:spPr/>
      <dgm:t>
        <a:bodyPr/>
        <a:lstStyle/>
        <a:p>
          <a:endParaRPr lang="en-US"/>
        </a:p>
      </dgm:t>
    </dgm:pt>
    <dgm:pt modelId="{43908006-5B93-454F-B649-144C27072AB8}" type="pres">
      <dgm:prSet presAssocID="{5545DC39-9B78-40B0-B68A-E3D101C617C5}" presName="connector1" presStyleLbl="sibTrans2D1" presStyleIdx="0" presStyleCnt="3" custLinFactNeighborX="15109" custLinFactNeighborY="-3966"/>
      <dgm:spPr/>
      <dgm:t>
        <a:bodyPr/>
        <a:lstStyle/>
        <a:p>
          <a:endParaRPr lang="en-US"/>
        </a:p>
      </dgm:t>
    </dgm:pt>
    <dgm:pt modelId="{FA001A0F-F872-41BF-A37F-D283942DC9A2}" type="pres">
      <dgm:prSet presAssocID="{DE362528-9D9A-4830-899E-4174B6A07922}" presName="connector2" presStyleLbl="sibTrans2D1" presStyleIdx="1" presStyleCnt="3" custLinFactNeighborX="-23785" custLinFactNeighborY="17924"/>
      <dgm:spPr/>
      <dgm:t>
        <a:bodyPr/>
        <a:lstStyle/>
        <a:p>
          <a:endParaRPr lang="en-US"/>
        </a:p>
      </dgm:t>
    </dgm:pt>
    <dgm:pt modelId="{D660687A-49FD-45A9-8B52-A8A3EFD8FE80}" type="pres">
      <dgm:prSet presAssocID="{73FACB33-0347-40FA-B6B9-0DEA9B9267C2}" presName="connector3" presStyleLbl="sibTrans2D1" presStyleIdx="2" presStyleCnt="3"/>
      <dgm:spPr/>
      <dgm:t>
        <a:bodyPr/>
        <a:lstStyle/>
        <a:p>
          <a:endParaRPr lang="en-US"/>
        </a:p>
      </dgm:t>
    </dgm:pt>
  </dgm:ptLst>
  <dgm:cxnLst>
    <dgm:cxn modelId="{223A4C67-FB82-49E5-BA51-1DA993E7F198}" type="presOf" srcId="{DE362528-9D9A-4830-899E-4174B6A07922}" destId="{FA001A0F-F872-41BF-A37F-D283942DC9A2}" srcOrd="0" destOrd="0" presId="urn:microsoft.com/office/officeart/2005/8/layout/gear1"/>
    <dgm:cxn modelId="{D24B0B94-5BCC-4135-BE75-7F15C85871FE}" type="presOf" srcId="{4B896457-AB25-45C8-8ACA-B21BCEC10C2E}" destId="{3B8A9D39-741D-4694-BE89-F8D9E4E7A7B0}" srcOrd="0" destOrd="0" presId="urn:microsoft.com/office/officeart/2005/8/layout/gear1"/>
    <dgm:cxn modelId="{BEEBA656-876B-4BCE-B907-A026C48CD1FE}" type="presOf" srcId="{4B896457-AB25-45C8-8ACA-B21BCEC10C2E}" destId="{767D2740-F6B5-41AE-9206-D32379325A53}" srcOrd="1" destOrd="0" presId="urn:microsoft.com/office/officeart/2005/8/layout/gear1"/>
    <dgm:cxn modelId="{E0AEE11E-F46B-4DC2-8139-E211B696ACB2}" type="presOf" srcId="{4B896457-AB25-45C8-8ACA-B21BCEC10C2E}" destId="{B0AF0605-B891-475A-846B-32B8408DD0DB}" srcOrd="2" destOrd="0" presId="urn:microsoft.com/office/officeart/2005/8/layout/gear1"/>
    <dgm:cxn modelId="{EB361525-BACF-4A24-99F1-CD3B6262376F}" type="presOf" srcId="{64369E34-45F2-4EE2-9E39-2F674FF76F1C}" destId="{B319D76F-ADC4-40EB-AF4B-A780555FBDBC}" srcOrd="0" destOrd="0" presId="urn:microsoft.com/office/officeart/2005/8/layout/gear1"/>
    <dgm:cxn modelId="{C3F83DCA-79EB-4B2D-9276-C0445BF8A835}" type="presOf" srcId="{5545DC39-9B78-40B0-B68A-E3D101C617C5}" destId="{43908006-5B93-454F-B649-144C27072AB8}" srcOrd="0" destOrd="0" presId="urn:microsoft.com/office/officeart/2005/8/layout/gear1"/>
    <dgm:cxn modelId="{1E205801-5689-42F2-BDD4-251A6DC74DF2}" type="presOf" srcId="{96DCED3F-3F6E-42E8-9F4E-FBA6BEB6608E}" destId="{97C3D94E-4584-4101-8221-5413DFD1DEDA}" srcOrd="1" destOrd="0" presId="urn:microsoft.com/office/officeart/2005/8/layout/gear1"/>
    <dgm:cxn modelId="{A623113A-A651-4F26-8F8C-9F3520B3C0FF}" type="presOf" srcId="{ADF1CC9C-2944-4579-996C-CD68A44AE81A}" destId="{A8E2B832-A973-4E00-9EBF-3E67354BBB15}" srcOrd="2" destOrd="0" presId="urn:microsoft.com/office/officeart/2005/8/layout/gear1"/>
    <dgm:cxn modelId="{7513EE3D-5C76-4F5D-A92F-902AA9891E94}" srcId="{64369E34-45F2-4EE2-9E39-2F674FF76F1C}" destId="{96DCED3F-3F6E-42E8-9F4E-FBA6BEB6608E}" srcOrd="0" destOrd="0" parTransId="{D3388C8D-C06C-4DD0-9940-B0420CD0E648}" sibTransId="{5545DC39-9B78-40B0-B68A-E3D101C617C5}"/>
    <dgm:cxn modelId="{811955D8-4A13-4DA5-8619-753111BF73A5}" srcId="{64369E34-45F2-4EE2-9E39-2F674FF76F1C}" destId="{4B896457-AB25-45C8-8ACA-B21BCEC10C2E}" srcOrd="2" destOrd="0" parTransId="{F7B27264-B92C-4388-802E-72533676B709}" sibTransId="{73FACB33-0347-40FA-B6B9-0DEA9B9267C2}"/>
    <dgm:cxn modelId="{32A47CC5-7800-4C66-86E8-EA62B92B72B9}" srcId="{64369E34-45F2-4EE2-9E39-2F674FF76F1C}" destId="{ADF1CC9C-2944-4579-996C-CD68A44AE81A}" srcOrd="1" destOrd="0" parTransId="{14615C36-D674-40AA-9AAC-6BAF5302FCBD}" sibTransId="{DE362528-9D9A-4830-899E-4174B6A07922}"/>
    <dgm:cxn modelId="{C5BDD165-2930-4A1E-A692-EBE64B993878}" type="presOf" srcId="{ADF1CC9C-2944-4579-996C-CD68A44AE81A}" destId="{2BFD9C2F-51A7-4C72-A135-4E2E854BECE4}" srcOrd="0" destOrd="0" presId="urn:microsoft.com/office/officeart/2005/8/layout/gear1"/>
    <dgm:cxn modelId="{AC65FBC4-30D3-4880-803C-026F998F4207}" type="presOf" srcId="{73FACB33-0347-40FA-B6B9-0DEA9B9267C2}" destId="{D660687A-49FD-45A9-8B52-A8A3EFD8FE80}" srcOrd="0" destOrd="0" presId="urn:microsoft.com/office/officeart/2005/8/layout/gear1"/>
    <dgm:cxn modelId="{B6E393D6-D410-4411-ABC9-F8C2CCFDF3A1}" type="presOf" srcId="{ADF1CC9C-2944-4579-996C-CD68A44AE81A}" destId="{E0D834FF-2E4C-412B-8585-5FF02C4CE014}" srcOrd="1" destOrd="0" presId="urn:microsoft.com/office/officeart/2005/8/layout/gear1"/>
    <dgm:cxn modelId="{43ED3496-9DC4-4DDD-9961-E021287954C3}" type="presOf" srcId="{96DCED3F-3F6E-42E8-9F4E-FBA6BEB6608E}" destId="{B227D6EA-D2F6-45CF-BE63-E630E4A6D483}" srcOrd="0" destOrd="0" presId="urn:microsoft.com/office/officeart/2005/8/layout/gear1"/>
    <dgm:cxn modelId="{060B7B7D-7667-4174-A0E0-630BDDAEC1E4}" type="presOf" srcId="{96DCED3F-3F6E-42E8-9F4E-FBA6BEB6608E}" destId="{38FE9AC9-CF0D-4BFE-A798-0B72AF80498E}" srcOrd="2" destOrd="0" presId="urn:microsoft.com/office/officeart/2005/8/layout/gear1"/>
    <dgm:cxn modelId="{066349EB-F430-4AE5-B3A4-C21816EA644B}" type="presOf" srcId="{4B896457-AB25-45C8-8ACA-B21BCEC10C2E}" destId="{9A4BCCAF-7D1F-4283-A239-A1B1CC5C93F8}" srcOrd="3" destOrd="0" presId="urn:microsoft.com/office/officeart/2005/8/layout/gear1"/>
    <dgm:cxn modelId="{25A547FB-EF80-4198-AFB3-D7802C655144}" type="presParOf" srcId="{B319D76F-ADC4-40EB-AF4B-A780555FBDBC}" destId="{B227D6EA-D2F6-45CF-BE63-E630E4A6D483}" srcOrd="0" destOrd="0" presId="urn:microsoft.com/office/officeart/2005/8/layout/gear1"/>
    <dgm:cxn modelId="{2ADF0409-4A4E-40EA-A0CC-7C5BB9E82216}" type="presParOf" srcId="{B319D76F-ADC4-40EB-AF4B-A780555FBDBC}" destId="{97C3D94E-4584-4101-8221-5413DFD1DEDA}" srcOrd="1" destOrd="0" presId="urn:microsoft.com/office/officeart/2005/8/layout/gear1"/>
    <dgm:cxn modelId="{ED701002-E228-4A3C-A25B-3F310EB94255}" type="presParOf" srcId="{B319D76F-ADC4-40EB-AF4B-A780555FBDBC}" destId="{38FE9AC9-CF0D-4BFE-A798-0B72AF80498E}" srcOrd="2" destOrd="0" presId="urn:microsoft.com/office/officeart/2005/8/layout/gear1"/>
    <dgm:cxn modelId="{C93B5F95-A088-4E60-91D7-25FCD7606D6B}" type="presParOf" srcId="{B319D76F-ADC4-40EB-AF4B-A780555FBDBC}" destId="{2BFD9C2F-51A7-4C72-A135-4E2E854BECE4}" srcOrd="3" destOrd="0" presId="urn:microsoft.com/office/officeart/2005/8/layout/gear1"/>
    <dgm:cxn modelId="{0818B67B-2359-467A-95A2-0236A7B308CD}" type="presParOf" srcId="{B319D76F-ADC4-40EB-AF4B-A780555FBDBC}" destId="{E0D834FF-2E4C-412B-8585-5FF02C4CE014}" srcOrd="4" destOrd="0" presId="urn:microsoft.com/office/officeart/2005/8/layout/gear1"/>
    <dgm:cxn modelId="{09CA994E-3F47-44CC-84B8-4590D7CEC943}" type="presParOf" srcId="{B319D76F-ADC4-40EB-AF4B-A780555FBDBC}" destId="{A8E2B832-A973-4E00-9EBF-3E67354BBB15}" srcOrd="5" destOrd="0" presId="urn:microsoft.com/office/officeart/2005/8/layout/gear1"/>
    <dgm:cxn modelId="{10D6F7E7-0656-41AE-8C02-66B29FFF842E}" type="presParOf" srcId="{B319D76F-ADC4-40EB-AF4B-A780555FBDBC}" destId="{3B8A9D39-741D-4694-BE89-F8D9E4E7A7B0}" srcOrd="6" destOrd="0" presId="urn:microsoft.com/office/officeart/2005/8/layout/gear1"/>
    <dgm:cxn modelId="{F130ADAD-3A23-4E3F-BD1B-411BEBAA076A}" type="presParOf" srcId="{B319D76F-ADC4-40EB-AF4B-A780555FBDBC}" destId="{767D2740-F6B5-41AE-9206-D32379325A53}" srcOrd="7" destOrd="0" presId="urn:microsoft.com/office/officeart/2005/8/layout/gear1"/>
    <dgm:cxn modelId="{52AFE31D-0E34-47A4-BF99-8AE8EB6D97C8}" type="presParOf" srcId="{B319D76F-ADC4-40EB-AF4B-A780555FBDBC}" destId="{B0AF0605-B891-475A-846B-32B8408DD0DB}" srcOrd="8" destOrd="0" presId="urn:microsoft.com/office/officeart/2005/8/layout/gear1"/>
    <dgm:cxn modelId="{742E0977-E207-4431-B2BD-F9D8D3EEB9F4}" type="presParOf" srcId="{B319D76F-ADC4-40EB-AF4B-A780555FBDBC}" destId="{9A4BCCAF-7D1F-4283-A239-A1B1CC5C93F8}" srcOrd="9" destOrd="0" presId="urn:microsoft.com/office/officeart/2005/8/layout/gear1"/>
    <dgm:cxn modelId="{62482D48-04BA-4049-B147-C114F7BD65AC}" type="presParOf" srcId="{B319D76F-ADC4-40EB-AF4B-A780555FBDBC}" destId="{43908006-5B93-454F-B649-144C27072AB8}" srcOrd="10" destOrd="0" presId="urn:microsoft.com/office/officeart/2005/8/layout/gear1"/>
    <dgm:cxn modelId="{44529C74-2C3F-45EE-A6E8-BF8D12E65628}" type="presParOf" srcId="{B319D76F-ADC4-40EB-AF4B-A780555FBDBC}" destId="{FA001A0F-F872-41BF-A37F-D283942DC9A2}" srcOrd="11" destOrd="0" presId="urn:microsoft.com/office/officeart/2005/8/layout/gear1"/>
    <dgm:cxn modelId="{C2A166F6-8B7D-4EAB-A2F3-502F45182633}" type="presParOf" srcId="{B319D76F-ADC4-40EB-AF4B-A780555FBDBC}" destId="{D660687A-49FD-45A9-8B52-A8A3EFD8FE80}"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7D6EA-D2F6-45CF-BE63-E630E4A6D483}">
      <dsp:nvSpPr>
        <dsp:cNvPr id="0" name=""/>
        <dsp:cNvSpPr/>
      </dsp:nvSpPr>
      <dsp:spPr>
        <a:xfrm>
          <a:off x="2537917" y="1453246"/>
          <a:ext cx="2344328" cy="2463919"/>
        </a:xfrm>
        <a:prstGeom prst="gear9">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 Influence social</a:t>
          </a:r>
          <a:endParaRPr lang="en-US" sz="1800" b="1" kern="1200" dirty="0"/>
        </a:p>
      </dsp:txBody>
      <dsp:txXfrm>
        <a:off x="3009231" y="2022462"/>
        <a:ext cx="1401700" cy="1281873"/>
      </dsp:txXfrm>
    </dsp:sp>
    <dsp:sp modelId="{2BFD9C2F-51A7-4C72-A135-4E2E854BECE4}">
      <dsp:nvSpPr>
        <dsp:cNvPr id="0" name=""/>
        <dsp:cNvSpPr/>
      </dsp:nvSpPr>
      <dsp:spPr>
        <a:xfrm>
          <a:off x="983759" y="1533645"/>
          <a:ext cx="1806990" cy="1820432"/>
        </a:xfrm>
        <a:prstGeom prst="gear6">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err="1" smtClean="0"/>
            <a:t>Appren-tissage</a:t>
          </a:r>
          <a:r>
            <a:rPr lang="en-US" sz="1600" b="1" kern="1200" dirty="0" smtClean="0"/>
            <a:t> Social </a:t>
          </a:r>
          <a:endParaRPr lang="en-US" sz="1600" b="1" kern="1200" dirty="0"/>
        </a:p>
      </dsp:txBody>
      <dsp:txXfrm>
        <a:off x="1438674" y="1993293"/>
        <a:ext cx="897160" cy="901136"/>
      </dsp:txXfrm>
    </dsp:sp>
    <dsp:sp modelId="{3B8A9D39-741D-4694-BE89-F8D9E4E7A7B0}">
      <dsp:nvSpPr>
        <dsp:cNvPr id="0" name=""/>
        <dsp:cNvSpPr/>
      </dsp:nvSpPr>
      <dsp:spPr>
        <a:xfrm rot="20700000">
          <a:off x="2218486" y="78860"/>
          <a:ext cx="1500052" cy="1500052"/>
        </a:xfrm>
        <a:prstGeom prst="gear6">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err="1" smtClean="0"/>
            <a:t>Soutien</a:t>
          </a:r>
          <a:endParaRPr lang="en-US" sz="1600" b="1" kern="1200" dirty="0" smtClean="0"/>
        </a:p>
        <a:p>
          <a:pPr lvl="0" algn="ctr" defTabSz="711200">
            <a:lnSpc>
              <a:spcPct val="90000"/>
            </a:lnSpc>
            <a:spcBef>
              <a:spcPct val="0"/>
            </a:spcBef>
            <a:spcAft>
              <a:spcPct val="35000"/>
            </a:spcAft>
          </a:pPr>
          <a:r>
            <a:rPr lang="en-US" sz="1600" b="1" kern="1200" dirty="0" smtClean="0"/>
            <a:t>Social </a:t>
          </a:r>
          <a:endParaRPr lang="en-US" sz="1600" b="1" kern="1200" dirty="0"/>
        </a:p>
      </dsp:txBody>
      <dsp:txXfrm rot="-20700000">
        <a:off x="2547491" y="407866"/>
        <a:ext cx="842041" cy="842041"/>
      </dsp:txXfrm>
    </dsp:sp>
    <dsp:sp modelId="{43908006-5B93-454F-B649-144C27072AB8}">
      <dsp:nvSpPr>
        <dsp:cNvPr id="0" name=""/>
        <dsp:cNvSpPr/>
      </dsp:nvSpPr>
      <dsp:spPr>
        <a:xfrm>
          <a:off x="2827032" y="1210391"/>
          <a:ext cx="2694533" cy="2694533"/>
        </a:xfrm>
        <a:prstGeom prst="circularArrow">
          <a:avLst>
            <a:gd name="adj1" fmla="val 4688"/>
            <a:gd name="adj2" fmla="val 299029"/>
            <a:gd name="adj3" fmla="val 2506869"/>
            <a:gd name="adj4" fmla="val 15881451"/>
            <a:gd name="adj5" fmla="val 5469"/>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sp>
    <dsp:sp modelId="{FA001A0F-F872-41BF-A37F-D283942DC9A2}">
      <dsp:nvSpPr>
        <dsp:cNvPr id="0" name=""/>
        <dsp:cNvSpPr/>
      </dsp:nvSpPr>
      <dsp:spPr>
        <a:xfrm>
          <a:off x="624193" y="1148815"/>
          <a:ext cx="1957746" cy="1957746"/>
        </a:xfrm>
        <a:prstGeom prst="leftCircularArrow">
          <a:avLst>
            <a:gd name="adj1" fmla="val 6452"/>
            <a:gd name="adj2" fmla="val 429999"/>
            <a:gd name="adj3" fmla="val 10489124"/>
            <a:gd name="adj4" fmla="val 14837806"/>
            <a:gd name="adj5" fmla="val 7527"/>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sp>
    <dsp:sp modelId="{D660687A-49FD-45A9-8B52-A8A3EFD8FE80}">
      <dsp:nvSpPr>
        <dsp:cNvPr id="0" name=""/>
        <dsp:cNvSpPr/>
      </dsp:nvSpPr>
      <dsp:spPr>
        <a:xfrm>
          <a:off x="1871508" y="-248132"/>
          <a:ext cx="2110845" cy="2110845"/>
        </a:xfrm>
        <a:prstGeom prst="circularArrow">
          <a:avLst>
            <a:gd name="adj1" fmla="val 5984"/>
            <a:gd name="adj2" fmla="val 394124"/>
            <a:gd name="adj3" fmla="val 13313824"/>
            <a:gd name="adj4" fmla="val 10508221"/>
            <a:gd name="adj5" fmla="val 6981"/>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18AFDE-A427-4451-A21B-2C99E269A92E}" type="datetimeFigureOut">
              <a:rPr lang="en-US" smtClean="0"/>
              <a:t>4/27/2017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39F546-B9B1-443B-B4A4-2B2EC3C5770C}" type="slidenum">
              <a:rPr lang="en-US" smtClean="0"/>
              <a:t>‹#›</a:t>
            </a:fld>
            <a:endParaRPr lang="en-US"/>
          </a:p>
        </p:txBody>
      </p:sp>
    </p:spTree>
    <p:extLst>
      <p:ext uri="{BB962C8B-B14F-4D97-AF65-F5344CB8AC3E}">
        <p14:creationId xmlns:p14="http://schemas.microsoft.com/office/powerpoint/2010/main" val="389921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fr-FR" noProof="0" dirty="0" smtClean="0"/>
              <a:t>Pourquoi les femmes qui ne veulent pas tomber enceinte n’utilisent pas la</a:t>
            </a:r>
            <a:r>
              <a:rPr lang="fr-FR" baseline="0" noProof="0" dirty="0" smtClean="0"/>
              <a:t> PF</a:t>
            </a:r>
            <a:r>
              <a:rPr lang="fr-FR" noProof="0" dirty="0" smtClean="0"/>
              <a:t>? </a:t>
            </a:r>
          </a:p>
          <a:p>
            <a:r>
              <a:rPr lang="fr-FR" noProof="0" dirty="0" smtClean="0"/>
              <a:t>Cout, situation géographique, qualité</a:t>
            </a:r>
            <a:r>
              <a:rPr lang="fr-FR" baseline="0" noProof="0" dirty="0" smtClean="0"/>
              <a:t> et accès social (manque de communication au sein du couple, aucun pouvoir de décision</a:t>
            </a:r>
          </a:p>
          <a:p>
            <a:endParaRPr lang="fr-FR" noProof="0" dirty="0" smtClean="0"/>
          </a:p>
          <a:p>
            <a:r>
              <a:rPr lang="fr-FR" noProof="0" dirty="0" smtClean="0"/>
              <a:t>Pourquoi les femmes penseraient qu’elles ne risquent</a:t>
            </a:r>
            <a:r>
              <a:rPr lang="fr-FR" baseline="0" noProof="0" dirty="0" smtClean="0"/>
              <a:t> pas de tomber enceinte alors que c’est possible</a:t>
            </a:r>
            <a:r>
              <a:rPr lang="fr-FR" noProof="0" dirty="0" smtClean="0"/>
              <a:t>?</a:t>
            </a:r>
            <a:r>
              <a:rPr lang="fr-FR" baseline="0" noProof="0" dirty="0" smtClean="0"/>
              <a:t> </a:t>
            </a:r>
          </a:p>
          <a:p>
            <a:r>
              <a:rPr lang="fr-FR" noProof="0" dirty="0" smtClean="0"/>
              <a:t>Utilisation de méthode traditionnelle/ peu efficace,  allaitement</a:t>
            </a:r>
            <a:r>
              <a:rPr lang="fr-FR" baseline="0" noProof="0" dirty="0" smtClean="0"/>
              <a:t>, relations sexuels peu fréquentes</a:t>
            </a:r>
            <a:endParaRPr lang="fr-FR" noProof="0" dirty="0"/>
          </a:p>
        </p:txBody>
      </p:sp>
      <p:sp>
        <p:nvSpPr>
          <p:cNvPr id="4" name="Slide Number Placeholder 3"/>
          <p:cNvSpPr>
            <a:spLocks noGrp="1"/>
          </p:cNvSpPr>
          <p:nvPr>
            <p:ph type="sldNum" sz="quarter" idx="10"/>
          </p:nvPr>
        </p:nvSpPr>
        <p:spPr/>
        <p:txBody>
          <a:bodyPr/>
          <a:lstStyle/>
          <a:p>
            <a:pPr>
              <a:defRPr/>
            </a:pPr>
            <a:fld id="{456F61FE-4FC3-4A87-BA1C-7D4D63A94817}" type="slidenum">
              <a:rPr lang="es-GT" smtClean="0"/>
              <a:pPr>
                <a:defRPr/>
              </a:pPr>
              <a:t>2</a:t>
            </a:fld>
            <a:endParaRPr lang="es-GT" dirty="0"/>
          </a:p>
        </p:txBody>
      </p:sp>
    </p:spTree>
    <p:extLst>
      <p:ext uri="{BB962C8B-B14F-4D97-AF65-F5344CB8AC3E}">
        <p14:creationId xmlns:p14="http://schemas.microsoft.com/office/powerpoint/2010/main" val="281233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fr-FR" noProof="0" dirty="0" smtClean="0"/>
              <a:t>Les leaders des</a:t>
            </a:r>
            <a:r>
              <a:rPr lang="fr-FR" baseline="0" noProof="0" dirty="0" smtClean="0"/>
              <a:t> groups sont souvent aussi de personnes influents. Ils peuvent être de connecteurs ou des influenceurs dans la communauté. </a:t>
            </a:r>
          </a:p>
        </p:txBody>
      </p:sp>
      <p:sp>
        <p:nvSpPr>
          <p:cNvPr id="4" name="Slide Number Placeholder 3"/>
          <p:cNvSpPr>
            <a:spLocks noGrp="1"/>
          </p:cNvSpPr>
          <p:nvPr>
            <p:ph type="sldNum" sz="quarter" idx="10"/>
          </p:nvPr>
        </p:nvSpPr>
        <p:spPr/>
        <p:txBody>
          <a:bodyPr/>
          <a:lstStyle/>
          <a:p>
            <a:fld id="{4739F546-B9B1-443B-B4A4-2B2EC3C5770C}" type="slidenum">
              <a:rPr lang="en-US" smtClean="0"/>
              <a:t>12</a:t>
            </a:fld>
            <a:endParaRPr lang="en-US"/>
          </a:p>
        </p:txBody>
      </p:sp>
    </p:spTree>
    <p:extLst>
      <p:ext uri="{BB962C8B-B14F-4D97-AF65-F5344CB8AC3E}">
        <p14:creationId xmlns:p14="http://schemas.microsoft.com/office/powerpoint/2010/main" val="1825574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defTabSz="904159">
              <a:defRPr/>
            </a:pPr>
            <a:r>
              <a:rPr lang="fr-FR" baseline="0" noProof="0" dirty="0" smtClean="0"/>
              <a:t>Si nous pouvons influencer les liens entre les gens, nous pouvons influencer la diffusion d’apprentissage ou des normes. En TJ, nous essayons de renforcer les liens entre le personnel de santé et les groupes dans la communauté</a:t>
            </a:r>
            <a:r>
              <a:rPr lang="en-US" baseline="0" dirty="0" smtClean="0"/>
              <a:t>. </a:t>
            </a:r>
          </a:p>
          <a:p>
            <a:pPr defTabSz="904159">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456F61FE-4FC3-4A87-BA1C-7D4D63A94817}" type="slidenum">
              <a:rPr lang="es-GT" smtClean="0"/>
              <a:pPr>
                <a:defRPr/>
              </a:pPr>
              <a:t>14</a:t>
            </a:fld>
            <a:endParaRPr lang="es-GT"/>
          </a:p>
        </p:txBody>
      </p:sp>
    </p:spTree>
    <p:extLst>
      <p:ext uri="{BB962C8B-B14F-4D97-AF65-F5344CB8AC3E}">
        <p14:creationId xmlns:p14="http://schemas.microsoft.com/office/powerpoint/2010/main" val="3481751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Ces</a:t>
            </a:r>
            <a:r>
              <a:rPr lang="en-US" dirty="0" smtClean="0"/>
              <a:t> </a:t>
            </a:r>
            <a:r>
              <a:rPr lang="en-US" dirty="0" err="1" smtClean="0"/>
              <a:t>groupes</a:t>
            </a:r>
            <a:r>
              <a:rPr lang="en-US" baseline="0" dirty="0" smtClean="0"/>
              <a:t> </a:t>
            </a:r>
            <a:r>
              <a:rPr lang="en-US" baseline="0" dirty="0" err="1" smtClean="0"/>
              <a:t>ou</a:t>
            </a:r>
            <a:r>
              <a:rPr lang="en-US" baseline="0" dirty="0" smtClean="0"/>
              <a:t> leaders </a:t>
            </a:r>
            <a:r>
              <a:rPr lang="fr-FR" sz="1200" dirty="0" smtClean="0"/>
              <a:t>pourraient ou pourraient ne pas être les mêmes groupes et personnes avec qui le projet travaillent déjà – l’essential ici est qu’ils soient INFLUENTS</a:t>
            </a:r>
            <a:r>
              <a:rPr lang="en-US" sz="1200" dirty="0" smtClean="0"/>
              <a:t>.</a:t>
            </a:r>
          </a:p>
          <a:p>
            <a:endParaRPr lang="en-US" dirty="0"/>
          </a:p>
        </p:txBody>
      </p:sp>
      <p:sp>
        <p:nvSpPr>
          <p:cNvPr id="4" name="Slide Number Placeholder 3"/>
          <p:cNvSpPr>
            <a:spLocks noGrp="1"/>
          </p:cNvSpPr>
          <p:nvPr>
            <p:ph type="sldNum" sz="quarter" idx="10"/>
          </p:nvPr>
        </p:nvSpPr>
        <p:spPr/>
        <p:txBody>
          <a:bodyPr/>
          <a:lstStyle/>
          <a:p>
            <a:fld id="{4739F546-B9B1-443B-B4A4-2B2EC3C5770C}" type="slidenum">
              <a:rPr lang="en-US" smtClean="0"/>
              <a:t>16</a:t>
            </a:fld>
            <a:endParaRPr lang="en-US"/>
          </a:p>
        </p:txBody>
      </p:sp>
    </p:spTree>
    <p:extLst>
      <p:ext uri="{BB962C8B-B14F-4D97-AF65-F5344CB8AC3E}">
        <p14:creationId xmlns:p14="http://schemas.microsoft.com/office/powerpoint/2010/main" val="1785785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fr-FR" noProof="0" dirty="0" smtClean="0"/>
              <a:t>Les actions des Personnes Influentes sont définies de manière informelle et selon la</a:t>
            </a:r>
            <a:r>
              <a:rPr lang="fr-FR" baseline="0" noProof="0" dirty="0" smtClean="0"/>
              <a:t> manière dont un leader donne voit qu’ils peuvent augmenter leur influence. Ca ne développe pas des plans d’action spécifiques.</a:t>
            </a:r>
            <a:endParaRPr lang="fr-FR" noProof="0" dirty="0"/>
          </a:p>
        </p:txBody>
      </p:sp>
      <p:sp>
        <p:nvSpPr>
          <p:cNvPr id="4" name="Slide Number Placeholder 3"/>
          <p:cNvSpPr>
            <a:spLocks noGrp="1"/>
          </p:cNvSpPr>
          <p:nvPr>
            <p:ph type="sldNum" sz="quarter" idx="10"/>
          </p:nvPr>
        </p:nvSpPr>
        <p:spPr/>
        <p:txBody>
          <a:bodyPr/>
          <a:lstStyle/>
          <a:p>
            <a:fld id="{4739F546-B9B1-443B-B4A4-2B2EC3C5770C}" type="slidenum">
              <a:rPr lang="en-US" smtClean="0"/>
              <a:t>18</a:t>
            </a:fld>
            <a:endParaRPr lang="en-US"/>
          </a:p>
        </p:txBody>
      </p:sp>
    </p:spTree>
    <p:extLst>
      <p:ext uri="{BB962C8B-B14F-4D97-AF65-F5344CB8AC3E}">
        <p14:creationId xmlns:p14="http://schemas.microsoft.com/office/powerpoint/2010/main" val="4055352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Ces programmes sont suivis par un plus grand nombre que les discussions en groupe, mais les thèmes de discussion sont renforcés car ils utilisent les mêmes matériels</a:t>
            </a:r>
            <a:r>
              <a:rPr lang="en-US" sz="1200" dirty="0" smtClean="0"/>
              <a:t>. </a:t>
            </a:r>
          </a:p>
          <a:p>
            <a:endParaRPr lang="en-US" dirty="0"/>
          </a:p>
        </p:txBody>
      </p:sp>
      <p:sp>
        <p:nvSpPr>
          <p:cNvPr id="4" name="Slide Number Placeholder 3"/>
          <p:cNvSpPr>
            <a:spLocks noGrp="1"/>
          </p:cNvSpPr>
          <p:nvPr>
            <p:ph type="sldNum" sz="quarter" idx="10"/>
          </p:nvPr>
        </p:nvSpPr>
        <p:spPr/>
        <p:txBody>
          <a:bodyPr/>
          <a:lstStyle/>
          <a:p>
            <a:fld id="{4739F546-B9B1-443B-B4A4-2B2EC3C5770C}" type="slidenum">
              <a:rPr lang="en-US" smtClean="0"/>
              <a:t>19</a:t>
            </a:fld>
            <a:endParaRPr lang="en-US"/>
          </a:p>
        </p:txBody>
      </p:sp>
    </p:spTree>
    <p:extLst>
      <p:ext uri="{BB962C8B-B14F-4D97-AF65-F5344CB8AC3E}">
        <p14:creationId xmlns:p14="http://schemas.microsoft.com/office/powerpoint/2010/main" val="892846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fr-FR" altLang="fr-FR" dirty="0" smtClean="0"/>
              <a:t>Il a été convenu que les 4 conditions ne sont pas nécessaires pour qu'une femme ou un homme soit en situation de besoin non satisfait. Il faut mettre l'accent sur la dernière condition.</a:t>
            </a:r>
          </a:p>
          <a:p>
            <a:pPr eaLnBrk="1" hangingPunct="1">
              <a:spcBef>
                <a:spcPct val="0"/>
              </a:spcBef>
            </a:pPr>
            <a:endParaRPr lang="fr-FR" altLang="fr-FR" dirty="0" smtClean="0"/>
          </a:p>
          <a:p>
            <a:pPr eaLnBrk="1" hangingPunct="1">
              <a:spcBef>
                <a:spcPct val="0"/>
              </a:spcBef>
            </a:pPr>
            <a:r>
              <a:rPr lang="fr-FR" altLang="fr-FR" b="1" dirty="0" smtClean="0"/>
              <a:t>C’est la définition de besoin non satisfait </a:t>
            </a:r>
            <a:r>
              <a:rPr lang="fr-FR" altLang="fr-FR" b="1" i="1" dirty="0" smtClean="0"/>
              <a:t>perçu.</a:t>
            </a:r>
            <a:r>
              <a:rPr lang="fr-FR" altLang="fr-FR" b="1" i="0" baseline="0" dirty="0" smtClean="0"/>
              <a:t> D</a:t>
            </a:r>
            <a:r>
              <a:rPr lang="fr-FR" altLang="fr-FR" b="1" dirty="0" smtClean="0"/>
              <a:t>ans le contexte de TJ, i</a:t>
            </a:r>
            <a:r>
              <a:rPr lang="fr-FR" altLang="fr-FR" dirty="0" smtClean="0"/>
              <a:t>l faut que la personne soit dans les quatre  cas pour qu’on parle  BNS perçu. Les besoins non satisfaits non perçus sont pris en comptent  dans Pas de Besoin perçu. </a:t>
            </a:r>
          </a:p>
          <a:p>
            <a:endParaRPr lang="en-US" dirty="0"/>
          </a:p>
        </p:txBody>
      </p:sp>
      <p:sp>
        <p:nvSpPr>
          <p:cNvPr id="4" name="Slide Number Placeholder 3"/>
          <p:cNvSpPr>
            <a:spLocks noGrp="1"/>
          </p:cNvSpPr>
          <p:nvPr>
            <p:ph type="sldNum" sz="quarter" idx="10"/>
          </p:nvPr>
        </p:nvSpPr>
        <p:spPr/>
        <p:txBody>
          <a:bodyPr/>
          <a:lstStyle/>
          <a:p>
            <a:fld id="{B4FCD2F3-C2F7-4836-9EEF-78DF0EEACF7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582094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fr-FR" b="1" noProof="0" dirty="0" smtClean="0"/>
              <a:t>Quels sont les exemples</a:t>
            </a:r>
            <a:r>
              <a:rPr lang="fr-FR" b="1" baseline="0" noProof="0" dirty="0" smtClean="0"/>
              <a:t> de types d’interventions pour ces différentes barrières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739F546-B9B1-443B-B4A4-2B2EC3C5770C}" type="slidenum">
              <a:rPr lang="en-US" smtClean="0"/>
              <a:t>4</a:t>
            </a:fld>
            <a:endParaRPr lang="en-US"/>
          </a:p>
        </p:txBody>
      </p:sp>
    </p:spTree>
    <p:extLst>
      <p:ext uri="{BB962C8B-B14F-4D97-AF65-F5344CB8AC3E}">
        <p14:creationId xmlns:p14="http://schemas.microsoft.com/office/powerpoint/2010/main" val="1697078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1371600" y="1143000"/>
            <a:ext cx="4114800" cy="3086100"/>
          </a:xfrm>
          <a:ln/>
        </p:spPr>
      </p:sp>
      <p:sp>
        <p:nvSpPr>
          <p:cNvPr id="19459" name="Notes Placeholder 2"/>
          <p:cNvSpPr>
            <a:spLocks noGrp="1"/>
          </p:cNvSpPr>
          <p:nvPr>
            <p:ph type="body" idx="1"/>
          </p:nvPr>
        </p:nvSpPr>
        <p:spPr>
          <a:noFill/>
          <a:ln/>
        </p:spPr>
        <p:txBody>
          <a:bodyPr/>
          <a:lstStyle/>
          <a:p>
            <a:pPr marL="0" marR="0" indent="0" algn="l" defTabSz="914400" rtl="0" eaLnBrk="1" fontAlgn="base" latinLnBrk="0" hangingPunct="1">
              <a:lnSpc>
                <a:spcPct val="80000"/>
              </a:lnSpc>
              <a:spcBef>
                <a:spcPct val="30000"/>
              </a:spcBef>
              <a:spcAft>
                <a:spcPct val="0"/>
              </a:spcAft>
              <a:buClrTx/>
              <a:buSzTx/>
              <a:buFontTx/>
              <a:buNone/>
              <a:tabLst/>
              <a:defRPr/>
            </a:pPr>
            <a:r>
              <a:rPr lang="fr-FR" b="1" noProof="0" dirty="0" smtClean="0">
                <a:solidFill>
                  <a:srgbClr val="FF0000"/>
                </a:solidFill>
                <a:latin typeface="Arial" pitchFamily="34" charset="0"/>
              </a:rPr>
              <a:t>Egalement connue comme </a:t>
            </a:r>
            <a:r>
              <a:rPr lang="fr-FR" b="1" baseline="0" noProof="0" dirty="0" smtClean="0">
                <a:solidFill>
                  <a:srgbClr val="FF0000"/>
                </a:solidFill>
                <a:latin typeface="Arial" pitchFamily="34" charset="0"/>
              </a:rPr>
              <a:t>communication pour le changement social ou la mobilisation social</a:t>
            </a:r>
            <a:endParaRPr lang="fr-FR" noProof="0" dirty="0" smtClean="0">
              <a:solidFill>
                <a:schemeClr val="accent1"/>
              </a:solidFill>
              <a:latin typeface="Arial" pitchFamily="34" charset="0"/>
            </a:endParaRPr>
          </a:p>
          <a:p>
            <a:pPr eaLnBrk="1" hangingPunct="1">
              <a:lnSpc>
                <a:spcPct val="80000"/>
              </a:lnSpc>
            </a:pPr>
            <a:r>
              <a:rPr lang="fr-FR" noProof="0" dirty="0" smtClean="0">
                <a:solidFill>
                  <a:schemeClr val="accent1"/>
                </a:solidFill>
                <a:latin typeface="Arial" pitchFamily="34" charset="0"/>
              </a:rPr>
              <a:t>Permet</a:t>
            </a:r>
            <a:r>
              <a:rPr lang="fr-FR" baseline="0" noProof="0" dirty="0" smtClean="0">
                <a:solidFill>
                  <a:schemeClr val="accent1"/>
                </a:solidFill>
                <a:latin typeface="Arial" pitchFamily="34" charset="0"/>
              </a:rPr>
              <a:t> aux communautés d’identifier et de s’adresser aux facteurs sociaux, économiques et culturels qui influencent la santé. </a:t>
            </a:r>
            <a:endParaRPr lang="fr-FR" noProof="0" dirty="0" smtClean="0">
              <a:latin typeface="Arial" pitchFamily="34" charset="0"/>
            </a:endParaRPr>
          </a:p>
          <a:p>
            <a:pPr eaLnBrk="1" hangingPunct="1">
              <a:lnSpc>
                <a:spcPct val="80000"/>
              </a:lnSpc>
            </a:pPr>
            <a:r>
              <a:rPr lang="fr-FR" baseline="0" noProof="0" dirty="0" smtClean="0">
                <a:solidFill>
                  <a:schemeClr val="accent1"/>
                </a:solidFill>
                <a:latin typeface="Arial" pitchFamily="34" charset="0"/>
              </a:rPr>
              <a:t>Dépasse la  traditionnelle “communication pour le changement de comportement”  pour aller vers le “changement social”.  </a:t>
            </a:r>
            <a:endParaRPr lang="fr-FR" noProof="0" dirty="0" smtClean="0">
              <a:solidFill>
                <a:schemeClr val="accent1"/>
              </a:solidFill>
              <a:latin typeface="Arial" pitchFamily="34" charset="0"/>
            </a:endParaRPr>
          </a:p>
          <a:p>
            <a:pPr eaLnBrk="1" hangingPunct="1">
              <a:lnSpc>
                <a:spcPct val="80000"/>
              </a:lnSpc>
            </a:pPr>
            <a:r>
              <a:rPr lang="fr-FR" noProof="0" dirty="0" smtClean="0">
                <a:solidFill>
                  <a:schemeClr val="accent1"/>
                </a:solidFill>
                <a:latin typeface="Arial" pitchFamily="34" charset="0"/>
              </a:rPr>
              <a:t>Explore</a:t>
            </a:r>
            <a:r>
              <a:rPr lang="fr-FR" baseline="0" noProof="0" dirty="0" smtClean="0">
                <a:solidFill>
                  <a:schemeClr val="accent1"/>
                </a:solidFill>
                <a:latin typeface="Arial" pitchFamily="34" charset="0"/>
              </a:rPr>
              <a:t> des manières </a:t>
            </a:r>
            <a:r>
              <a:rPr lang="fr-FR" noProof="0" dirty="0" smtClean="0">
                <a:solidFill>
                  <a:schemeClr val="accent1"/>
                </a:solidFill>
                <a:latin typeface="Arial" pitchFamily="34" charset="0"/>
              </a:rPr>
              <a:t>alternatives de réfléchir, de ressentir et d’être.   </a:t>
            </a:r>
          </a:p>
          <a:p>
            <a:endParaRPr lang="fr-FR" noProof="0" dirty="0" smtClean="0">
              <a:latin typeface="Arial" pitchFamily="34" charset="0"/>
            </a:endParaRPr>
          </a:p>
        </p:txBody>
      </p:sp>
      <p:sp>
        <p:nvSpPr>
          <p:cNvPr id="19460" name="Slide Number Placeholder 3"/>
          <p:cNvSpPr>
            <a:spLocks noGrp="1"/>
          </p:cNvSpPr>
          <p:nvPr>
            <p:ph type="sldNum" sz="quarter" idx="5"/>
          </p:nvPr>
        </p:nvSpPr>
        <p:spPr>
          <a:noFill/>
        </p:spPr>
        <p:txBody>
          <a:bodyPr/>
          <a:lstStyle/>
          <a:p>
            <a:fld id="{65F56DC1-A589-47C9-8DE5-BAC1E9D6954D}" type="slidenum">
              <a:rPr lang="en-US" smtClean="0">
                <a:solidFill>
                  <a:prstClr val="black"/>
                </a:solidFill>
              </a:rPr>
              <a:pPr/>
              <a:t>6</a:t>
            </a:fld>
            <a:endParaRPr lang="en-US" smtClean="0">
              <a:solidFill>
                <a:prstClr val="black"/>
              </a:solidFill>
            </a:endParaRPr>
          </a:p>
        </p:txBody>
      </p:sp>
    </p:spTree>
    <p:extLst>
      <p:ext uri="{BB962C8B-B14F-4D97-AF65-F5344CB8AC3E}">
        <p14:creationId xmlns:p14="http://schemas.microsoft.com/office/powerpoint/2010/main" val="2777410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fr-FR" b="1" smtClean="0"/>
              <a:t>Note:</a:t>
            </a:r>
            <a:r>
              <a:rPr lang="en-US" altLang="fr-FR" smtClean="0"/>
              <a:t>  une personne avec un besoin non satsfait  en PF arrive à satisfaire ce besoin  à  travers l’influence social, l’apprentissage social et le soutien social des membres de son réseau</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8C4D9EA-781C-4242-8C84-6B0702B794FB}" type="slidenum">
              <a:rPr lang="fr-FR" altLang="fr-FR">
                <a:solidFill>
                  <a:prstClr val="black"/>
                </a:solidFill>
                <a:latin typeface="Calibri" panose="020F0502020204030204" pitchFamily="34" charset="0"/>
              </a:rPr>
              <a:pPr/>
              <a:t>7</a:t>
            </a:fld>
            <a:endParaRPr lang="fr-FR" altLang="fr-FR">
              <a:solidFill>
                <a:prstClr val="black"/>
              </a:solidFill>
              <a:latin typeface="Calibri" panose="020F0502020204030204" pitchFamily="34" charset="0"/>
            </a:endParaRPr>
          </a:p>
        </p:txBody>
      </p:sp>
    </p:spTree>
    <p:extLst>
      <p:ext uri="{BB962C8B-B14F-4D97-AF65-F5344CB8AC3E}">
        <p14:creationId xmlns:p14="http://schemas.microsoft.com/office/powerpoint/2010/main" val="3269911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fr-FR" sz="900" noProof="0" dirty="0" smtClean="0"/>
              <a:t>Exemples pour #1 – les femmes qui travaillent, la</a:t>
            </a:r>
            <a:r>
              <a:rPr lang="fr-FR" sz="900" baseline="0" noProof="0" dirty="0" smtClean="0"/>
              <a:t> manière dont nous traitons nos filles</a:t>
            </a:r>
            <a:r>
              <a:rPr lang="fr-FR" sz="900" noProof="0" dirty="0" smtClean="0"/>
              <a:t> ou nos garçons différemment des rôles du genre, la manière dont nous devions des rôles traditionnels dans notre mariage</a:t>
            </a:r>
          </a:p>
          <a:p>
            <a:r>
              <a:rPr lang="en-US" sz="900" dirty="0" smtClean="0"/>
              <a:t>Exemples</a:t>
            </a:r>
            <a:r>
              <a:rPr lang="en-US" sz="900" baseline="0" dirty="0" smtClean="0"/>
              <a:t> pour #2 pourrait </a:t>
            </a:r>
            <a:r>
              <a:rPr lang="en-US" sz="900" baseline="0" dirty="0" err="1" smtClean="0"/>
              <a:t>inclure</a:t>
            </a:r>
            <a:r>
              <a:rPr lang="en-US" sz="900" baseline="0" dirty="0" smtClean="0"/>
              <a:t> les amis, les belles familles, les </a:t>
            </a:r>
            <a:r>
              <a:rPr lang="en-US" sz="900" baseline="0" dirty="0" err="1" smtClean="0"/>
              <a:t>epoux</a:t>
            </a:r>
            <a:r>
              <a:rPr lang="en-US" sz="900" baseline="0" dirty="0" smtClean="0"/>
              <a:t> </a:t>
            </a:r>
            <a:endParaRPr lang="en-US" sz="900" dirty="0"/>
          </a:p>
        </p:txBody>
      </p:sp>
      <p:sp>
        <p:nvSpPr>
          <p:cNvPr id="4" name="Slide Number Placeholder 3"/>
          <p:cNvSpPr>
            <a:spLocks noGrp="1"/>
          </p:cNvSpPr>
          <p:nvPr>
            <p:ph type="sldNum" sz="quarter" idx="10"/>
          </p:nvPr>
        </p:nvSpPr>
        <p:spPr/>
        <p:txBody>
          <a:bodyPr/>
          <a:lstStyle/>
          <a:p>
            <a:fld id="{4739F546-B9B1-443B-B4A4-2B2EC3C5770C}" type="slidenum">
              <a:rPr lang="en-US" smtClean="0"/>
              <a:t>8</a:t>
            </a:fld>
            <a:endParaRPr lang="en-US"/>
          </a:p>
        </p:txBody>
      </p:sp>
    </p:spTree>
    <p:extLst>
      <p:ext uri="{BB962C8B-B14F-4D97-AF65-F5344CB8AC3E}">
        <p14:creationId xmlns:p14="http://schemas.microsoft.com/office/powerpoint/2010/main" val="1703286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8ACC5D-9B32-4E23-AE98-69317A6DA9EF}" type="slidenum">
              <a:rPr lang="en-US" smtClean="0">
                <a:ea typeface="ＭＳ Ｐゴシック"/>
                <a:cs typeface="ＭＳ Ｐゴシック"/>
              </a:rPr>
              <a:pPr fontAlgn="base">
                <a:spcBef>
                  <a:spcPct val="0"/>
                </a:spcBef>
                <a:spcAft>
                  <a:spcPct val="0"/>
                </a:spcAft>
                <a:defRPr/>
              </a:pPr>
              <a:t>9</a:t>
            </a:fld>
            <a:endParaRPr lang="en-US" smtClean="0">
              <a:ea typeface="ＭＳ Ｐゴシック"/>
              <a:cs typeface="ＭＳ Ｐゴシック"/>
            </a:endParaRPr>
          </a:p>
        </p:txBody>
      </p:sp>
    </p:spTree>
    <p:extLst>
      <p:ext uri="{BB962C8B-B14F-4D97-AF65-F5344CB8AC3E}">
        <p14:creationId xmlns:p14="http://schemas.microsoft.com/office/powerpoint/2010/main" val="2538570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fr-FR" noProof="0" dirty="0" smtClean="0"/>
              <a:t>Ceux-ci peuvent être de </a:t>
            </a:r>
            <a:r>
              <a:rPr lang="fr-FR" noProof="0" dirty="0" smtClean="0">
                <a:solidFill>
                  <a:srgbClr val="00B0F0"/>
                </a:solidFill>
              </a:rPr>
              <a:t>leaders</a:t>
            </a:r>
            <a:r>
              <a:rPr lang="fr-FR" noProof="0" dirty="0" smtClean="0"/>
              <a:t> formels</a:t>
            </a:r>
            <a:r>
              <a:rPr lang="fr-FR" baseline="0" noProof="0" dirty="0" smtClean="0"/>
              <a:t> comme les leaders religieux ou les chefs, mais ils peuvent aussi être les leaders informels qui influencent l’</a:t>
            </a:r>
            <a:r>
              <a:rPr lang="fr-FR" baseline="0" noProof="0" dirty="0" err="1" smtClean="0"/>
              <a:t>acceptatabilité</a:t>
            </a:r>
            <a:r>
              <a:rPr lang="fr-FR" baseline="0" noProof="0" dirty="0" smtClean="0"/>
              <a:t> des attitudes ou appréciations dans la communauté. </a:t>
            </a:r>
            <a:endParaRPr lang="en-US" dirty="0"/>
          </a:p>
        </p:txBody>
      </p:sp>
      <p:sp>
        <p:nvSpPr>
          <p:cNvPr id="4" name="Slide Number Placeholder 3"/>
          <p:cNvSpPr>
            <a:spLocks noGrp="1"/>
          </p:cNvSpPr>
          <p:nvPr>
            <p:ph type="sldNum" sz="quarter" idx="10"/>
          </p:nvPr>
        </p:nvSpPr>
        <p:spPr/>
        <p:txBody>
          <a:bodyPr/>
          <a:lstStyle/>
          <a:p>
            <a:fld id="{4739F546-B9B1-443B-B4A4-2B2EC3C5770C}" type="slidenum">
              <a:rPr lang="en-US" smtClean="0"/>
              <a:t>10</a:t>
            </a:fld>
            <a:endParaRPr lang="en-US"/>
          </a:p>
        </p:txBody>
      </p:sp>
    </p:spTree>
    <p:extLst>
      <p:ext uri="{BB962C8B-B14F-4D97-AF65-F5344CB8AC3E}">
        <p14:creationId xmlns:p14="http://schemas.microsoft.com/office/powerpoint/2010/main" val="812464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fr-FR" noProof="0" dirty="0" smtClean="0"/>
              <a:t>Celle-ci peuvent être de groupes</a:t>
            </a:r>
            <a:r>
              <a:rPr lang="fr-FR" baseline="0" noProof="0" dirty="0" smtClean="0"/>
              <a:t> traditionnelles ou informelles dans la communauté.</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739F546-B9B1-443B-B4A4-2B2EC3C5770C}" type="slidenum">
              <a:rPr lang="en-US" smtClean="0"/>
              <a:t>11</a:t>
            </a:fld>
            <a:endParaRPr lang="en-US"/>
          </a:p>
        </p:txBody>
      </p:sp>
    </p:spTree>
    <p:extLst>
      <p:ext uri="{BB962C8B-B14F-4D97-AF65-F5344CB8AC3E}">
        <p14:creationId xmlns:p14="http://schemas.microsoft.com/office/powerpoint/2010/main" val="3350589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76325" y="3684105"/>
            <a:ext cx="7772400" cy="802171"/>
          </a:xfrm>
          <a:prstGeom prst="roundRect">
            <a:avLst>
              <a:gd name="adj" fmla="val 30004"/>
            </a:avLst>
          </a:prstGeom>
          <a:solidFill>
            <a:schemeClr val="accent2">
              <a:lumMod val="40000"/>
              <a:lumOff val="60000"/>
              <a:alpha val="67000"/>
            </a:schemeClr>
          </a:solidFill>
        </p:spPr>
        <p:txBody>
          <a:bodyPr/>
          <a:lstStyle>
            <a:lvl1pPr algn="ctr">
              <a:defRPr>
                <a:solidFill>
                  <a:schemeClr val="tx1"/>
                </a:solidFill>
                <a:latin typeface="Cambria"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4772026"/>
            <a:ext cx="6400800" cy="866775"/>
          </a:xfrm>
          <a:prstGeom prst="roundRect">
            <a:avLst>
              <a:gd name="adj" fmla="val 6619"/>
            </a:avLst>
          </a:prstGeom>
        </p:spPr>
        <p:txBody>
          <a:bodyPr/>
          <a:lstStyle>
            <a:lvl1pPr marL="0" indent="0" algn="l">
              <a:buNone/>
              <a:defRPr sz="1800">
                <a:solidFill>
                  <a:schemeClr val="accent1">
                    <a:lumMod val="20000"/>
                    <a:lumOff val="80000"/>
                  </a:schemeClr>
                </a:solidFill>
                <a:latin typeface="Tw Cen MT"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14" name="Picture Placeholder 13"/>
          <p:cNvSpPr>
            <a:spLocks noGrp="1"/>
          </p:cNvSpPr>
          <p:nvPr>
            <p:ph type="pic" sz="quarter" idx="13"/>
          </p:nvPr>
        </p:nvSpPr>
        <p:spPr>
          <a:xfrm>
            <a:off x="2636839" y="596901"/>
            <a:ext cx="4492625" cy="2887663"/>
          </a:xfrm>
          <a:prstGeom prst="rect">
            <a:avLst/>
          </a:prstGeom>
        </p:spPr>
        <p:txBody>
          <a:bodyPr/>
          <a:lstStyle/>
          <a:p>
            <a:pPr lvl="0"/>
            <a:endParaRPr lang="en-US" noProof="0" dirty="0"/>
          </a:p>
        </p:txBody>
      </p:sp>
    </p:spTree>
    <p:extLst>
      <p:ext uri="{BB962C8B-B14F-4D97-AF65-F5344CB8AC3E}">
        <p14:creationId xmlns:p14="http://schemas.microsoft.com/office/powerpoint/2010/main" val="739570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2"/>
            <a:ext cx="2133600" cy="365125"/>
          </a:xfrm>
          <a:prstGeom prst="rect">
            <a:avLst/>
          </a:prstGeom>
        </p:spPr>
        <p:txBody>
          <a:bodyPr/>
          <a:lstStyle>
            <a:lvl1pPr>
              <a:defRPr>
                <a:latin typeface="Arial" charset="0"/>
                <a:cs typeface="+mn-cs"/>
              </a:defRPr>
            </a:lvl1pPr>
          </a:lstStyle>
          <a:p>
            <a:pPr fontAlgn="base">
              <a:spcBef>
                <a:spcPct val="0"/>
              </a:spcBef>
              <a:spcAft>
                <a:spcPct val="0"/>
              </a:spcAft>
              <a:defRPr/>
            </a:pPr>
            <a:fld id="{ED92AF6D-AD53-4EE6-A492-7BAE70A240E2}" type="datetimeFigureOut">
              <a:rPr lang="fr-FR">
                <a:solidFill>
                  <a:prstClr val="black"/>
                </a:solidFill>
              </a:rPr>
              <a:pPr fontAlgn="base">
                <a:spcBef>
                  <a:spcPct val="0"/>
                </a:spcBef>
                <a:spcAft>
                  <a:spcPct val="0"/>
                </a:spcAft>
                <a:defRPr/>
              </a:pPr>
              <a:t>27/04/2017</a:t>
            </a:fld>
            <a:endParaRPr lang="fr-FR" dirty="0">
              <a:solidFill>
                <a:prstClr val="black"/>
              </a:solidFill>
            </a:endParaRPr>
          </a:p>
        </p:txBody>
      </p:sp>
      <p:sp>
        <p:nvSpPr>
          <p:cNvPr id="6" name="Espace réservé du pied de page 5"/>
          <p:cNvSpPr>
            <a:spLocks noGrp="1"/>
          </p:cNvSpPr>
          <p:nvPr>
            <p:ph type="ftr" sz="quarter" idx="11"/>
          </p:nvPr>
        </p:nvSpPr>
        <p:spPr>
          <a:xfrm>
            <a:off x="3124200" y="6356352"/>
            <a:ext cx="2895600" cy="365125"/>
          </a:xfrm>
          <a:prstGeom prst="rect">
            <a:avLst/>
          </a:prstGeom>
        </p:spPr>
        <p:txBody>
          <a:bodyPr/>
          <a:lstStyle>
            <a:lvl1pPr>
              <a:defRPr>
                <a:latin typeface="Arial" charset="0"/>
                <a:cs typeface="+mn-cs"/>
              </a:defRPr>
            </a:lvl1pPr>
          </a:lstStyle>
          <a:p>
            <a:pPr fontAlgn="base">
              <a:spcBef>
                <a:spcPct val="0"/>
              </a:spcBef>
              <a:spcAft>
                <a:spcPct val="0"/>
              </a:spcAft>
              <a:defRPr/>
            </a:pPr>
            <a:endParaRPr lang="fr-FR" dirty="0">
              <a:solidFill>
                <a:prstClr val="black"/>
              </a:solidFill>
            </a:endParaRPr>
          </a:p>
        </p:txBody>
      </p:sp>
      <p:sp>
        <p:nvSpPr>
          <p:cNvPr id="7" name="Espace réservé du numéro de diapositive 6"/>
          <p:cNvSpPr>
            <a:spLocks noGrp="1"/>
          </p:cNvSpPr>
          <p:nvPr>
            <p:ph type="sldNum" sz="quarter" idx="12"/>
          </p:nvPr>
        </p:nvSpPr>
        <p:spPr>
          <a:xfrm>
            <a:off x="6553200" y="6356352"/>
            <a:ext cx="2133600" cy="365125"/>
          </a:xfrm>
          <a:prstGeom prst="rect">
            <a:avLst/>
          </a:prstGeom>
        </p:spPr>
        <p:txBody>
          <a:bodyPr/>
          <a:lstStyle>
            <a:lvl1pPr>
              <a:defRPr>
                <a:latin typeface="Arial" charset="0"/>
                <a:cs typeface="+mn-cs"/>
              </a:defRPr>
            </a:lvl1pPr>
          </a:lstStyle>
          <a:p>
            <a:pPr fontAlgn="base">
              <a:spcBef>
                <a:spcPct val="0"/>
              </a:spcBef>
              <a:spcAft>
                <a:spcPct val="0"/>
              </a:spcAft>
              <a:defRPr/>
            </a:pPr>
            <a:fld id="{A1C9C668-8B20-4BEB-86F5-9B4B1CF6C536}" type="slidenum">
              <a:rPr lang="fr-FR">
                <a:solidFill>
                  <a:prstClr val="black"/>
                </a:solidFill>
              </a:rPr>
              <a:pPr fontAlgn="base">
                <a:spcBef>
                  <a:spcPct val="0"/>
                </a:spcBef>
                <a:spcAft>
                  <a:spcPct val="0"/>
                </a:spcAft>
                <a:defRPr/>
              </a:pPr>
              <a:t>‹#›</a:t>
            </a:fld>
            <a:endParaRPr lang="fr-FR" dirty="0">
              <a:solidFill>
                <a:prstClr val="black"/>
              </a:solidFill>
            </a:endParaRPr>
          </a:p>
        </p:txBody>
      </p:sp>
    </p:spTree>
    <p:extLst>
      <p:ext uri="{BB962C8B-B14F-4D97-AF65-F5344CB8AC3E}">
        <p14:creationId xmlns:p14="http://schemas.microsoft.com/office/powerpoint/2010/main" val="637975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15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2"/>
            <a:ext cx="2133600" cy="365125"/>
          </a:xfrm>
          <a:prstGeom prst="rect">
            <a:avLst/>
          </a:prstGeom>
        </p:spPr>
        <p:txBody>
          <a:bodyPr/>
          <a:lstStyle>
            <a:lvl1pPr>
              <a:defRPr>
                <a:latin typeface="Arial" charset="0"/>
                <a:cs typeface="+mn-cs"/>
              </a:defRPr>
            </a:lvl1pPr>
          </a:lstStyle>
          <a:p>
            <a:pPr fontAlgn="base">
              <a:spcBef>
                <a:spcPct val="0"/>
              </a:spcBef>
              <a:spcAft>
                <a:spcPct val="0"/>
              </a:spcAft>
              <a:defRPr/>
            </a:pPr>
            <a:fld id="{8AB47D8F-4C50-4A04-8B81-22A18667CF10}" type="datetimeFigureOut">
              <a:rPr lang="fr-FR">
                <a:solidFill>
                  <a:prstClr val="black"/>
                </a:solidFill>
              </a:rPr>
              <a:pPr fontAlgn="base">
                <a:spcBef>
                  <a:spcPct val="0"/>
                </a:spcBef>
                <a:spcAft>
                  <a:spcPct val="0"/>
                </a:spcAft>
                <a:defRPr/>
              </a:pPr>
              <a:t>27/04/2017</a:t>
            </a:fld>
            <a:endParaRPr lang="fr-FR" dirty="0">
              <a:solidFill>
                <a:prstClr val="black"/>
              </a:solidFill>
            </a:endParaRPr>
          </a:p>
        </p:txBody>
      </p:sp>
      <p:sp>
        <p:nvSpPr>
          <p:cNvPr id="6" name="Espace réservé du pied de page 5"/>
          <p:cNvSpPr>
            <a:spLocks noGrp="1"/>
          </p:cNvSpPr>
          <p:nvPr>
            <p:ph type="ftr" sz="quarter" idx="11"/>
          </p:nvPr>
        </p:nvSpPr>
        <p:spPr>
          <a:xfrm>
            <a:off x="3124200" y="6356352"/>
            <a:ext cx="2895600" cy="365125"/>
          </a:xfrm>
          <a:prstGeom prst="rect">
            <a:avLst/>
          </a:prstGeom>
        </p:spPr>
        <p:txBody>
          <a:bodyPr/>
          <a:lstStyle>
            <a:lvl1pPr>
              <a:defRPr>
                <a:latin typeface="Arial" charset="0"/>
                <a:cs typeface="+mn-cs"/>
              </a:defRPr>
            </a:lvl1pPr>
          </a:lstStyle>
          <a:p>
            <a:pPr fontAlgn="base">
              <a:spcBef>
                <a:spcPct val="0"/>
              </a:spcBef>
              <a:spcAft>
                <a:spcPct val="0"/>
              </a:spcAft>
              <a:defRPr/>
            </a:pPr>
            <a:endParaRPr lang="fr-FR" dirty="0">
              <a:solidFill>
                <a:prstClr val="black"/>
              </a:solidFill>
            </a:endParaRPr>
          </a:p>
        </p:txBody>
      </p:sp>
      <p:sp>
        <p:nvSpPr>
          <p:cNvPr id="7" name="Espace réservé du numéro de diapositive 6"/>
          <p:cNvSpPr>
            <a:spLocks noGrp="1"/>
          </p:cNvSpPr>
          <p:nvPr>
            <p:ph type="sldNum" sz="quarter" idx="12"/>
          </p:nvPr>
        </p:nvSpPr>
        <p:spPr>
          <a:xfrm>
            <a:off x="6553200" y="6356352"/>
            <a:ext cx="2133600" cy="365125"/>
          </a:xfrm>
          <a:prstGeom prst="rect">
            <a:avLst/>
          </a:prstGeom>
        </p:spPr>
        <p:txBody>
          <a:bodyPr/>
          <a:lstStyle>
            <a:lvl1pPr>
              <a:defRPr>
                <a:latin typeface="Arial" charset="0"/>
                <a:cs typeface="+mn-cs"/>
              </a:defRPr>
            </a:lvl1pPr>
          </a:lstStyle>
          <a:p>
            <a:pPr fontAlgn="base">
              <a:spcBef>
                <a:spcPct val="0"/>
              </a:spcBef>
              <a:spcAft>
                <a:spcPct val="0"/>
              </a:spcAft>
              <a:defRPr/>
            </a:pPr>
            <a:fld id="{94B2EA07-11E8-429E-85B1-851DB07B93AD}" type="slidenum">
              <a:rPr lang="fr-FR">
                <a:solidFill>
                  <a:prstClr val="black"/>
                </a:solidFill>
              </a:rPr>
              <a:pPr fontAlgn="base">
                <a:spcBef>
                  <a:spcPct val="0"/>
                </a:spcBef>
                <a:spcAft>
                  <a:spcPct val="0"/>
                </a:spcAft>
                <a:defRPr/>
              </a:pPr>
              <a:t>‹#›</a:t>
            </a:fld>
            <a:endParaRPr lang="fr-FR" dirty="0">
              <a:solidFill>
                <a:prstClr val="black"/>
              </a:solidFill>
            </a:endParaRPr>
          </a:p>
        </p:txBody>
      </p:sp>
    </p:spTree>
    <p:extLst>
      <p:ext uri="{BB962C8B-B14F-4D97-AF65-F5344CB8AC3E}">
        <p14:creationId xmlns:p14="http://schemas.microsoft.com/office/powerpoint/2010/main" val="3117680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ntent no side bar">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160339" y="182565"/>
            <a:ext cx="1011237" cy="236537"/>
          </a:xfrm>
          <a:prstGeom prst="rect">
            <a:avLst/>
          </a:prstGeom>
        </p:spPr>
        <p:txBody>
          <a:bodyPr/>
          <a:lstStyle>
            <a:lvl1pPr>
              <a:defRPr>
                <a:latin typeface="Arial" charset="0"/>
                <a:cs typeface="Arial" charset="0"/>
              </a:defRPr>
            </a:lvl1pPr>
          </a:lstStyle>
          <a:p>
            <a:pPr fontAlgn="base">
              <a:spcBef>
                <a:spcPct val="0"/>
              </a:spcBef>
              <a:spcAft>
                <a:spcPct val="0"/>
              </a:spcAft>
              <a:defRPr/>
            </a:pPr>
            <a:fld id="{56DF6DC0-6D8E-4AC7-A58E-71385A8D289A}" type="slidenum">
              <a:rPr lang="en-US">
                <a:solidFill>
                  <a:prstClr val="black"/>
                </a:solidFill>
              </a:rPr>
              <a:pPr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363201773"/>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ontent no side bar">
    <p:spTree>
      <p:nvGrpSpPr>
        <p:cNvPr id="1" name=""/>
        <p:cNvGrpSpPr/>
        <p:nvPr/>
      </p:nvGrpSpPr>
      <p:grpSpPr>
        <a:xfrm>
          <a:off x="0" y="0"/>
          <a:ext cx="0" cy="0"/>
          <a:chOff x="0" y="0"/>
          <a:chExt cx="0" cy="0"/>
        </a:xfrm>
      </p:grpSpPr>
      <p:sp>
        <p:nvSpPr>
          <p:cNvPr id="3" name="Rectangle 4"/>
          <p:cNvSpPr/>
          <p:nvPr userDrawn="1"/>
        </p:nvSpPr>
        <p:spPr bwMode="auto">
          <a:xfrm>
            <a:off x="808038" y="0"/>
            <a:ext cx="8335962" cy="6972300"/>
          </a:xfrm>
          <a:custGeom>
            <a:avLst/>
            <a:gdLst>
              <a:gd name="connsiteX0" fmla="*/ 0 w 7721600"/>
              <a:gd name="connsiteY0" fmla="*/ 0 h 6858000"/>
              <a:gd name="connsiteX1" fmla="*/ 7721600 w 7721600"/>
              <a:gd name="connsiteY1" fmla="*/ 0 h 6858000"/>
              <a:gd name="connsiteX2" fmla="*/ 7721600 w 7721600"/>
              <a:gd name="connsiteY2" fmla="*/ 6858000 h 6858000"/>
              <a:gd name="connsiteX3" fmla="*/ 0 w 7721600"/>
              <a:gd name="connsiteY3" fmla="*/ 6858000 h 6858000"/>
              <a:gd name="connsiteX4" fmla="*/ 0 w 7721600"/>
              <a:gd name="connsiteY4" fmla="*/ 0 h 6858000"/>
              <a:gd name="connsiteX0" fmla="*/ 231775 w 7953375"/>
              <a:gd name="connsiteY0" fmla="*/ 0 h 6858000"/>
              <a:gd name="connsiteX1" fmla="*/ 7953375 w 7953375"/>
              <a:gd name="connsiteY1" fmla="*/ 0 h 6858000"/>
              <a:gd name="connsiteX2" fmla="*/ 7953375 w 7953375"/>
              <a:gd name="connsiteY2" fmla="*/ 6858000 h 6858000"/>
              <a:gd name="connsiteX3" fmla="*/ 231775 w 7953375"/>
              <a:gd name="connsiteY3" fmla="*/ 6858000 h 6858000"/>
              <a:gd name="connsiteX4" fmla="*/ 0 w 7953375"/>
              <a:gd name="connsiteY4" fmla="*/ 495300 h 6858000"/>
              <a:gd name="connsiteX5" fmla="*/ 231775 w 7953375"/>
              <a:gd name="connsiteY5" fmla="*/ 0 h 6858000"/>
              <a:gd name="connsiteX0" fmla="*/ 146050 w 7953375"/>
              <a:gd name="connsiteY0" fmla="*/ 0 h 6858000"/>
              <a:gd name="connsiteX1" fmla="*/ 7953375 w 7953375"/>
              <a:gd name="connsiteY1" fmla="*/ 0 h 6858000"/>
              <a:gd name="connsiteX2" fmla="*/ 7953375 w 7953375"/>
              <a:gd name="connsiteY2" fmla="*/ 6858000 h 6858000"/>
              <a:gd name="connsiteX3" fmla="*/ 231775 w 7953375"/>
              <a:gd name="connsiteY3" fmla="*/ 6858000 h 6858000"/>
              <a:gd name="connsiteX4" fmla="*/ 0 w 7953375"/>
              <a:gd name="connsiteY4" fmla="*/ 495300 h 6858000"/>
              <a:gd name="connsiteX5" fmla="*/ 146050 w 7953375"/>
              <a:gd name="connsiteY5" fmla="*/ 0 h 6858000"/>
              <a:gd name="connsiteX0" fmla="*/ 305545 w 8112870"/>
              <a:gd name="connsiteY0" fmla="*/ 0 h 6858000"/>
              <a:gd name="connsiteX1" fmla="*/ 8112870 w 8112870"/>
              <a:gd name="connsiteY1" fmla="*/ 0 h 6858000"/>
              <a:gd name="connsiteX2" fmla="*/ 8112870 w 8112870"/>
              <a:gd name="connsiteY2" fmla="*/ 6858000 h 6858000"/>
              <a:gd name="connsiteX3" fmla="*/ 391270 w 8112870"/>
              <a:gd name="connsiteY3" fmla="*/ 6858000 h 6858000"/>
              <a:gd name="connsiteX4" fmla="*/ 159495 w 8112870"/>
              <a:gd name="connsiteY4" fmla="*/ 495300 h 6858000"/>
              <a:gd name="connsiteX5" fmla="*/ 305545 w 8112870"/>
              <a:gd name="connsiteY5" fmla="*/ 0 h 6858000"/>
              <a:gd name="connsiteX0" fmla="*/ 675334 w 8482659"/>
              <a:gd name="connsiteY0" fmla="*/ 0 h 6858000"/>
              <a:gd name="connsiteX1" fmla="*/ 8482659 w 8482659"/>
              <a:gd name="connsiteY1" fmla="*/ 0 h 6858000"/>
              <a:gd name="connsiteX2" fmla="*/ 8482659 w 8482659"/>
              <a:gd name="connsiteY2" fmla="*/ 6858000 h 6858000"/>
              <a:gd name="connsiteX3" fmla="*/ 761059 w 8482659"/>
              <a:gd name="connsiteY3" fmla="*/ 6858000 h 6858000"/>
              <a:gd name="connsiteX4" fmla="*/ 234010 w 8482659"/>
              <a:gd name="connsiteY4" fmla="*/ 2647950 h 6858000"/>
              <a:gd name="connsiteX5" fmla="*/ 529284 w 8482659"/>
              <a:gd name="connsiteY5" fmla="*/ 495300 h 6858000"/>
              <a:gd name="connsiteX6" fmla="*/ 675334 w 8482659"/>
              <a:gd name="connsiteY6" fmla="*/ 0 h 6858000"/>
              <a:gd name="connsiteX0" fmla="*/ 695688 w 8503013"/>
              <a:gd name="connsiteY0" fmla="*/ 0 h 6858000"/>
              <a:gd name="connsiteX1" fmla="*/ 8503013 w 8503013"/>
              <a:gd name="connsiteY1" fmla="*/ 0 h 6858000"/>
              <a:gd name="connsiteX2" fmla="*/ 8503013 w 8503013"/>
              <a:gd name="connsiteY2" fmla="*/ 6858000 h 6858000"/>
              <a:gd name="connsiteX3" fmla="*/ 781413 w 8503013"/>
              <a:gd name="connsiteY3" fmla="*/ 6858000 h 6858000"/>
              <a:gd name="connsiteX4" fmla="*/ 206739 w 8503013"/>
              <a:gd name="connsiteY4" fmla="*/ 2752725 h 6858000"/>
              <a:gd name="connsiteX5" fmla="*/ 549638 w 8503013"/>
              <a:gd name="connsiteY5" fmla="*/ 495300 h 6858000"/>
              <a:gd name="connsiteX6" fmla="*/ 695688 w 8503013"/>
              <a:gd name="connsiteY6" fmla="*/ 0 h 6858000"/>
              <a:gd name="connsiteX0" fmla="*/ 695688 w 8503013"/>
              <a:gd name="connsiteY0" fmla="*/ 0 h 6858000"/>
              <a:gd name="connsiteX1" fmla="*/ 8503013 w 8503013"/>
              <a:gd name="connsiteY1" fmla="*/ 0 h 6858000"/>
              <a:gd name="connsiteX2" fmla="*/ 8503013 w 8503013"/>
              <a:gd name="connsiteY2" fmla="*/ 6858000 h 6858000"/>
              <a:gd name="connsiteX3" fmla="*/ 781413 w 8503013"/>
              <a:gd name="connsiteY3" fmla="*/ 6858000 h 6858000"/>
              <a:gd name="connsiteX4" fmla="*/ 206739 w 8503013"/>
              <a:gd name="connsiteY4" fmla="*/ 2752725 h 6858000"/>
              <a:gd name="connsiteX5" fmla="*/ 549638 w 8503013"/>
              <a:gd name="connsiteY5" fmla="*/ 495300 h 6858000"/>
              <a:gd name="connsiteX6" fmla="*/ 695688 w 8503013"/>
              <a:gd name="connsiteY6" fmla="*/ 0 h 6858000"/>
              <a:gd name="connsiteX0" fmla="*/ 695688 w 8503013"/>
              <a:gd name="connsiteY0" fmla="*/ 0 h 6858000"/>
              <a:gd name="connsiteX1" fmla="*/ 8503013 w 8503013"/>
              <a:gd name="connsiteY1" fmla="*/ 0 h 6858000"/>
              <a:gd name="connsiteX2" fmla="*/ 8503013 w 8503013"/>
              <a:gd name="connsiteY2" fmla="*/ 6858000 h 6858000"/>
              <a:gd name="connsiteX3" fmla="*/ 781413 w 8503013"/>
              <a:gd name="connsiteY3" fmla="*/ 6858000 h 6858000"/>
              <a:gd name="connsiteX4" fmla="*/ 206739 w 8503013"/>
              <a:gd name="connsiteY4" fmla="*/ 2752725 h 6858000"/>
              <a:gd name="connsiteX5" fmla="*/ 435338 w 8503013"/>
              <a:gd name="connsiteY5" fmla="*/ 914400 h 6858000"/>
              <a:gd name="connsiteX6" fmla="*/ 695688 w 8503013"/>
              <a:gd name="connsiteY6" fmla="*/ 0 h 6858000"/>
              <a:gd name="connsiteX0" fmla="*/ 650452 w 8457777"/>
              <a:gd name="connsiteY0" fmla="*/ 0 h 6858000"/>
              <a:gd name="connsiteX1" fmla="*/ 8457777 w 8457777"/>
              <a:gd name="connsiteY1" fmla="*/ 0 h 6858000"/>
              <a:gd name="connsiteX2" fmla="*/ 8457777 w 8457777"/>
              <a:gd name="connsiteY2" fmla="*/ 6858000 h 6858000"/>
              <a:gd name="connsiteX3" fmla="*/ 736177 w 8457777"/>
              <a:gd name="connsiteY3" fmla="*/ 6858000 h 6858000"/>
              <a:gd name="connsiteX4" fmla="*/ 294854 w 8457777"/>
              <a:gd name="connsiteY4" fmla="*/ 5229225 h 6858000"/>
              <a:gd name="connsiteX5" fmla="*/ 161503 w 8457777"/>
              <a:gd name="connsiteY5" fmla="*/ 2752725 h 6858000"/>
              <a:gd name="connsiteX6" fmla="*/ 390102 w 8457777"/>
              <a:gd name="connsiteY6" fmla="*/ 914400 h 6858000"/>
              <a:gd name="connsiteX7" fmla="*/ 650452 w 8457777"/>
              <a:gd name="connsiteY7" fmla="*/ 0 h 6858000"/>
              <a:gd name="connsiteX0" fmla="*/ 528928 w 8336253"/>
              <a:gd name="connsiteY0" fmla="*/ 0 h 6971856"/>
              <a:gd name="connsiteX1" fmla="*/ 8336253 w 8336253"/>
              <a:gd name="connsiteY1" fmla="*/ 0 h 6971856"/>
              <a:gd name="connsiteX2" fmla="*/ 8336253 w 8336253"/>
              <a:gd name="connsiteY2" fmla="*/ 6858000 h 6971856"/>
              <a:gd name="connsiteX3" fmla="*/ 614653 w 8336253"/>
              <a:gd name="connsiteY3" fmla="*/ 6858000 h 6971856"/>
              <a:gd name="connsiteX4" fmla="*/ 592430 w 8336253"/>
              <a:gd name="connsiteY4" fmla="*/ 6867525 h 6971856"/>
              <a:gd name="connsiteX5" fmla="*/ 173330 w 8336253"/>
              <a:gd name="connsiteY5" fmla="*/ 5229225 h 6971856"/>
              <a:gd name="connsiteX6" fmla="*/ 39979 w 8336253"/>
              <a:gd name="connsiteY6" fmla="*/ 2752725 h 6971856"/>
              <a:gd name="connsiteX7" fmla="*/ 268578 w 8336253"/>
              <a:gd name="connsiteY7" fmla="*/ 914400 h 6971856"/>
              <a:gd name="connsiteX8" fmla="*/ 528928 w 8336253"/>
              <a:gd name="connsiteY8" fmla="*/ 0 h 6971856"/>
              <a:gd name="connsiteX0" fmla="*/ 528928 w 8336253"/>
              <a:gd name="connsiteY0" fmla="*/ 0 h 6971856"/>
              <a:gd name="connsiteX1" fmla="*/ 8336253 w 8336253"/>
              <a:gd name="connsiteY1" fmla="*/ 0 h 6971856"/>
              <a:gd name="connsiteX2" fmla="*/ 8336253 w 8336253"/>
              <a:gd name="connsiteY2" fmla="*/ 6858000 h 6971856"/>
              <a:gd name="connsiteX3" fmla="*/ 614653 w 8336253"/>
              <a:gd name="connsiteY3" fmla="*/ 6858000 h 6971856"/>
              <a:gd name="connsiteX4" fmla="*/ 592430 w 8336253"/>
              <a:gd name="connsiteY4" fmla="*/ 6867525 h 6971856"/>
              <a:gd name="connsiteX5" fmla="*/ 173330 w 8336253"/>
              <a:gd name="connsiteY5" fmla="*/ 5229225 h 6971856"/>
              <a:gd name="connsiteX6" fmla="*/ 39979 w 8336253"/>
              <a:gd name="connsiteY6" fmla="*/ 2752725 h 6971856"/>
              <a:gd name="connsiteX7" fmla="*/ 268578 w 8336253"/>
              <a:gd name="connsiteY7" fmla="*/ 914400 h 6971856"/>
              <a:gd name="connsiteX8" fmla="*/ 528928 w 8336253"/>
              <a:gd name="connsiteY8" fmla="*/ 0 h 6971856"/>
              <a:gd name="connsiteX0" fmla="*/ 528928 w 8336253"/>
              <a:gd name="connsiteY0" fmla="*/ 0 h 6971856"/>
              <a:gd name="connsiteX1" fmla="*/ 8336253 w 8336253"/>
              <a:gd name="connsiteY1" fmla="*/ 0 h 6971856"/>
              <a:gd name="connsiteX2" fmla="*/ 8336253 w 8336253"/>
              <a:gd name="connsiteY2" fmla="*/ 6858000 h 6971856"/>
              <a:gd name="connsiteX3" fmla="*/ 614653 w 8336253"/>
              <a:gd name="connsiteY3" fmla="*/ 6858000 h 6971856"/>
              <a:gd name="connsiteX4" fmla="*/ 592430 w 8336253"/>
              <a:gd name="connsiteY4" fmla="*/ 6867525 h 6971856"/>
              <a:gd name="connsiteX5" fmla="*/ 173330 w 8336253"/>
              <a:gd name="connsiteY5" fmla="*/ 5229225 h 6971856"/>
              <a:gd name="connsiteX6" fmla="*/ 59030 w 8336253"/>
              <a:gd name="connsiteY6" fmla="*/ 4362450 h 6971856"/>
              <a:gd name="connsiteX7" fmla="*/ 39979 w 8336253"/>
              <a:gd name="connsiteY7" fmla="*/ 2752725 h 6971856"/>
              <a:gd name="connsiteX8" fmla="*/ 268578 w 8336253"/>
              <a:gd name="connsiteY8" fmla="*/ 914400 h 6971856"/>
              <a:gd name="connsiteX9" fmla="*/ 528928 w 8336253"/>
              <a:gd name="connsiteY9" fmla="*/ 0 h 6971856"/>
              <a:gd name="connsiteX0" fmla="*/ 528928 w 8336253"/>
              <a:gd name="connsiteY0" fmla="*/ 0 h 6971856"/>
              <a:gd name="connsiteX1" fmla="*/ 8336253 w 8336253"/>
              <a:gd name="connsiteY1" fmla="*/ 0 h 6971856"/>
              <a:gd name="connsiteX2" fmla="*/ 8336253 w 8336253"/>
              <a:gd name="connsiteY2" fmla="*/ 6858000 h 6971856"/>
              <a:gd name="connsiteX3" fmla="*/ 614653 w 8336253"/>
              <a:gd name="connsiteY3" fmla="*/ 6858000 h 6971856"/>
              <a:gd name="connsiteX4" fmla="*/ 592430 w 8336253"/>
              <a:gd name="connsiteY4" fmla="*/ 6867525 h 6971856"/>
              <a:gd name="connsiteX5" fmla="*/ 401930 w 8336253"/>
              <a:gd name="connsiteY5" fmla="*/ 6200775 h 6971856"/>
              <a:gd name="connsiteX6" fmla="*/ 173330 w 8336253"/>
              <a:gd name="connsiteY6" fmla="*/ 5229225 h 6971856"/>
              <a:gd name="connsiteX7" fmla="*/ 59030 w 8336253"/>
              <a:gd name="connsiteY7" fmla="*/ 4362450 h 6971856"/>
              <a:gd name="connsiteX8" fmla="*/ 39979 w 8336253"/>
              <a:gd name="connsiteY8" fmla="*/ 2752725 h 6971856"/>
              <a:gd name="connsiteX9" fmla="*/ 268578 w 8336253"/>
              <a:gd name="connsiteY9" fmla="*/ 914400 h 6971856"/>
              <a:gd name="connsiteX10" fmla="*/ 528928 w 8336253"/>
              <a:gd name="connsiteY10" fmla="*/ 0 h 697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36253" h="6971856">
                <a:moveTo>
                  <a:pt x="528928" y="0"/>
                </a:moveTo>
                <a:lnTo>
                  <a:pt x="8336253" y="0"/>
                </a:lnTo>
                <a:lnTo>
                  <a:pt x="8336253" y="6858000"/>
                </a:lnTo>
                <a:lnTo>
                  <a:pt x="614653" y="6858000"/>
                </a:lnTo>
                <a:cubicBezTo>
                  <a:pt x="-791872" y="6786563"/>
                  <a:pt x="665984" y="7138987"/>
                  <a:pt x="592430" y="6867525"/>
                </a:cubicBezTo>
                <a:cubicBezTo>
                  <a:pt x="520464" y="6640513"/>
                  <a:pt x="471780" y="6473825"/>
                  <a:pt x="401930" y="6200775"/>
                </a:cubicBezTo>
                <a:cubicBezTo>
                  <a:pt x="332080" y="5927725"/>
                  <a:pt x="193967" y="5418137"/>
                  <a:pt x="173330" y="5229225"/>
                </a:cubicBezTo>
                <a:cubicBezTo>
                  <a:pt x="98717" y="4810125"/>
                  <a:pt x="81255" y="4775200"/>
                  <a:pt x="59030" y="4362450"/>
                </a:cubicBezTo>
                <a:cubicBezTo>
                  <a:pt x="36805" y="3949700"/>
                  <a:pt x="19342" y="3325812"/>
                  <a:pt x="39979" y="2752725"/>
                </a:cubicBezTo>
                <a:cubicBezTo>
                  <a:pt x="58500" y="1711325"/>
                  <a:pt x="223599" y="1343025"/>
                  <a:pt x="268578" y="914400"/>
                </a:cubicBezTo>
                <a:lnTo>
                  <a:pt x="528928" y="0"/>
                </a:lnTo>
                <a:close/>
              </a:path>
            </a:pathLst>
          </a:custGeom>
          <a:solidFill>
            <a:schemeClr val="accent1">
              <a:lumMod val="20000"/>
              <a:lumOff val="80000"/>
              <a:alpha val="90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1800" dirty="0">
              <a:solidFill>
                <a:prstClr val="black"/>
              </a:solidFill>
              <a:cs typeface="Arial" charset="0"/>
            </a:endParaRPr>
          </a:p>
        </p:txBody>
      </p:sp>
      <p:sp>
        <p:nvSpPr>
          <p:cNvPr id="10" name="Rectangle 2"/>
          <p:cNvSpPr>
            <a:spLocks noGrp="1" noChangeArrowheads="1"/>
          </p:cNvSpPr>
          <p:nvPr>
            <p:ph type="title"/>
          </p:nvPr>
        </p:nvSpPr>
        <p:spPr bwMode="auto">
          <a:xfrm>
            <a:off x="1434548" y="185530"/>
            <a:ext cx="7616687" cy="609600"/>
          </a:xfrm>
          <a:prstGeom prst="roundRect">
            <a:avLst>
              <a:gd name="adj" fmla="val 26450"/>
            </a:avLst>
          </a:prstGeom>
          <a:solidFill>
            <a:schemeClr val="accent2">
              <a:lumMod val="40000"/>
              <a:lumOff val="60000"/>
              <a:alpha val="45000"/>
            </a:schemeClr>
          </a:solidFill>
          <a:ln w="9525">
            <a:noFill/>
            <a:miter lim="800000"/>
            <a:headEnd/>
            <a:tailEnd/>
          </a:ln>
        </p:spPr>
        <p:txBody>
          <a:bodyPr/>
          <a:lstStyle/>
          <a:p>
            <a:pPr lvl="0"/>
            <a:r>
              <a:rPr lang="en-US" dirty="0" smtClean="0"/>
              <a:t>Click to edit Master title style</a:t>
            </a:r>
          </a:p>
        </p:txBody>
      </p:sp>
    </p:spTree>
    <p:extLst>
      <p:ext uri="{BB962C8B-B14F-4D97-AF65-F5344CB8AC3E}">
        <p14:creationId xmlns:p14="http://schemas.microsoft.com/office/powerpoint/2010/main" val="212421116"/>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76325" y="3684103"/>
            <a:ext cx="7772400" cy="802171"/>
          </a:xfrm>
          <a:prstGeom prst="roundRect">
            <a:avLst>
              <a:gd name="adj" fmla="val 30004"/>
            </a:avLst>
          </a:prstGeom>
          <a:solidFill>
            <a:schemeClr val="accent2">
              <a:lumMod val="40000"/>
              <a:lumOff val="60000"/>
              <a:alpha val="67000"/>
            </a:schemeClr>
          </a:solidFill>
        </p:spPr>
        <p:txBody>
          <a:bodyPr/>
          <a:lstStyle>
            <a:lvl1pPr algn="ctr">
              <a:defRPr>
                <a:solidFill>
                  <a:schemeClr val="tx1"/>
                </a:solidFill>
                <a:latin typeface="Cambria"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4772024"/>
            <a:ext cx="6400800" cy="866775"/>
          </a:xfrm>
          <a:prstGeom prst="roundRect">
            <a:avLst>
              <a:gd name="adj" fmla="val 6619"/>
            </a:avLst>
          </a:prstGeom>
        </p:spPr>
        <p:txBody>
          <a:bodyPr/>
          <a:lstStyle>
            <a:lvl1pPr marL="0" indent="0" algn="l">
              <a:buNone/>
              <a:defRPr sz="2400">
                <a:solidFill>
                  <a:schemeClr val="accent1">
                    <a:lumMod val="20000"/>
                    <a:lumOff val="80000"/>
                  </a:schemeClr>
                </a:solidFill>
                <a:latin typeface="Tw Cen M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Picture Placeholder 13"/>
          <p:cNvSpPr>
            <a:spLocks noGrp="1"/>
          </p:cNvSpPr>
          <p:nvPr>
            <p:ph type="pic" sz="quarter" idx="13"/>
          </p:nvPr>
        </p:nvSpPr>
        <p:spPr>
          <a:xfrm>
            <a:off x="2636838" y="596900"/>
            <a:ext cx="4492625" cy="2887663"/>
          </a:xfrm>
          <a:prstGeom prst="rect">
            <a:avLst/>
          </a:prstGeom>
        </p:spPr>
        <p:txBody>
          <a:bodyPr/>
          <a:lstStyle/>
          <a:p>
            <a:pPr lvl="0"/>
            <a:endParaRPr lang="en-US" noProof="0" dirty="0"/>
          </a:p>
        </p:txBody>
      </p:sp>
    </p:spTree>
    <p:extLst>
      <p:ext uri="{BB962C8B-B14F-4D97-AF65-F5344CB8AC3E}">
        <p14:creationId xmlns:p14="http://schemas.microsoft.com/office/powerpoint/2010/main" val="3221053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3653" y="460034"/>
            <a:ext cx="7520609" cy="715617"/>
          </a:xfrm>
          <a:prstGeom prst="roundRect">
            <a:avLst>
              <a:gd name="adj" fmla="val 26852"/>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37211" y="1291607"/>
            <a:ext cx="7583555" cy="4734339"/>
          </a:xfrm>
          <a:prstGeom prst="roundRect">
            <a:avLst>
              <a:gd name="adj" fmla="val 5399"/>
            </a:avLst>
          </a:prstGeom>
        </p:spPr>
        <p:txBody>
          <a:bodyPr/>
          <a:lstStyle>
            <a:lvl1pPr>
              <a:defRPr>
                <a:solidFill>
                  <a:schemeClr val="accent1">
                    <a:lumMod val="20000"/>
                    <a:lumOff val="80000"/>
                  </a:schemeClr>
                </a:solidFill>
                <a:latin typeface="Tw Cen MT" pitchFamily="34" charset="0"/>
              </a:defRPr>
            </a:lvl1pPr>
            <a:lvl2pPr>
              <a:defRPr>
                <a:solidFill>
                  <a:schemeClr val="accent1">
                    <a:lumMod val="20000"/>
                    <a:lumOff val="80000"/>
                  </a:schemeClr>
                </a:solidFill>
                <a:latin typeface="Tw Cen MT" pitchFamily="34" charset="0"/>
              </a:defRPr>
            </a:lvl2pPr>
            <a:lvl3pPr>
              <a:defRPr>
                <a:solidFill>
                  <a:schemeClr val="accent1">
                    <a:lumMod val="20000"/>
                    <a:lumOff val="80000"/>
                  </a:schemeClr>
                </a:solidFill>
                <a:latin typeface="Tw Cen MT" pitchFamily="34" charset="0"/>
              </a:defRPr>
            </a:lvl3pPr>
            <a:lvl4pPr>
              <a:defRPr>
                <a:solidFill>
                  <a:schemeClr val="accent1">
                    <a:lumMod val="20000"/>
                    <a:lumOff val="80000"/>
                  </a:schemeClr>
                </a:solidFill>
                <a:latin typeface="Tw Cen MT" pitchFamily="34" charset="0"/>
              </a:defRPr>
            </a:lvl4pPr>
            <a:lvl5pPr>
              <a:defRPr>
                <a:solidFill>
                  <a:schemeClr val="accent1">
                    <a:lumMod val="20000"/>
                    <a:lumOff val="80000"/>
                  </a:schemeClr>
                </a:solidFill>
                <a:latin typeface="Tw Cen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0552368"/>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3409131"/>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400">
                <a:solidFill>
                  <a:schemeClr val="accent1">
                    <a:lumMod val="20000"/>
                    <a:lumOff val="80000"/>
                  </a:schemeClr>
                </a:solidFill>
                <a:latin typeface="Tw Cen MT"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755621471"/>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685656" y="432268"/>
            <a:ext cx="7600121" cy="609600"/>
          </a:xfrm>
          <a:prstGeom prst="roundRect">
            <a:avLst>
              <a:gd name="adj" fmla="val 24275"/>
            </a:avLst>
          </a:prstGeom>
          <a:solidFill>
            <a:schemeClr val="accent2">
              <a:lumMod val="40000"/>
              <a:lumOff val="60000"/>
              <a:alpha val="45000"/>
            </a:schemeClr>
          </a:solidFill>
          <a:ln w="9525">
            <a:noFill/>
            <a:miter lim="800000"/>
            <a:headEnd/>
            <a:tailEnd/>
          </a:ln>
        </p:spPr>
        <p:txBody>
          <a:bodyPr/>
          <a:lstStyle>
            <a:lvl1pPr>
              <a:defRPr>
                <a:solidFill>
                  <a:schemeClr val="accent1">
                    <a:lumMod val="20000"/>
                    <a:lumOff val="80000"/>
                  </a:schemeClr>
                </a:solidFill>
              </a:defRPr>
            </a:lvl1pPr>
          </a:lstStyle>
          <a:p>
            <a:pPr lvl="0"/>
            <a:r>
              <a:rPr lang="en-US" dirty="0" smtClean="0"/>
              <a:t>Click to edit Master title style</a:t>
            </a:r>
          </a:p>
        </p:txBody>
      </p:sp>
      <p:sp>
        <p:nvSpPr>
          <p:cNvPr id="10" name="Chart Placeholder 9"/>
          <p:cNvSpPr>
            <a:spLocks noGrp="1"/>
          </p:cNvSpPr>
          <p:nvPr>
            <p:ph type="chart" sz="quarter" idx="13"/>
          </p:nvPr>
        </p:nvSpPr>
        <p:spPr>
          <a:xfrm>
            <a:off x="741979" y="1247276"/>
            <a:ext cx="7464286" cy="4671391"/>
          </a:xfrm>
          <a:prstGeom prst="roundRect">
            <a:avLst>
              <a:gd name="adj" fmla="val 5484"/>
            </a:avLst>
          </a:prstGeom>
        </p:spPr>
        <p:txBody>
          <a:bodyPr/>
          <a:lstStyle/>
          <a:p>
            <a:pPr lvl="0"/>
            <a:endParaRPr lang="en-US" noProof="0" dirty="0"/>
          </a:p>
        </p:txBody>
      </p:sp>
    </p:spTree>
    <p:extLst>
      <p:ext uri="{BB962C8B-B14F-4D97-AF65-F5344CB8AC3E}">
        <p14:creationId xmlns:p14="http://schemas.microsoft.com/office/powerpoint/2010/main" val="4160518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no side bar">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bwMode="auto">
          <a:xfrm>
            <a:off x="1434547" y="185530"/>
            <a:ext cx="7616687" cy="609600"/>
          </a:xfrm>
          <a:prstGeom prst="roundRect">
            <a:avLst>
              <a:gd name="adj" fmla="val 26450"/>
            </a:avLst>
          </a:prstGeom>
          <a:solidFill>
            <a:schemeClr val="accent2">
              <a:lumMod val="40000"/>
              <a:lumOff val="60000"/>
              <a:alpha val="45000"/>
            </a:schemeClr>
          </a:solidFill>
          <a:ln w="9525">
            <a:noFill/>
            <a:miter lim="800000"/>
            <a:headEnd/>
            <a:tailEnd/>
          </a:ln>
        </p:spPr>
        <p:txBody>
          <a:bodyPr/>
          <a:lstStyle/>
          <a:p>
            <a:pPr lvl="0"/>
            <a:r>
              <a:rPr lang="en-US" dirty="0" smtClean="0"/>
              <a:t>Click to edit Master title style</a:t>
            </a:r>
          </a:p>
        </p:txBody>
      </p:sp>
    </p:spTree>
    <p:extLst>
      <p:ext uri="{BB962C8B-B14F-4D97-AF65-F5344CB8AC3E}">
        <p14:creationId xmlns:p14="http://schemas.microsoft.com/office/powerpoint/2010/main" val="372171626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3654" y="460036"/>
            <a:ext cx="7520609" cy="715617"/>
          </a:xfrm>
          <a:prstGeom prst="roundRect">
            <a:avLst>
              <a:gd name="adj" fmla="val 26852"/>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37212" y="1291609"/>
            <a:ext cx="7583555" cy="4734339"/>
          </a:xfrm>
          <a:prstGeom prst="roundRect">
            <a:avLst>
              <a:gd name="adj" fmla="val 5399"/>
            </a:avLst>
          </a:prstGeom>
        </p:spPr>
        <p:txBody>
          <a:bodyPr/>
          <a:lstStyle>
            <a:lvl1pPr>
              <a:defRPr>
                <a:solidFill>
                  <a:schemeClr val="accent1">
                    <a:lumMod val="20000"/>
                    <a:lumOff val="80000"/>
                  </a:schemeClr>
                </a:solidFill>
                <a:latin typeface="Tw Cen MT" pitchFamily="34" charset="0"/>
              </a:defRPr>
            </a:lvl1pPr>
            <a:lvl2pPr>
              <a:defRPr>
                <a:solidFill>
                  <a:schemeClr val="accent1">
                    <a:lumMod val="20000"/>
                    <a:lumOff val="80000"/>
                  </a:schemeClr>
                </a:solidFill>
                <a:latin typeface="Tw Cen MT" pitchFamily="34" charset="0"/>
              </a:defRPr>
            </a:lvl2pPr>
            <a:lvl3pPr>
              <a:defRPr>
                <a:solidFill>
                  <a:schemeClr val="accent1">
                    <a:lumMod val="20000"/>
                    <a:lumOff val="80000"/>
                  </a:schemeClr>
                </a:solidFill>
                <a:latin typeface="Tw Cen MT" pitchFamily="34" charset="0"/>
              </a:defRPr>
            </a:lvl3pPr>
            <a:lvl4pPr>
              <a:defRPr>
                <a:solidFill>
                  <a:schemeClr val="accent1">
                    <a:lumMod val="20000"/>
                    <a:lumOff val="80000"/>
                  </a:schemeClr>
                </a:solidFill>
                <a:latin typeface="Tw Cen MT" pitchFamily="34" charset="0"/>
              </a:defRPr>
            </a:lvl4pPr>
            <a:lvl5pPr>
              <a:defRPr>
                <a:solidFill>
                  <a:schemeClr val="accent1">
                    <a:lumMod val="20000"/>
                    <a:lumOff val="80000"/>
                  </a:schemeClr>
                </a:solidFill>
                <a:latin typeface="Tw Cen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59634892"/>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2pPr>
              <a:defRPr>
                <a:solidFill>
                  <a:schemeClr val="accent1">
                    <a:lumMod val="20000"/>
                    <a:lumOff val="80000"/>
                  </a:schemeClr>
                </a:solidFill>
                <a:latin typeface="Tw Cen MT" pitchFamily="34" charset="0"/>
              </a:defRPr>
            </a:lvl2pPr>
            <a:lvl3pPr>
              <a:defRPr>
                <a:solidFill>
                  <a:schemeClr val="accent1">
                    <a:lumMod val="20000"/>
                    <a:lumOff val="80000"/>
                  </a:schemeClr>
                </a:solidFill>
                <a:latin typeface="Tw Cen MT" pitchFamily="34" charset="0"/>
              </a:defRPr>
            </a:lvl3pPr>
            <a:lvl4pPr>
              <a:defRPr>
                <a:solidFill>
                  <a:schemeClr val="accent1">
                    <a:lumMod val="20000"/>
                    <a:lumOff val="80000"/>
                  </a:schemeClr>
                </a:solidFill>
                <a:latin typeface="Tw Cen MT" pitchFamily="34" charset="0"/>
              </a:defRPr>
            </a:lvl4pPr>
            <a:lvl5pPr>
              <a:defRPr>
                <a:solidFill>
                  <a:schemeClr val="accent1">
                    <a:lumMod val="20000"/>
                    <a:lumOff val="80000"/>
                  </a:schemeClr>
                </a:solidFill>
                <a:latin typeface="Tw Cen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pitchFamily="34" charset="0"/>
                <a:ea typeface="ＭＳ Ｐゴシック" pitchFamily="34" charset="-128"/>
                <a:cs typeface="+mn-cs"/>
              </a:defRPr>
            </a:lvl1pPr>
          </a:lstStyle>
          <a:p>
            <a:pPr fontAlgn="base">
              <a:spcBef>
                <a:spcPct val="0"/>
              </a:spcBef>
              <a:spcAft>
                <a:spcPct val="0"/>
              </a:spcAft>
              <a:defRPr/>
            </a:pPr>
            <a:fld id="{9AE94F42-6FB9-4E8D-880B-1F8B251C9659}" type="datetimeFigureOut">
              <a:rPr lang="en-US"/>
              <a:pPr fontAlgn="base">
                <a:spcBef>
                  <a:spcPct val="0"/>
                </a:spcBef>
                <a:spcAft>
                  <a:spcPct val="0"/>
                </a:spcAft>
                <a:defRPr/>
              </a:pPr>
              <a:t>4/27/2017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pitchFamily="34" charset="0"/>
                <a:ea typeface="ＭＳ Ｐゴシック" pitchFamily="34" charset="-128"/>
                <a:cs typeface="+mn-cs"/>
              </a:defRPr>
            </a:lvl1pPr>
          </a:lstStyle>
          <a:p>
            <a:pPr fontAlgn="base">
              <a:spcBef>
                <a:spcPct val="0"/>
              </a:spcBef>
              <a:spcAft>
                <a:spcPct val="0"/>
              </a:spcAft>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pPr>
            <a:fld id="{C6FD6A8A-EB98-44C4-A9A6-A470A6498A59}" type="slidenum">
              <a:rPr lang="en-US" altLang="fr-FR"/>
              <a:pPr fontAlgn="base">
                <a:spcBef>
                  <a:spcPct val="0"/>
                </a:spcBef>
                <a:spcAft>
                  <a:spcPct val="0"/>
                </a:spcAft>
              </a:pPr>
              <a:t>‹#›</a:t>
            </a:fld>
            <a:endParaRPr lang="en-US" altLang="fr-FR"/>
          </a:p>
        </p:txBody>
      </p:sp>
    </p:spTree>
    <p:extLst>
      <p:ext uri="{BB962C8B-B14F-4D97-AF65-F5344CB8AC3E}">
        <p14:creationId xmlns:p14="http://schemas.microsoft.com/office/powerpoint/2010/main" val="3928576365"/>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ctr">
              <a:defRPr sz="2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pitchFamily="34" charset="0"/>
                <a:ea typeface="ＭＳ Ｐゴシック" pitchFamily="34" charset="-128"/>
                <a:cs typeface="+mn-cs"/>
              </a:defRPr>
            </a:lvl1pPr>
          </a:lstStyle>
          <a:p>
            <a:pPr fontAlgn="base">
              <a:spcBef>
                <a:spcPct val="0"/>
              </a:spcBef>
              <a:spcAft>
                <a:spcPct val="0"/>
              </a:spcAft>
              <a:defRPr/>
            </a:pPr>
            <a:fld id="{F1EC8B24-02A0-4EAC-AC7C-5F6F9B29F0BB}" type="datetimeFigureOut">
              <a:rPr lang="en-US"/>
              <a:pPr fontAlgn="base">
                <a:spcBef>
                  <a:spcPct val="0"/>
                </a:spcBef>
                <a:spcAft>
                  <a:spcPct val="0"/>
                </a:spcAft>
                <a:defRPr/>
              </a:pPr>
              <a:t>4/27/2017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pitchFamily="34" charset="0"/>
                <a:ea typeface="ＭＳ Ｐゴシック" pitchFamily="34" charset="-128"/>
                <a:cs typeface="+mn-cs"/>
              </a:defRPr>
            </a:lvl1pPr>
          </a:lstStyle>
          <a:p>
            <a:pPr fontAlgn="base">
              <a:spcBef>
                <a:spcPct val="0"/>
              </a:spcBef>
              <a:spcAft>
                <a:spcPct val="0"/>
              </a:spcAft>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pPr>
            <a:fld id="{EF1FFC3D-2326-4C69-B3D7-6B8A925C97D3}" type="slidenum">
              <a:rPr lang="en-US" altLang="fr-FR"/>
              <a:pPr fontAlgn="base">
                <a:spcBef>
                  <a:spcPct val="0"/>
                </a:spcBef>
                <a:spcAft>
                  <a:spcPct val="0"/>
                </a:spcAft>
              </a:pPr>
              <a:t>‹#›</a:t>
            </a:fld>
            <a:endParaRPr lang="en-US" altLang="fr-FR"/>
          </a:p>
        </p:txBody>
      </p:sp>
    </p:spTree>
    <p:extLst>
      <p:ext uri="{BB962C8B-B14F-4D97-AF65-F5344CB8AC3E}">
        <p14:creationId xmlns:p14="http://schemas.microsoft.com/office/powerpoint/2010/main" val="1756868815"/>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oundRect">
            <a:avLst>
              <a:gd name="adj" fmla="val 6619"/>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oundRect">
            <a:avLst>
              <a:gd name="adj" fmla="val 6619"/>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oundRect">
            <a:avLst>
              <a:gd name="adj" fmla="val 6619"/>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oundRect">
            <a:avLst>
              <a:gd name="adj" fmla="val 6619"/>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pitchFamily="34" charset="0"/>
                <a:ea typeface="ＭＳ Ｐゴシック" pitchFamily="34" charset="-128"/>
                <a:cs typeface="+mn-cs"/>
              </a:defRPr>
            </a:lvl1pPr>
          </a:lstStyle>
          <a:p>
            <a:pPr fontAlgn="base">
              <a:spcBef>
                <a:spcPct val="0"/>
              </a:spcBef>
              <a:spcAft>
                <a:spcPct val="0"/>
              </a:spcAft>
              <a:defRPr/>
            </a:pPr>
            <a:fld id="{0B81D4DA-7B1C-479F-8D8B-FE54972AE372}" type="datetimeFigureOut">
              <a:rPr lang="en-US"/>
              <a:pPr fontAlgn="base">
                <a:spcBef>
                  <a:spcPct val="0"/>
                </a:spcBef>
                <a:spcAft>
                  <a:spcPct val="0"/>
                </a:spcAft>
                <a:defRPr/>
              </a:pPr>
              <a:t>4/27/2017</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pitchFamily="34" charset="0"/>
                <a:ea typeface="ＭＳ Ｐゴシック" pitchFamily="34" charset="-128"/>
                <a:cs typeface="+mn-cs"/>
              </a:defRPr>
            </a:lvl1pPr>
          </a:lstStyle>
          <a:p>
            <a:pPr fontAlgn="base">
              <a:spcBef>
                <a:spcPct val="0"/>
              </a:spcBef>
              <a:spcAft>
                <a:spcPct val="0"/>
              </a:spcAft>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pPr>
            <a:fld id="{73DEE4AE-B7BD-4B52-9905-0864C473A9CD}" type="slidenum">
              <a:rPr lang="en-US" altLang="fr-FR"/>
              <a:pPr fontAlgn="base">
                <a:spcBef>
                  <a:spcPct val="0"/>
                </a:spcBef>
                <a:spcAft>
                  <a:spcPct val="0"/>
                </a:spcAft>
              </a:pPr>
              <a:t>‹#›</a:t>
            </a:fld>
            <a:endParaRPr lang="en-US" altLang="fr-FR"/>
          </a:p>
        </p:txBody>
      </p:sp>
    </p:spTree>
    <p:extLst>
      <p:ext uri="{BB962C8B-B14F-4D97-AF65-F5344CB8AC3E}">
        <p14:creationId xmlns:p14="http://schemas.microsoft.com/office/powerpoint/2010/main" val="2513018557"/>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ea typeface="MS PGothic" pitchFamily="34" charset="-128"/>
                <a:cs typeface="+mn-cs"/>
              </a:defRPr>
            </a:lvl1pPr>
          </a:lstStyle>
          <a:p>
            <a:pPr fontAlgn="base">
              <a:spcBef>
                <a:spcPct val="0"/>
              </a:spcBef>
              <a:spcAft>
                <a:spcPct val="0"/>
              </a:spcAft>
              <a:defRPr/>
            </a:pPr>
            <a:fld id="{39379618-1BA0-4C87-BA5F-0F3315BE709E}" type="datetimeFigureOut">
              <a:rPr lang="fr-FR"/>
              <a:pPr fontAlgn="base">
                <a:spcBef>
                  <a:spcPct val="0"/>
                </a:spcBef>
                <a:spcAft>
                  <a:spcPct val="0"/>
                </a:spcAft>
                <a:defRPr/>
              </a:pPr>
              <a:t>27/04/2017</a:t>
            </a:fld>
            <a:endParaRPr lang="fr-FR" dirty="0"/>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ea typeface="MS PGothic" pitchFamily="34" charset="-128"/>
                <a:cs typeface="+mn-cs"/>
              </a:defRPr>
            </a:lvl1pPr>
          </a:lstStyle>
          <a:p>
            <a:pPr fontAlgn="base">
              <a:spcBef>
                <a:spcPct val="0"/>
              </a:spcBef>
              <a:spcAft>
                <a:spcPct val="0"/>
              </a:spcAft>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pPr>
            <a:fld id="{81007056-6455-4BD0-A555-99038BCC4D7F}" type="slidenum">
              <a:rPr lang="fr-FR" altLang="fr-FR"/>
              <a:pPr fontAlgn="base">
                <a:spcBef>
                  <a:spcPct val="0"/>
                </a:spcBef>
                <a:spcAft>
                  <a:spcPct val="0"/>
                </a:spcAft>
              </a:pPr>
              <a:t>‹#›</a:t>
            </a:fld>
            <a:endParaRPr lang="fr-FR" altLang="fr-FR"/>
          </a:p>
        </p:txBody>
      </p:sp>
    </p:spTree>
    <p:extLst>
      <p:ext uri="{BB962C8B-B14F-4D97-AF65-F5344CB8AC3E}">
        <p14:creationId xmlns:p14="http://schemas.microsoft.com/office/powerpoint/2010/main" val="570832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ea typeface="MS PGothic" pitchFamily="34" charset="-128"/>
                <a:cs typeface="+mn-cs"/>
              </a:defRPr>
            </a:lvl1pPr>
          </a:lstStyle>
          <a:p>
            <a:pPr fontAlgn="base">
              <a:spcBef>
                <a:spcPct val="0"/>
              </a:spcBef>
              <a:spcAft>
                <a:spcPct val="0"/>
              </a:spcAft>
              <a:defRPr/>
            </a:pPr>
            <a:fld id="{3E442BAF-D078-482A-99F4-387688B289A0}" type="datetimeFigureOut">
              <a:rPr lang="fr-FR"/>
              <a:pPr fontAlgn="base">
                <a:spcBef>
                  <a:spcPct val="0"/>
                </a:spcBef>
                <a:spcAft>
                  <a:spcPct val="0"/>
                </a:spcAft>
                <a:defRPr/>
              </a:pPr>
              <a:t>27/04/2017</a:t>
            </a:fld>
            <a:endParaRPr lang="fr-FR" dirty="0"/>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ea typeface="MS PGothic" pitchFamily="34" charset="-128"/>
                <a:cs typeface="+mn-cs"/>
              </a:defRPr>
            </a:lvl1pPr>
          </a:lstStyle>
          <a:p>
            <a:pPr fontAlgn="base">
              <a:spcBef>
                <a:spcPct val="0"/>
              </a:spcBef>
              <a:spcAft>
                <a:spcPct val="0"/>
              </a:spcAft>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pPr>
            <a:fld id="{85099761-1144-49FD-B672-64E81191CD2E}" type="slidenum">
              <a:rPr lang="fr-FR" altLang="fr-FR"/>
              <a:pPr fontAlgn="base">
                <a:spcBef>
                  <a:spcPct val="0"/>
                </a:spcBef>
                <a:spcAft>
                  <a:spcPct val="0"/>
                </a:spcAft>
              </a:pPr>
              <a:t>‹#›</a:t>
            </a:fld>
            <a:endParaRPr lang="fr-FR" altLang="fr-FR"/>
          </a:p>
        </p:txBody>
      </p:sp>
    </p:spTree>
    <p:extLst>
      <p:ext uri="{BB962C8B-B14F-4D97-AF65-F5344CB8AC3E}">
        <p14:creationId xmlns:p14="http://schemas.microsoft.com/office/powerpoint/2010/main" val="3667192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content no side bar">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160338" y="182563"/>
            <a:ext cx="1011237" cy="23653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pPr>
            <a:fld id="{A5D629A8-C545-4BDA-9E88-9DE2325A7D2C}" type="slidenum">
              <a:rPr lang="en-US" altLang="fr-FR"/>
              <a:pPr fontAlgn="base">
                <a:spcBef>
                  <a:spcPct val="0"/>
                </a:spcBef>
                <a:spcAft>
                  <a:spcPct val="0"/>
                </a:spcAft>
              </a:pPr>
              <a:t>‹#›</a:t>
            </a:fld>
            <a:endParaRPr lang="en-US" altLang="fr-FR"/>
          </a:p>
        </p:txBody>
      </p:sp>
    </p:spTree>
    <p:extLst>
      <p:ext uri="{BB962C8B-B14F-4D97-AF65-F5344CB8AC3E}">
        <p14:creationId xmlns:p14="http://schemas.microsoft.com/office/powerpoint/2010/main" val="2892959410"/>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content no side bar">
    <p:spTree>
      <p:nvGrpSpPr>
        <p:cNvPr id="1" name=""/>
        <p:cNvGrpSpPr/>
        <p:nvPr/>
      </p:nvGrpSpPr>
      <p:grpSpPr>
        <a:xfrm>
          <a:off x="0" y="0"/>
          <a:ext cx="0" cy="0"/>
          <a:chOff x="0" y="0"/>
          <a:chExt cx="0" cy="0"/>
        </a:xfrm>
      </p:grpSpPr>
      <p:sp>
        <p:nvSpPr>
          <p:cNvPr id="3" name="Rectangle 4"/>
          <p:cNvSpPr/>
          <p:nvPr userDrawn="1"/>
        </p:nvSpPr>
        <p:spPr bwMode="auto">
          <a:xfrm>
            <a:off x="808038" y="0"/>
            <a:ext cx="8335962" cy="6972300"/>
          </a:xfrm>
          <a:custGeom>
            <a:avLst/>
            <a:gdLst>
              <a:gd name="connsiteX0" fmla="*/ 0 w 7721600"/>
              <a:gd name="connsiteY0" fmla="*/ 0 h 6858000"/>
              <a:gd name="connsiteX1" fmla="*/ 7721600 w 7721600"/>
              <a:gd name="connsiteY1" fmla="*/ 0 h 6858000"/>
              <a:gd name="connsiteX2" fmla="*/ 7721600 w 7721600"/>
              <a:gd name="connsiteY2" fmla="*/ 6858000 h 6858000"/>
              <a:gd name="connsiteX3" fmla="*/ 0 w 7721600"/>
              <a:gd name="connsiteY3" fmla="*/ 6858000 h 6858000"/>
              <a:gd name="connsiteX4" fmla="*/ 0 w 7721600"/>
              <a:gd name="connsiteY4" fmla="*/ 0 h 6858000"/>
              <a:gd name="connsiteX0" fmla="*/ 231775 w 7953375"/>
              <a:gd name="connsiteY0" fmla="*/ 0 h 6858000"/>
              <a:gd name="connsiteX1" fmla="*/ 7953375 w 7953375"/>
              <a:gd name="connsiteY1" fmla="*/ 0 h 6858000"/>
              <a:gd name="connsiteX2" fmla="*/ 7953375 w 7953375"/>
              <a:gd name="connsiteY2" fmla="*/ 6858000 h 6858000"/>
              <a:gd name="connsiteX3" fmla="*/ 231775 w 7953375"/>
              <a:gd name="connsiteY3" fmla="*/ 6858000 h 6858000"/>
              <a:gd name="connsiteX4" fmla="*/ 0 w 7953375"/>
              <a:gd name="connsiteY4" fmla="*/ 495300 h 6858000"/>
              <a:gd name="connsiteX5" fmla="*/ 231775 w 7953375"/>
              <a:gd name="connsiteY5" fmla="*/ 0 h 6858000"/>
              <a:gd name="connsiteX0" fmla="*/ 146050 w 7953375"/>
              <a:gd name="connsiteY0" fmla="*/ 0 h 6858000"/>
              <a:gd name="connsiteX1" fmla="*/ 7953375 w 7953375"/>
              <a:gd name="connsiteY1" fmla="*/ 0 h 6858000"/>
              <a:gd name="connsiteX2" fmla="*/ 7953375 w 7953375"/>
              <a:gd name="connsiteY2" fmla="*/ 6858000 h 6858000"/>
              <a:gd name="connsiteX3" fmla="*/ 231775 w 7953375"/>
              <a:gd name="connsiteY3" fmla="*/ 6858000 h 6858000"/>
              <a:gd name="connsiteX4" fmla="*/ 0 w 7953375"/>
              <a:gd name="connsiteY4" fmla="*/ 495300 h 6858000"/>
              <a:gd name="connsiteX5" fmla="*/ 146050 w 7953375"/>
              <a:gd name="connsiteY5" fmla="*/ 0 h 6858000"/>
              <a:gd name="connsiteX0" fmla="*/ 305545 w 8112870"/>
              <a:gd name="connsiteY0" fmla="*/ 0 h 6858000"/>
              <a:gd name="connsiteX1" fmla="*/ 8112870 w 8112870"/>
              <a:gd name="connsiteY1" fmla="*/ 0 h 6858000"/>
              <a:gd name="connsiteX2" fmla="*/ 8112870 w 8112870"/>
              <a:gd name="connsiteY2" fmla="*/ 6858000 h 6858000"/>
              <a:gd name="connsiteX3" fmla="*/ 391270 w 8112870"/>
              <a:gd name="connsiteY3" fmla="*/ 6858000 h 6858000"/>
              <a:gd name="connsiteX4" fmla="*/ 159495 w 8112870"/>
              <a:gd name="connsiteY4" fmla="*/ 495300 h 6858000"/>
              <a:gd name="connsiteX5" fmla="*/ 305545 w 8112870"/>
              <a:gd name="connsiteY5" fmla="*/ 0 h 6858000"/>
              <a:gd name="connsiteX0" fmla="*/ 675334 w 8482659"/>
              <a:gd name="connsiteY0" fmla="*/ 0 h 6858000"/>
              <a:gd name="connsiteX1" fmla="*/ 8482659 w 8482659"/>
              <a:gd name="connsiteY1" fmla="*/ 0 h 6858000"/>
              <a:gd name="connsiteX2" fmla="*/ 8482659 w 8482659"/>
              <a:gd name="connsiteY2" fmla="*/ 6858000 h 6858000"/>
              <a:gd name="connsiteX3" fmla="*/ 761059 w 8482659"/>
              <a:gd name="connsiteY3" fmla="*/ 6858000 h 6858000"/>
              <a:gd name="connsiteX4" fmla="*/ 234010 w 8482659"/>
              <a:gd name="connsiteY4" fmla="*/ 2647950 h 6858000"/>
              <a:gd name="connsiteX5" fmla="*/ 529284 w 8482659"/>
              <a:gd name="connsiteY5" fmla="*/ 495300 h 6858000"/>
              <a:gd name="connsiteX6" fmla="*/ 675334 w 8482659"/>
              <a:gd name="connsiteY6" fmla="*/ 0 h 6858000"/>
              <a:gd name="connsiteX0" fmla="*/ 695688 w 8503013"/>
              <a:gd name="connsiteY0" fmla="*/ 0 h 6858000"/>
              <a:gd name="connsiteX1" fmla="*/ 8503013 w 8503013"/>
              <a:gd name="connsiteY1" fmla="*/ 0 h 6858000"/>
              <a:gd name="connsiteX2" fmla="*/ 8503013 w 8503013"/>
              <a:gd name="connsiteY2" fmla="*/ 6858000 h 6858000"/>
              <a:gd name="connsiteX3" fmla="*/ 781413 w 8503013"/>
              <a:gd name="connsiteY3" fmla="*/ 6858000 h 6858000"/>
              <a:gd name="connsiteX4" fmla="*/ 206739 w 8503013"/>
              <a:gd name="connsiteY4" fmla="*/ 2752725 h 6858000"/>
              <a:gd name="connsiteX5" fmla="*/ 549638 w 8503013"/>
              <a:gd name="connsiteY5" fmla="*/ 495300 h 6858000"/>
              <a:gd name="connsiteX6" fmla="*/ 695688 w 8503013"/>
              <a:gd name="connsiteY6" fmla="*/ 0 h 6858000"/>
              <a:gd name="connsiteX0" fmla="*/ 695688 w 8503013"/>
              <a:gd name="connsiteY0" fmla="*/ 0 h 6858000"/>
              <a:gd name="connsiteX1" fmla="*/ 8503013 w 8503013"/>
              <a:gd name="connsiteY1" fmla="*/ 0 h 6858000"/>
              <a:gd name="connsiteX2" fmla="*/ 8503013 w 8503013"/>
              <a:gd name="connsiteY2" fmla="*/ 6858000 h 6858000"/>
              <a:gd name="connsiteX3" fmla="*/ 781413 w 8503013"/>
              <a:gd name="connsiteY3" fmla="*/ 6858000 h 6858000"/>
              <a:gd name="connsiteX4" fmla="*/ 206739 w 8503013"/>
              <a:gd name="connsiteY4" fmla="*/ 2752725 h 6858000"/>
              <a:gd name="connsiteX5" fmla="*/ 549638 w 8503013"/>
              <a:gd name="connsiteY5" fmla="*/ 495300 h 6858000"/>
              <a:gd name="connsiteX6" fmla="*/ 695688 w 8503013"/>
              <a:gd name="connsiteY6" fmla="*/ 0 h 6858000"/>
              <a:gd name="connsiteX0" fmla="*/ 695688 w 8503013"/>
              <a:gd name="connsiteY0" fmla="*/ 0 h 6858000"/>
              <a:gd name="connsiteX1" fmla="*/ 8503013 w 8503013"/>
              <a:gd name="connsiteY1" fmla="*/ 0 h 6858000"/>
              <a:gd name="connsiteX2" fmla="*/ 8503013 w 8503013"/>
              <a:gd name="connsiteY2" fmla="*/ 6858000 h 6858000"/>
              <a:gd name="connsiteX3" fmla="*/ 781413 w 8503013"/>
              <a:gd name="connsiteY3" fmla="*/ 6858000 h 6858000"/>
              <a:gd name="connsiteX4" fmla="*/ 206739 w 8503013"/>
              <a:gd name="connsiteY4" fmla="*/ 2752725 h 6858000"/>
              <a:gd name="connsiteX5" fmla="*/ 435338 w 8503013"/>
              <a:gd name="connsiteY5" fmla="*/ 914400 h 6858000"/>
              <a:gd name="connsiteX6" fmla="*/ 695688 w 8503013"/>
              <a:gd name="connsiteY6" fmla="*/ 0 h 6858000"/>
              <a:gd name="connsiteX0" fmla="*/ 650452 w 8457777"/>
              <a:gd name="connsiteY0" fmla="*/ 0 h 6858000"/>
              <a:gd name="connsiteX1" fmla="*/ 8457777 w 8457777"/>
              <a:gd name="connsiteY1" fmla="*/ 0 h 6858000"/>
              <a:gd name="connsiteX2" fmla="*/ 8457777 w 8457777"/>
              <a:gd name="connsiteY2" fmla="*/ 6858000 h 6858000"/>
              <a:gd name="connsiteX3" fmla="*/ 736177 w 8457777"/>
              <a:gd name="connsiteY3" fmla="*/ 6858000 h 6858000"/>
              <a:gd name="connsiteX4" fmla="*/ 294854 w 8457777"/>
              <a:gd name="connsiteY4" fmla="*/ 5229225 h 6858000"/>
              <a:gd name="connsiteX5" fmla="*/ 161503 w 8457777"/>
              <a:gd name="connsiteY5" fmla="*/ 2752725 h 6858000"/>
              <a:gd name="connsiteX6" fmla="*/ 390102 w 8457777"/>
              <a:gd name="connsiteY6" fmla="*/ 914400 h 6858000"/>
              <a:gd name="connsiteX7" fmla="*/ 650452 w 8457777"/>
              <a:gd name="connsiteY7" fmla="*/ 0 h 6858000"/>
              <a:gd name="connsiteX0" fmla="*/ 528928 w 8336253"/>
              <a:gd name="connsiteY0" fmla="*/ 0 h 6971856"/>
              <a:gd name="connsiteX1" fmla="*/ 8336253 w 8336253"/>
              <a:gd name="connsiteY1" fmla="*/ 0 h 6971856"/>
              <a:gd name="connsiteX2" fmla="*/ 8336253 w 8336253"/>
              <a:gd name="connsiteY2" fmla="*/ 6858000 h 6971856"/>
              <a:gd name="connsiteX3" fmla="*/ 614653 w 8336253"/>
              <a:gd name="connsiteY3" fmla="*/ 6858000 h 6971856"/>
              <a:gd name="connsiteX4" fmla="*/ 592430 w 8336253"/>
              <a:gd name="connsiteY4" fmla="*/ 6867525 h 6971856"/>
              <a:gd name="connsiteX5" fmla="*/ 173330 w 8336253"/>
              <a:gd name="connsiteY5" fmla="*/ 5229225 h 6971856"/>
              <a:gd name="connsiteX6" fmla="*/ 39979 w 8336253"/>
              <a:gd name="connsiteY6" fmla="*/ 2752725 h 6971856"/>
              <a:gd name="connsiteX7" fmla="*/ 268578 w 8336253"/>
              <a:gd name="connsiteY7" fmla="*/ 914400 h 6971856"/>
              <a:gd name="connsiteX8" fmla="*/ 528928 w 8336253"/>
              <a:gd name="connsiteY8" fmla="*/ 0 h 6971856"/>
              <a:gd name="connsiteX0" fmla="*/ 528928 w 8336253"/>
              <a:gd name="connsiteY0" fmla="*/ 0 h 6971856"/>
              <a:gd name="connsiteX1" fmla="*/ 8336253 w 8336253"/>
              <a:gd name="connsiteY1" fmla="*/ 0 h 6971856"/>
              <a:gd name="connsiteX2" fmla="*/ 8336253 w 8336253"/>
              <a:gd name="connsiteY2" fmla="*/ 6858000 h 6971856"/>
              <a:gd name="connsiteX3" fmla="*/ 614653 w 8336253"/>
              <a:gd name="connsiteY3" fmla="*/ 6858000 h 6971856"/>
              <a:gd name="connsiteX4" fmla="*/ 592430 w 8336253"/>
              <a:gd name="connsiteY4" fmla="*/ 6867525 h 6971856"/>
              <a:gd name="connsiteX5" fmla="*/ 173330 w 8336253"/>
              <a:gd name="connsiteY5" fmla="*/ 5229225 h 6971856"/>
              <a:gd name="connsiteX6" fmla="*/ 39979 w 8336253"/>
              <a:gd name="connsiteY6" fmla="*/ 2752725 h 6971856"/>
              <a:gd name="connsiteX7" fmla="*/ 268578 w 8336253"/>
              <a:gd name="connsiteY7" fmla="*/ 914400 h 6971856"/>
              <a:gd name="connsiteX8" fmla="*/ 528928 w 8336253"/>
              <a:gd name="connsiteY8" fmla="*/ 0 h 6971856"/>
              <a:gd name="connsiteX0" fmla="*/ 528928 w 8336253"/>
              <a:gd name="connsiteY0" fmla="*/ 0 h 6971856"/>
              <a:gd name="connsiteX1" fmla="*/ 8336253 w 8336253"/>
              <a:gd name="connsiteY1" fmla="*/ 0 h 6971856"/>
              <a:gd name="connsiteX2" fmla="*/ 8336253 w 8336253"/>
              <a:gd name="connsiteY2" fmla="*/ 6858000 h 6971856"/>
              <a:gd name="connsiteX3" fmla="*/ 614653 w 8336253"/>
              <a:gd name="connsiteY3" fmla="*/ 6858000 h 6971856"/>
              <a:gd name="connsiteX4" fmla="*/ 592430 w 8336253"/>
              <a:gd name="connsiteY4" fmla="*/ 6867525 h 6971856"/>
              <a:gd name="connsiteX5" fmla="*/ 173330 w 8336253"/>
              <a:gd name="connsiteY5" fmla="*/ 5229225 h 6971856"/>
              <a:gd name="connsiteX6" fmla="*/ 59030 w 8336253"/>
              <a:gd name="connsiteY6" fmla="*/ 4362450 h 6971856"/>
              <a:gd name="connsiteX7" fmla="*/ 39979 w 8336253"/>
              <a:gd name="connsiteY7" fmla="*/ 2752725 h 6971856"/>
              <a:gd name="connsiteX8" fmla="*/ 268578 w 8336253"/>
              <a:gd name="connsiteY8" fmla="*/ 914400 h 6971856"/>
              <a:gd name="connsiteX9" fmla="*/ 528928 w 8336253"/>
              <a:gd name="connsiteY9" fmla="*/ 0 h 6971856"/>
              <a:gd name="connsiteX0" fmla="*/ 528928 w 8336253"/>
              <a:gd name="connsiteY0" fmla="*/ 0 h 6971856"/>
              <a:gd name="connsiteX1" fmla="*/ 8336253 w 8336253"/>
              <a:gd name="connsiteY1" fmla="*/ 0 h 6971856"/>
              <a:gd name="connsiteX2" fmla="*/ 8336253 w 8336253"/>
              <a:gd name="connsiteY2" fmla="*/ 6858000 h 6971856"/>
              <a:gd name="connsiteX3" fmla="*/ 614653 w 8336253"/>
              <a:gd name="connsiteY3" fmla="*/ 6858000 h 6971856"/>
              <a:gd name="connsiteX4" fmla="*/ 592430 w 8336253"/>
              <a:gd name="connsiteY4" fmla="*/ 6867525 h 6971856"/>
              <a:gd name="connsiteX5" fmla="*/ 401930 w 8336253"/>
              <a:gd name="connsiteY5" fmla="*/ 6200775 h 6971856"/>
              <a:gd name="connsiteX6" fmla="*/ 173330 w 8336253"/>
              <a:gd name="connsiteY6" fmla="*/ 5229225 h 6971856"/>
              <a:gd name="connsiteX7" fmla="*/ 59030 w 8336253"/>
              <a:gd name="connsiteY7" fmla="*/ 4362450 h 6971856"/>
              <a:gd name="connsiteX8" fmla="*/ 39979 w 8336253"/>
              <a:gd name="connsiteY8" fmla="*/ 2752725 h 6971856"/>
              <a:gd name="connsiteX9" fmla="*/ 268578 w 8336253"/>
              <a:gd name="connsiteY9" fmla="*/ 914400 h 6971856"/>
              <a:gd name="connsiteX10" fmla="*/ 528928 w 8336253"/>
              <a:gd name="connsiteY10" fmla="*/ 0 h 697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36253" h="6971856">
                <a:moveTo>
                  <a:pt x="528928" y="0"/>
                </a:moveTo>
                <a:lnTo>
                  <a:pt x="8336253" y="0"/>
                </a:lnTo>
                <a:lnTo>
                  <a:pt x="8336253" y="6858000"/>
                </a:lnTo>
                <a:lnTo>
                  <a:pt x="614653" y="6858000"/>
                </a:lnTo>
                <a:cubicBezTo>
                  <a:pt x="-791872" y="6786563"/>
                  <a:pt x="665984" y="7138987"/>
                  <a:pt x="592430" y="6867525"/>
                </a:cubicBezTo>
                <a:cubicBezTo>
                  <a:pt x="520464" y="6640513"/>
                  <a:pt x="471780" y="6473825"/>
                  <a:pt x="401930" y="6200775"/>
                </a:cubicBezTo>
                <a:cubicBezTo>
                  <a:pt x="332080" y="5927725"/>
                  <a:pt x="193967" y="5418137"/>
                  <a:pt x="173330" y="5229225"/>
                </a:cubicBezTo>
                <a:cubicBezTo>
                  <a:pt x="98717" y="4810125"/>
                  <a:pt x="81255" y="4775200"/>
                  <a:pt x="59030" y="4362450"/>
                </a:cubicBezTo>
                <a:cubicBezTo>
                  <a:pt x="36805" y="3949700"/>
                  <a:pt x="19342" y="3325812"/>
                  <a:pt x="39979" y="2752725"/>
                </a:cubicBezTo>
                <a:cubicBezTo>
                  <a:pt x="58500" y="1711325"/>
                  <a:pt x="223599" y="1343025"/>
                  <a:pt x="268578" y="914400"/>
                </a:cubicBezTo>
                <a:lnTo>
                  <a:pt x="528928" y="0"/>
                </a:lnTo>
                <a:close/>
              </a:path>
            </a:pathLst>
          </a:custGeom>
          <a:solidFill>
            <a:schemeClr val="accent1">
              <a:lumMod val="20000"/>
              <a:lumOff val="80000"/>
              <a:alpha val="90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2400" dirty="0">
              <a:solidFill>
                <a:prstClr val="black"/>
              </a:solidFill>
              <a:cs typeface="Arial" charset="0"/>
            </a:endParaRPr>
          </a:p>
        </p:txBody>
      </p:sp>
      <p:sp>
        <p:nvSpPr>
          <p:cNvPr id="10" name="Rectangle 2"/>
          <p:cNvSpPr>
            <a:spLocks noGrp="1" noChangeArrowheads="1"/>
          </p:cNvSpPr>
          <p:nvPr>
            <p:ph type="title"/>
          </p:nvPr>
        </p:nvSpPr>
        <p:spPr bwMode="auto">
          <a:xfrm>
            <a:off x="1434547" y="185530"/>
            <a:ext cx="7616687" cy="609600"/>
          </a:xfrm>
          <a:prstGeom prst="roundRect">
            <a:avLst>
              <a:gd name="adj" fmla="val 26450"/>
            </a:avLst>
          </a:prstGeom>
          <a:solidFill>
            <a:schemeClr val="accent2">
              <a:lumMod val="40000"/>
              <a:lumOff val="60000"/>
              <a:alpha val="45000"/>
            </a:schemeClr>
          </a:solidFill>
          <a:ln w="9525">
            <a:noFill/>
            <a:miter lim="800000"/>
            <a:headEnd/>
            <a:tailEnd/>
          </a:ln>
        </p:spPr>
        <p:txBody>
          <a:bodyPr/>
          <a:lstStyle/>
          <a:p>
            <a:pPr lvl="0"/>
            <a:r>
              <a:rPr lang="en-US" dirty="0" smtClean="0"/>
              <a:t>Click to edit Master title style</a:t>
            </a:r>
          </a:p>
        </p:txBody>
      </p:sp>
    </p:spTree>
    <p:extLst>
      <p:ext uri="{BB962C8B-B14F-4D97-AF65-F5344CB8AC3E}">
        <p14:creationId xmlns:p14="http://schemas.microsoft.com/office/powerpoint/2010/main" val="3490781098"/>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1882A18-200F-49A1-9AF0-EA41540C546B}" type="datetimeFigureOut">
              <a:rPr lang="en-US" smtClean="0">
                <a:solidFill>
                  <a:prstClr val="black">
                    <a:tint val="75000"/>
                  </a:prstClr>
                </a:solidFill>
              </a:rPr>
              <a:pPr/>
              <a:t>4/27/2017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F203FD-7876-42EF-BB21-DD21FC969C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751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882A18-200F-49A1-9AF0-EA41540C546B}" type="datetimeFigureOut">
              <a:rPr lang="en-US" smtClean="0">
                <a:solidFill>
                  <a:prstClr val="black">
                    <a:tint val="75000"/>
                  </a:prstClr>
                </a:solidFill>
              </a:rPr>
              <a:pPr/>
              <a:t>4/27/2017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F203FD-7876-42EF-BB21-DD21FC969C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882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882A18-200F-49A1-9AF0-EA41540C546B}" type="datetimeFigureOut">
              <a:rPr lang="en-US" smtClean="0">
                <a:solidFill>
                  <a:prstClr val="black">
                    <a:tint val="75000"/>
                  </a:prstClr>
                </a:solidFill>
              </a:rPr>
              <a:pPr/>
              <a:t>4/27/2017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F203FD-7876-42EF-BB21-DD21FC969C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191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099852"/>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882A18-200F-49A1-9AF0-EA41540C546B}" type="datetimeFigureOut">
              <a:rPr lang="en-US" smtClean="0">
                <a:solidFill>
                  <a:prstClr val="black">
                    <a:tint val="75000"/>
                  </a:prstClr>
                </a:solidFill>
              </a:rPr>
              <a:pPr/>
              <a:t>4/27/2017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F203FD-7876-42EF-BB21-DD21FC969C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2600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882A18-200F-49A1-9AF0-EA41540C546B}" type="datetimeFigureOut">
              <a:rPr lang="en-US" smtClean="0">
                <a:solidFill>
                  <a:prstClr val="black">
                    <a:tint val="75000"/>
                  </a:prstClr>
                </a:solidFill>
              </a:rPr>
              <a:pPr/>
              <a:t>4/27/2017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BF203FD-7876-42EF-BB21-DD21FC969C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5800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1882A18-200F-49A1-9AF0-EA41540C546B}" type="datetimeFigureOut">
              <a:rPr lang="en-US" smtClean="0">
                <a:solidFill>
                  <a:prstClr val="black">
                    <a:tint val="75000"/>
                  </a:prstClr>
                </a:solidFill>
              </a:rPr>
              <a:pPr/>
              <a:t>4/27/2017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BF203FD-7876-42EF-BB21-DD21FC969C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1302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882A18-200F-49A1-9AF0-EA41540C546B}" type="datetimeFigureOut">
              <a:rPr lang="en-US" smtClean="0">
                <a:solidFill>
                  <a:prstClr val="black">
                    <a:tint val="75000"/>
                  </a:prstClr>
                </a:solidFill>
              </a:rPr>
              <a:pPr/>
              <a:t>4/27/2017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BF203FD-7876-42EF-BB21-DD21FC969C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5277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882A18-200F-49A1-9AF0-EA41540C546B}" type="datetimeFigureOut">
              <a:rPr lang="en-US" smtClean="0">
                <a:solidFill>
                  <a:prstClr val="black">
                    <a:tint val="75000"/>
                  </a:prstClr>
                </a:solidFill>
              </a:rPr>
              <a:pPr/>
              <a:t>4/27/2017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F203FD-7876-42EF-BB21-DD21FC969C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4690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882A18-200F-49A1-9AF0-EA41540C546B}" type="datetimeFigureOut">
              <a:rPr lang="en-US" smtClean="0">
                <a:solidFill>
                  <a:prstClr val="black">
                    <a:tint val="75000"/>
                  </a:prstClr>
                </a:solidFill>
              </a:rPr>
              <a:pPr/>
              <a:t>4/27/2017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F203FD-7876-42EF-BB21-DD21FC969C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3156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882A18-200F-49A1-9AF0-EA41540C546B}" type="datetimeFigureOut">
              <a:rPr lang="en-US" smtClean="0">
                <a:solidFill>
                  <a:prstClr val="black">
                    <a:tint val="75000"/>
                  </a:prstClr>
                </a:solidFill>
              </a:rPr>
              <a:pPr/>
              <a:t>4/27/2017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F203FD-7876-42EF-BB21-DD21FC969C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42349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882A18-200F-49A1-9AF0-EA41540C546B}" type="datetimeFigureOut">
              <a:rPr lang="en-US" smtClean="0">
                <a:solidFill>
                  <a:prstClr val="black">
                    <a:tint val="75000"/>
                  </a:prstClr>
                </a:solidFill>
              </a:rPr>
              <a:pPr/>
              <a:t>4/27/2017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F203FD-7876-42EF-BB21-DD21FC969C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16223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content no side bar">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160338" y="182563"/>
            <a:ext cx="1011237" cy="23653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EA1E72E8-D386-4417-BFF3-E97EDDFB10F4}" type="slidenum">
              <a:rPr lang="en-US" altLang="fr-FR"/>
              <a:pPr/>
              <a:t>‹#›</a:t>
            </a:fld>
            <a:endParaRPr lang="en-US" altLang="fr-FR"/>
          </a:p>
        </p:txBody>
      </p:sp>
    </p:spTree>
    <p:extLst>
      <p:ext uri="{BB962C8B-B14F-4D97-AF65-F5344CB8AC3E}">
        <p14:creationId xmlns:p14="http://schemas.microsoft.com/office/powerpoint/2010/main" val="2228156089"/>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1676400" y="914400"/>
            <a:ext cx="7086600" cy="609600"/>
          </a:xfrm>
          <a:prstGeom prst="roundRect">
            <a:avLst>
              <a:gd name="adj" fmla="val 41667"/>
            </a:avLst>
          </a:prstGeom>
          <a:solidFill>
            <a:schemeClr val="accent2">
              <a:lumMod val="40000"/>
              <a:lumOff val="60000"/>
              <a:alpha val="45000"/>
            </a:schemeClr>
          </a:solidFill>
          <a:ln w="9525">
            <a:noFill/>
            <a:miter lim="800000"/>
            <a:headEnd/>
            <a:tailEnd/>
          </a:ln>
        </p:spPr>
        <p:txBody>
          <a:bodyPr/>
          <a:lstStyle>
            <a:lvl1pPr>
              <a:defRPr>
                <a:solidFill>
                  <a:schemeClr val="tx1"/>
                </a:solidFill>
              </a:defRPr>
            </a:lvl1pPr>
          </a:lstStyle>
          <a:p>
            <a:pPr lvl="0"/>
            <a:r>
              <a:rPr lang="en-US" dirty="0" smtClean="0"/>
              <a:t>Click to edit Master title style</a:t>
            </a:r>
          </a:p>
        </p:txBody>
      </p:sp>
      <p:sp>
        <p:nvSpPr>
          <p:cNvPr id="10" name="Chart Placeholder 9"/>
          <p:cNvSpPr>
            <a:spLocks noGrp="1"/>
          </p:cNvSpPr>
          <p:nvPr>
            <p:ph type="chart" sz="quarter" idx="13"/>
          </p:nvPr>
        </p:nvSpPr>
        <p:spPr>
          <a:xfrm>
            <a:off x="1600200" y="1676400"/>
            <a:ext cx="7086600" cy="4343400"/>
          </a:xfrm>
        </p:spPr>
        <p:txBody>
          <a:bodyPr/>
          <a:lstStyle/>
          <a:p>
            <a:pPr lvl="0"/>
            <a:endParaRPr lang="en-US" noProof="0" dirty="0"/>
          </a:p>
        </p:txBody>
      </p:sp>
      <p:sp>
        <p:nvSpPr>
          <p:cNvPr id="4" name="Date Placeholder 1"/>
          <p:cNvSpPr>
            <a:spLocks noGrp="1"/>
          </p:cNvSpPr>
          <p:nvPr>
            <p:ph type="dt" sz="half" idx="14"/>
          </p:nvPr>
        </p:nvSpPr>
        <p:spPr>
          <a:xfrm>
            <a:off x="1600200" y="6248400"/>
            <a:ext cx="1524000" cy="457200"/>
          </a:xfrm>
          <a:prstGeom prst="rect">
            <a:avLst/>
          </a:prstGeom>
        </p:spPr>
        <p:txBody>
          <a:bodyPr/>
          <a:lstStyle>
            <a:lvl1pPr>
              <a:defRPr>
                <a:latin typeface="Arial" charset="0"/>
              </a:defRPr>
            </a:lvl1pPr>
          </a:lstStyle>
          <a:p>
            <a:pPr>
              <a:defRPr/>
            </a:pPr>
            <a:endParaRPr lang="en-US">
              <a:solidFill>
                <a:prstClr val="black"/>
              </a:solidFill>
              <a:ea typeface="ＭＳ Ｐゴシック"/>
            </a:endParaRPr>
          </a:p>
        </p:txBody>
      </p:sp>
      <p:sp>
        <p:nvSpPr>
          <p:cNvPr id="5" name="Footer Placeholder 2"/>
          <p:cNvSpPr>
            <a:spLocks noGrp="1"/>
          </p:cNvSpPr>
          <p:nvPr>
            <p:ph type="ftr" sz="quarter" idx="15"/>
          </p:nvPr>
        </p:nvSpPr>
        <p:spPr>
          <a:xfrm>
            <a:off x="4114800" y="6248400"/>
            <a:ext cx="1905000" cy="457200"/>
          </a:xfrm>
          <a:prstGeom prst="rect">
            <a:avLst/>
          </a:prstGeom>
        </p:spPr>
        <p:txBody>
          <a:bodyPr/>
          <a:lstStyle>
            <a:lvl1pPr>
              <a:defRPr>
                <a:latin typeface="Arial" charset="0"/>
              </a:defRPr>
            </a:lvl1pPr>
          </a:lstStyle>
          <a:p>
            <a:pPr>
              <a:defRPr/>
            </a:pPr>
            <a:endParaRPr lang="en-US">
              <a:solidFill>
                <a:prstClr val="black"/>
              </a:solidFill>
              <a:ea typeface="ＭＳ Ｐゴシック"/>
            </a:endParaRPr>
          </a:p>
        </p:txBody>
      </p:sp>
      <p:sp>
        <p:nvSpPr>
          <p:cNvPr id="6" name="Slide Number Placeholder 3"/>
          <p:cNvSpPr>
            <a:spLocks noGrp="1"/>
          </p:cNvSpPr>
          <p:nvPr>
            <p:ph type="sldNum" sz="quarter" idx="16"/>
          </p:nvPr>
        </p:nvSpPr>
        <p:spPr>
          <a:xfrm>
            <a:off x="160340" y="160342"/>
            <a:ext cx="1011237" cy="236537"/>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7268A92-8CCE-4023-A1BA-B90F8C2A7E84}" type="slidenum">
              <a:rPr lang="en-US" altLang="en-US">
                <a:solidFill>
                  <a:prstClr val="black"/>
                </a:solidFill>
                <a:latin typeface="Arial"/>
                <a:ea typeface="ＭＳ Ｐゴシック"/>
              </a:rPr>
              <a:pPr>
                <a:defRPr/>
              </a:pPr>
              <a:t>‹#›</a:t>
            </a:fld>
            <a:endParaRPr lang="en-US" altLang="en-US">
              <a:solidFill>
                <a:prstClr val="black"/>
              </a:solidFill>
              <a:latin typeface="Arial"/>
              <a:ea typeface="ＭＳ Ｐゴシック"/>
            </a:endParaRPr>
          </a:p>
        </p:txBody>
      </p:sp>
    </p:spTree>
    <p:extLst>
      <p:ext uri="{BB962C8B-B14F-4D97-AF65-F5344CB8AC3E}">
        <p14:creationId xmlns:p14="http://schemas.microsoft.com/office/powerpoint/2010/main" val="4203561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800">
                <a:solidFill>
                  <a:schemeClr val="accent1">
                    <a:lumMod val="20000"/>
                    <a:lumOff val="80000"/>
                  </a:schemeClr>
                </a:solidFill>
                <a:latin typeface="Tw Cen MT"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673799467"/>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content no side bar">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160340" y="182567"/>
            <a:ext cx="1011237" cy="236537"/>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defRPr>
            </a:lvl1pPr>
          </a:lstStyle>
          <a:p>
            <a:pPr fontAlgn="base">
              <a:spcBef>
                <a:spcPct val="0"/>
              </a:spcBef>
              <a:spcAft>
                <a:spcPct val="0"/>
              </a:spcAft>
              <a:defRPr/>
            </a:pPr>
            <a:fld id="{8745F01A-63F7-415E-A7D2-1787337EB4D1}" type="slidenum">
              <a:rPr lang="en-US" altLang="fr-FR"/>
              <a:pPr fontAlgn="base">
                <a:spcBef>
                  <a:spcPct val="0"/>
                </a:spcBef>
                <a:spcAft>
                  <a:spcPct val="0"/>
                </a:spcAft>
                <a:defRPr/>
              </a:pPr>
              <a:t>‹#›</a:t>
            </a:fld>
            <a:endParaRPr lang="en-US" altLang="fr-FR"/>
          </a:p>
        </p:txBody>
      </p:sp>
    </p:spTree>
    <p:extLst>
      <p:ext uri="{BB962C8B-B14F-4D97-AF65-F5344CB8AC3E}">
        <p14:creationId xmlns:p14="http://schemas.microsoft.com/office/powerpoint/2010/main" val="4206338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1676400" y="914400"/>
            <a:ext cx="7086600" cy="609600"/>
          </a:xfrm>
          <a:prstGeom prst="roundRect">
            <a:avLst>
              <a:gd name="adj" fmla="val 41667"/>
            </a:avLst>
          </a:prstGeom>
          <a:solidFill>
            <a:schemeClr val="accent2">
              <a:lumMod val="40000"/>
              <a:lumOff val="60000"/>
              <a:alpha val="45000"/>
            </a:schemeClr>
          </a:solidFill>
          <a:ln w="9525">
            <a:noFill/>
            <a:miter lim="800000"/>
            <a:headEnd/>
            <a:tailEnd/>
          </a:ln>
        </p:spPr>
        <p:txBody>
          <a:bodyPr/>
          <a:lstStyle>
            <a:lvl1pPr>
              <a:defRPr>
                <a:solidFill>
                  <a:schemeClr val="tx1"/>
                </a:solidFill>
              </a:defRPr>
            </a:lvl1pPr>
          </a:lstStyle>
          <a:p>
            <a:pPr lvl="0"/>
            <a:r>
              <a:rPr lang="en-US" dirty="0" smtClean="0"/>
              <a:t>Click to edit Master title style</a:t>
            </a:r>
          </a:p>
        </p:txBody>
      </p:sp>
      <p:sp>
        <p:nvSpPr>
          <p:cNvPr id="10" name="Chart Placeholder 9"/>
          <p:cNvSpPr>
            <a:spLocks noGrp="1"/>
          </p:cNvSpPr>
          <p:nvPr>
            <p:ph type="chart" sz="quarter" idx="13"/>
          </p:nvPr>
        </p:nvSpPr>
        <p:spPr>
          <a:xfrm>
            <a:off x="1600200" y="1676400"/>
            <a:ext cx="7086600" cy="4343400"/>
          </a:xfrm>
        </p:spPr>
        <p:txBody>
          <a:bodyPr/>
          <a:lstStyle/>
          <a:p>
            <a:pPr lvl="0"/>
            <a:endParaRPr lang="en-US" noProof="0" dirty="0"/>
          </a:p>
        </p:txBody>
      </p:sp>
      <p:sp>
        <p:nvSpPr>
          <p:cNvPr id="4" name="Date Placeholder 1"/>
          <p:cNvSpPr>
            <a:spLocks noGrp="1"/>
          </p:cNvSpPr>
          <p:nvPr>
            <p:ph type="dt" sz="half" idx="14"/>
          </p:nvPr>
        </p:nvSpPr>
        <p:spPr>
          <a:xfrm>
            <a:off x="1600200" y="6248400"/>
            <a:ext cx="1524000" cy="457200"/>
          </a:xfrm>
          <a:prstGeom prst="rect">
            <a:avLst/>
          </a:prstGeom>
        </p:spPr>
        <p:txBody>
          <a:bodyPr/>
          <a:lstStyle>
            <a:lvl1pPr>
              <a:defRPr>
                <a:latin typeface="Arial" charset="0"/>
              </a:defRPr>
            </a:lvl1pPr>
          </a:lstStyle>
          <a:p>
            <a:pPr eaLnBrk="0" fontAlgn="base" hangingPunct="0">
              <a:spcBef>
                <a:spcPct val="0"/>
              </a:spcBef>
              <a:spcAft>
                <a:spcPct val="0"/>
              </a:spcAft>
              <a:defRPr/>
            </a:pPr>
            <a:endParaRPr lang="en-US">
              <a:solidFill>
                <a:prstClr val="black"/>
              </a:solidFill>
            </a:endParaRPr>
          </a:p>
        </p:txBody>
      </p:sp>
      <p:sp>
        <p:nvSpPr>
          <p:cNvPr id="5" name="Footer Placeholder 2"/>
          <p:cNvSpPr>
            <a:spLocks noGrp="1"/>
          </p:cNvSpPr>
          <p:nvPr>
            <p:ph type="ftr" sz="quarter" idx="15"/>
          </p:nvPr>
        </p:nvSpPr>
        <p:spPr>
          <a:xfrm>
            <a:off x="4114800" y="6248400"/>
            <a:ext cx="1905000" cy="457200"/>
          </a:xfrm>
          <a:prstGeom prst="rect">
            <a:avLst/>
          </a:prstGeom>
        </p:spPr>
        <p:txBody>
          <a:bodyPr/>
          <a:lstStyle>
            <a:lvl1pPr>
              <a:defRPr>
                <a:latin typeface="Arial" charset="0"/>
              </a:defRPr>
            </a:lvl1pPr>
          </a:lstStyle>
          <a:p>
            <a:pPr eaLnBrk="0" fontAlgn="base" hangingPunct="0">
              <a:spcBef>
                <a:spcPct val="0"/>
              </a:spcBef>
              <a:spcAft>
                <a:spcPct val="0"/>
              </a:spcAft>
              <a:defRPr/>
            </a:pPr>
            <a:endParaRPr lang="en-US">
              <a:solidFill>
                <a:prstClr val="black"/>
              </a:solidFill>
            </a:endParaRPr>
          </a:p>
        </p:txBody>
      </p:sp>
      <p:sp>
        <p:nvSpPr>
          <p:cNvPr id="6" name="Slide Number Placeholder 3"/>
          <p:cNvSpPr>
            <a:spLocks noGrp="1"/>
          </p:cNvSpPr>
          <p:nvPr>
            <p:ph type="sldNum" sz="quarter" idx="16"/>
          </p:nvPr>
        </p:nvSpPr>
        <p:spPr>
          <a:xfrm>
            <a:off x="160340" y="160342"/>
            <a:ext cx="1011237" cy="236537"/>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eaLnBrk="0" fontAlgn="base" hangingPunct="0">
              <a:spcBef>
                <a:spcPct val="0"/>
              </a:spcBef>
              <a:spcAft>
                <a:spcPct val="0"/>
              </a:spcAft>
              <a:defRPr/>
            </a:pPr>
            <a:fld id="{07268A92-8CCE-4023-A1BA-B90F8C2A7E84}" type="slidenum">
              <a:rPr lang="en-US" altLang="en-US">
                <a:solidFill>
                  <a:prstClr val="black"/>
                </a:solidFill>
              </a:rPr>
              <a:pPr eaLnBrk="0" fontAlgn="base" hangingPunct="0">
                <a:spcBef>
                  <a:spcPct val="0"/>
                </a:spcBef>
                <a:spcAft>
                  <a:spcPct val="0"/>
                </a:spcAft>
                <a:defRPr/>
              </a:pPr>
              <a:t>‹#›</a:t>
            </a:fld>
            <a:endParaRPr lang="en-US" altLang="en-US">
              <a:solidFill>
                <a:prstClr val="black"/>
              </a:solidFill>
            </a:endParaRPr>
          </a:p>
        </p:txBody>
      </p:sp>
    </p:spTree>
    <p:extLst>
      <p:ext uri="{BB962C8B-B14F-4D97-AF65-F5344CB8AC3E}">
        <p14:creationId xmlns:p14="http://schemas.microsoft.com/office/powerpoint/2010/main" val="35740718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ontent no side bar">
    <p:spTree>
      <p:nvGrpSpPr>
        <p:cNvPr id="1" name=""/>
        <p:cNvGrpSpPr/>
        <p:nvPr/>
      </p:nvGrpSpPr>
      <p:grpSpPr>
        <a:xfrm>
          <a:off x="0" y="0"/>
          <a:ext cx="0" cy="0"/>
          <a:chOff x="0" y="0"/>
          <a:chExt cx="0" cy="0"/>
        </a:xfrm>
      </p:grpSpPr>
      <p:pic>
        <p:nvPicPr>
          <p:cNvPr id="7" name="Picture 14" descr="mastercover_colorUSAID_revised_color_ALLBEIGE"/>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938" y="-19050"/>
            <a:ext cx="9151938" cy="6877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Content Placeholder 2"/>
          <p:cNvSpPr>
            <a:spLocks noGrp="1"/>
          </p:cNvSpPr>
          <p:nvPr>
            <p:ph sz="half" idx="1"/>
          </p:nvPr>
        </p:nvSpPr>
        <p:spPr>
          <a:xfrm>
            <a:off x="914400" y="1600200"/>
            <a:ext cx="3619500" cy="4267200"/>
          </a:xfrm>
        </p:spPr>
        <p:txBody>
          <a:bodyPr/>
          <a:lstStyle>
            <a:lvl1pPr>
              <a:defRPr sz="2800">
                <a:solidFill>
                  <a:schemeClr val="bg2"/>
                </a:solidFill>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sz="half" idx="10"/>
          </p:nvPr>
        </p:nvSpPr>
        <p:spPr>
          <a:xfrm>
            <a:off x="4800600" y="1600200"/>
            <a:ext cx="3619500" cy="4267200"/>
          </a:xfrm>
        </p:spPr>
        <p:txBody>
          <a:bodyPr/>
          <a:lstStyle>
            <a:lvl1pPr>
              <a:defRPr sz="2800">
                <a:solidFill>
                  <a:schemeClr val="bg2"/>
                </a:solidFill>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914400" y="914400"/>
            <a:ext cx="7467600" cy="609600"/>
          </a:xfrm>
        </p:spPr>
        <p:txBody>
          <a:bodyPr/>
          <a:lstStyle/>
          <a:p>
            <a:r>
              <a:rPr lang="en-US" smtClean="0"/>
              <a:t>Click to edit Master title style</a:t>
            </a:r>
            <a:endParaRPr lang="en-US"/>
          </a:p>
        </p:txBody>
      </p:sp>
      <p:sp>
        <p:nvSpPr>
          <p:cNvPr id="8" name="Slide Number Placeholder 5"/>
          <p:cNvSpPr>
            <a:spLocks noGrp="1"/>
          </p:cNvSpPr>
          <p:nvPr>
            <p:ph type="sldNum" sz="quarter" idx="11"/>
          </p:nvPr>
        </p:nvSpPr>
        <p:spPr>
          <a:xfrm>
            <a:off x="8531225" y="5648325"/>
            <a:ext cx="549275" cy="396875"/>
          </a:xfrm>
          <a:prstGeom prst="bracketPair">
            <a:avLst>
              <a:gd name="adj" fmla="val 17949"/>
            </a:avLst>
          </a:prstGeom>
        </p:spPr>
        <p:txBody>
          <a:bodyPr rtlCol="0"/>
          <a:lstStyle>
            <a:lvl1pPr>
              <a:defRPr>
                <a:latin typeface="Arial" charset="0"/>
              </a:defRPr>
            </a:lvl1pPr>
          </a:lstStyle>
          <a:p>
            <a:pPr>
              <a:defRPr/>
            </a:pPr>
            <a:r>
              <a:rPr lang="en-US">
                <a:solidFill>
                  <a:prstClr val="black"/>
                </a:solidFill>
              </a:rPr>
              <a:t>Section &lt;#&gt;</a:t>
            </a:r>
          </a:p>
        </p:txBody>
      </p:sp>
    </p:spTree>
    <p:extLst>
      <p:ext uri="{BB962C8B-B14F-4D97-AF65-F5344CB8AC3E}">
        <p14:creationId xmlns:p14="http://schemas.microsoft.com/office/powerpoint/2010/main" val="2660610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content no side bar">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160172" y="182783"/>
            <a:ext cx="1011285" cy="237067"/>
          </a:xfrm>
          <a:prstGeom prst="rect">
            <a:avLst/>
          </a:prstGeom>
        </p:spPr>
        <p:txBody>
          <a:bodyPr/>
          <a:lstStyle>
            <a:lvl1pPr>
              <a:defRPr/>
            </a:lvl1pPr>
          </a:lstStyle>
          <a:p>
            <a:pPr>
              <a:defRPr/>
            </a:pPr>
            <a:fld id="{75BE06BE-706F-401F-A9AE-F62EC72EDE6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697727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5_content no side bar">
    <p:spTree>
      <p:nvGrpSpPr>
        <p:cNvPr id="1" name=""/>
        <p:cNvGrpSpPr/>
        <p:nvPr/>
      </p:nvGrpSpPr>
      <p:grpSpPr>
        <a:xfrm>
          <a:off x="0" y="0"/>
          <a:ext cx="0" cy="0"/>
          <a:chOff x="0" y="0"/>
          <a:chExt cx="0" cy="0"/>
        </a:xfrm>
      </p:grpSpPr>
      <p:sp>
        <p:nvSpPr>
          <p:cNvPr id="5" name="Rectangle 4"/>
          <p:cNvSpPr/>
          <p:nvPr userDrawn="1"/>
        </p:nvSpPr>
        <p:spPr bwMode="auto">
          <a:xfrm>
            <a:off x="807746" y="0"/>
            <a:ext cx="8336253" cy="6971856"/>
          </a:xfrm>
          <a:custGeom>
            <a:avLst/>
            <a:gdLst>
              <a:gd name="connsiteX0" fmla="*/ 0 w 7721600"/>
              <a:gd name="connsiteY0" fmla="*/ 0 h 6858000"/>
              <a:gd name="connsiteX1" fmla="*/ 7721600 w 7721600"/>
              <a:gd name="connsiteY1" fmla="*/ 0 h 6858000"/>
              <a:gd name="connsiteX2" fmla="*/ 7721600 w 7721600"/>
              <a:gd name="connsiteY2" fmla="*/ 6858000 h 6858000"/>
              <a:gd name="connsiteX3" fmla="*/ 0 w 7721600"/>
              <a:gd name="connsiteY3" fmla="*/ 6858000 h 6858000"/>
              <a:gd name="connsiteX4" fmla="*/ 0 w 7721600"/>
              <a:gd name="connsiteY4" fmla="*/ 0 h 6858000"/>
              <a:gd name="connsiteX0" fmla="*/ 231775 w 7953375"/>
              <a:gd name="connsiteY0" fmla="*/ 0 h 6858000"/>
              <a:gd name="connsiteX1" fmla="*/ 7953375 w 7953375"/>
              <a:gd name="connsiteY1" fmla="*/ 0 h 6858000"/>
              <a:gd name="connsiteX2" fmla="*/ 7953375 w 7953375"/>
              <a:gd name="connsiteY2" fmla="*/ 6858000 h 6858000"/>
              <a:gd name="connsiteX3" fmla="*/ 231775 w 7953375"/>
              <a:gd name="connsiteY3" fmla="*/ 6858000 h 6858000"/>
              <a:gd name="connsiteX4" fmla="*/ 0 w 7953375"/>
              <a:gd name="connsiteY4" fmla="*/ 495300 h 6858000"/>
              <a:gd name="connsiteX5" fmla="*/ 231775 w 7953375"/>
              <a:gd name="connsiteY5" fmla="*/ 0 h 6858000"/>
              <a:gd name="connsiteX0" fmla="*/ 146050 w 7953375"/>
              <a:gd name="connsiteY0" fmla="*/ 0 h 6858000"/>
              <a:gd name="connsiteX1" fmla="*/ 7953375 w 7953375"/>
              <a:gd name="connsiteY1" fmla="*/ 0 h 6858000"/>
              <a:gd name="connsiteX2" fmla="*/ 7953375 w 7953375"/>
              <a:gd name="connsiteY2" fmla="*/ 6858000 h 6858000"/>
              <a:gd name="connsiteX3" fmla="*/ 231775 w 7953375"/>
              <a:gd name="connsiteY3" fmla="*/ 6858000 h 6858000"/>
              <a:gd name="connsiteX4" fmla="*/ 0 w 7953375"/>
              <a:gd name="connsiteY4" fmla="*/ 495300 h 6858000"/>
              <a:gd name="connsiteX5" fmla="*/ 146050 w 7953375"/>
              <a:gd name="connsiteY5" fmla="*/ 0 h 6858000"/>
              <a:gd name="connsiteX0" fmla="*/ 305545 w 8112870"/>
              <a:gd name="connsiteY0" fmla="*/ 0 h 6858000"/>
              <a:gd name="connsiteX1" fmla="*/ 8112870 w 8112870"/>
              <a:gd name="connsiteY1" fmla="*/ 0 h 6858000"/>
              <a:gd name="connsiteX2" fmla="*/ 8112870 w 8112870"/>
              <a:gd name="connsiteY2" fmla="*/ 6858000 h 6858000"/>
              <a:gd name="connsiteX3" fmla="*/ 391270 w 8112870"/>
              <a:gd name="connsiteY3" fmla="*/ 6858000 h 6858000"/>
              <a:gd name="connsiteX4" fmla="*/ 159495 w 8112870"/>
              <a:gd name="connsiteY4" fmla="*/ 495300 h 6858000"/>
              <a:gd name="connsiteX5" fmla="*/ 305545 w 8112870"/>
              <a:gd name="connsiteY5" fmla="*/ 0 h 6858000"/>
              <a:gd name="connsiteX0" fmla="*/ 675334 w 8482659"/>
              <a:gd name="connsiteY0" fmla="*/ 0 h 6858000"/>
              <a:gd name="connsiteX1" fmla="*/ 8482659 w 8482659"/>
              <a:gd name="connsiteY1" fmla="*/ 0 h 6858000"/>
              <a:gd name="connsiteX2" fmla="*/ 8482659 w 8482659"/>
              <a:gd name="connsiteY2" fmla="*/ 6858000 h 6858000"/>
              <a:gd name="connsiteX3" fmla="*/ 761059 w 8482659"/>
              <a:gd name="connsiteY3" fmla="*/ 6858000 h 6858000"/>
              <a:gd name="connsiteX4" fmla="*/ 234010 w 8482659"/>
              <a:gd name="connsiteY4" fmla="*/ 2647950 h 6858000"/>
              <a:gd name="connsiteX5" fmla="*/ 529284 w 8482659"/>
              <a:gd name="connsiteY5" fmla="*/ 495300 h 6858000"/>
              <a:gd name="connsiteX6" fmla="*/ 675334 w 8482659"/>
              <a:gd name="connsiteY6" fmla="*/ 0 h 6858000"/>
              <a:gd name="connsiteX0" fmla="*/ 695688 w 8503013"/>
              <a:gd name="connsiteY0" fmla="*/ 0 h 6858000"/>
              <a:gd name="connsiteX1" fmla="*/ 8503013 w 8503013"/>
              <a:gd name="connsiteY1" fmla="*/ 0 h 6858000"/>
              <a:gd name="connsiteX2" fmla="*/ 8503013 w 8503013"/>
              <a:gd name="connsiteY2" fmla="*/ 6858000 h 6858000"/>
              <a:gd name="connsiteX3" fmla="*/ 781413 w 8503013"/>
              <a:gd name="connsiteY3" fmla="*/ 6858000 h 6858000"/>
              <a:gd name="connsiteX4" fmla="*/ 206739 w 8503013"/>
              <a:gd name="connsiteY4" fmla="*/ 2752725 h 6858000"/>
              <a:gd name="connsiteX5" fmla="*/ 549638 w 8503013"/>
              <a:gd name="connsiteY5" fmla="*/ 495300 h 6858000"/>
              <a:gd name="connsiteX6" fmla="*/ 695688 w 8503013"/>
              <a:gd name="connsiteY6" fmla="*/ 0 h 6858000"/>
              <a:gd name="connsiteX0" fmla="*/ 695688 w 8503013"/>
              <a:gd name="connsiteY0" fmla="*/ 0 h 6858000"/>
              <a:gd name="connsiteX1" fmla="*/ 8503013 w 8503013"/>
              <a:gd name="connsiteY1" fmla="*/ 0 h 6858000"/>
              <a:gd name="connsiteX2" fmla="*/ 8503013 w 8503013"/>
              <a:gd name="connsiteY2" fmla="*/ 6858000 h 6858000"/>
              <a:gd name="connsiteX3" fmla="*/ 781413 w 8503013"/>
              <a:gd name="connsiteY3" fmla="*/ 6858000 h 6858000"/>
              <a:gd name="connsiteX4" fmla="*/ 206739 w 8503013"/>
              <a:gd name="connsiteY4" fmla="*/ 2752725 h 6858000"/>
              <a:gd name="connsiteX5" fmla="*/ 549638 w 8503013"/>
              <a:gd name="connsiteY5" fmla="*/ 495300 h 6858000"/>
              <a:gd name="connsiteX6" fmla="*/ 695688 w 8503013"/>
              <a:gd name="connsiteY6" fmla="*/ 0 h 6858000"/>
              <a:gd name="connsiteX0" fmla="*/ 695688 w 8503013"/>
              <a:gd name="connsiteY0" fmla="*/ 0 h 6858000"/>
              <a:gd name="connsiteX1" fmla="*/ 8503013 w 8503013"/>
              <a:gd name="connsiteY1" fmla="*/ 0 h 6858000"/>
              <a:gd name="connsiteX2" fmla="*/ 8503013 w 8503013"/>
              <a:gd name="connsiteY2" fmla="*/ 6858000 h 6858000"/>
              <a:gd name="connsiteX3" fmla="*/ 781413 w 8503013"/>
              <a:gd name="connsiteY3" fmla="*/ 6858000 h 6858000"/>
              <a:gd name="connsiteX4" fmla="*/ 206739 w 8503013"/>
              <a:gd name="connsiteY4" fmla="*/ 2752725 h 6858000"/>
              <a:gd name="connsiteX5" fmla="*/ 435338 w 8503013"/>
              <a:gd name="connsiteY5" fmla="*/ 914400 h 6858000"/>
              <a:gd name="connsiteX6" fmla="*/ 695688 w 8503013"/>
              <a:gd name="connsiteY6" fmla="*/ 0 h 6858000"/>
              <a:gd name="connsiteX0" fmla="*/ 650452 w 8457777"/>
              <a:gd name="connsiteY0" fmla="*/ 0 h 6858000"/>
              <a:gd name="connsiteX1" fmla="*/ 8457777 w 8457777"/>
              <a:gd name="connsiteY1" fmla="*/ 0 h 6858000"/>
              <a:gd name="connsiteX2" fmla="*/ 8457777 w 8457777"/>
              <a:gd name="connsiteY2" fmla="*/ 6858000 h 6858000"/>
              <a:gd name="connsiteX3" fmla="*/ 736177 w 8457777"/>
              <a:gd name="connsiteY3" fmla="*/ 6858000 h 6858000"/>
              <a:gd name="connsiteX4" fmla="*/ 294854 w 8457777"/>
              <a:gd name="connsiteY4" fmla="*/ 5229225 h 6858000"/>
              <a:gd name="connsiteX5" fmla="*/ 161503 w 8457777"/>
              <a:gd name="connsiteY5" fmla="*/ 2752725 h 6858000"/>
              <a:gd name="connsiteX6" fmla="*/ 390102 w 8457777"/>
              <a:gd name="connsiteY6" fmla="*/ 914400 h 6858000"/>
              <a:gd name="connsiteX7" fmla="*/ 650452 w 8457777"/>
              <a:gd name="connsiteY7" fmla="*/ 0 h 6858000"/>
              <a:gd name="connsiteX0" fmla="*/ 528928 w 8336253"/>
              <a:gd name="connsiteY0" fmla="*/ 0 h 6971856"/>
              <a:gd name="connsiteX1" fmla="*/ 8336253 w 8336253"/>
              <a:gd name="connsiteY1" fmla="*/ 0 h 6971856"/>
              <a:gd name="connsiteX2" fmla="*/ 8336253 w 8336253"/>
              <a:gd name="connsiteY2" fmla="*/ 6858000 h 6971856"/>
              <a:gd name="connsiteX3" fmla="*/ 614653 w 8336253"/>
              <a:gd name="connsiteY3" fmla="*/ 6858000 h 6971856"/>
              <a:gd name="connsiteX4" fmla="*/ 592430 w 8336253"/>
              <a:gd name="connsiteY4" fmla="*/ 6867525 h 6971856"/>
              <a:gd name="connsiteX5" fmla="*/ 173330 w 8336253"/>
              <a:gd name="connsiteY5" fmla="*/ 5229225 h 6971856"/>
              <a:gd name="connsiteX6" fmla="*/ 39979 w 8336253"/>
              <a:gd name="connsiteY6" fmla="*/ 2752725 h 6971856"/>
              <a:gd name="connsiteX7" fmla="*/ 268578 w 8336253"/>
              <a:gd name="connsiteY7" fmla="*/ 914400 h 6971856"/>
              <a:gd name="connsiteX8" fmla="*/ 528928 w 8336253"/>
              <a:gd name="connsiteY8" fmla="*/ 0 h 6971856"/>
              <a:gd name="connsiteX0" fmla="*/ 528928 w 8336253"/>
              <a:gd name="connsiteY0" fmla="*/ 0 h 6971856"/>
              <a:gd name="connsiteX1" fmla="*/ 8336253 w 8336253"/>
              <a:gd name="connsiteY1" fmla="*/ 0 h 6971856"/>
              <a:gd name="connsiteX2" fmla="*/ 8336253 w 8336253"/>
              <a:gd name="connsiteY2" fmla="*/ 6858000 h 6971856"/>
              <a:gd name="connsiteX3" fmla="*/ 614653 w 8336253"/>
              <a:gd name="connsiteY3" fmla="*/ 6858000 h 6971856"/>
              <a:gd name="connsiteX4" fmla="*/ 592430 w 8336253"/>
              <a:gd name="connsiteY4" fmla="*/ 6867525 h 6971856"/>
              <a:gd name="connsiteX5" fmla="*/ 173330 w 8336253"/>
              <a:gd name="connsiteY5" fmla="*/ 5229225 h 6971856"/>
              <a:gd name="connsiteX6" fmla="*/ 39979 w 8336253"/>
              <a:gd name="connsiteY6" fmla="*/ 2752725 h 6971856"/>
              <a:gd name="connsiteX7" fmla="*/ 268578 w 8336253"/>
              <a:gd name="connsiteY7" fmla="*/ 914400 h 6971856"/>
              <a:gd name="connsiteX8" fmla="*/ 528928 w 8336253"/>
              <a:gd name="connsiteY8" fmla="*/ 0 h 6971856"/>
              <a:gd name="connsiteX0" fmla="*/ 528928 w 8336253"/>
              <a:gd name="connsiteY0" fmla="*/ 0 h 6971856"/>
              <a:gd name="connsiteX1" fmla="*/ 8336253 w 8336253"/>
              <a:gd name="connsiteY1" fmla="*/ 0 h 6971856"/>
              <a:gd name="connsiteX2" fmla="*/ 8336253 w 8336253"/>
              <a:gd name="connsiteY2" fmla="*/ 6858000 h 6971856"/>
              <a:gd name="connsiteX3" fmla="*/ 614653 w 8336253"/>
              <a:gd name="connsiteY3" fmla="*/ 6858000 h 6971856"/>
              <a:gd name="connsiteX4" fmla="*/ 592430 w 8336253"/>
              <a:gd name="connsiteY4" fmla="*/ 6867525 h 6971856"/>
              <a:gd name="connsiteX5" fmla="*/ 173330 w 8336253"/>
              <a:gd name="connsiteY5" fmla="*/ 5229225 h 6971856"/>
              <a:gd name="connsiteX6" fmla="*/ 59030 w 8336253"/>
              <a:gd name="connsiteY6" fmla="*/ 4362450 h 6971856"/>
              <a:gd name="connsiteX7" fmla="*/ 39979 w 8336253"/>
              <a:gd name="connsiteY7" fmla="*/ 2752725 h 6971856"/>
              <a:gd name="connsiteX8" fmla="*/ 268578 w 8336253"/>
              <a:gd name="connsiteY8" fmla="*/ 914400 h 6971856"/>
              <a:gd name="connsiteX9" fmla="*/ 528928 w 8336253"/>
              <a:gd name="connsiteY9" fmla="*/ 0 h 6971856"/>
              <a:gd name="connsiteX0" fmla="*/ 528928 w 8336253"/>
              <a:gd name="connsiteY0" fmla="*/ 0 h 6971856"/>
              <a:gd name="connsiteX1" fmla="*/ 8336253 w 8336253"/>
              <a:gd name="connsiteY1" fmla="*/ 0 h 6971856"/>
              <a:gd name="connsiteX2" fmla="*/ 8336253 w 8336253"/>
              <a:gd name="connsiteY2" fmla="*/ 6858000 h 6971856"/>
              <a:gd name="connsiteX3" fmla="*/ 614653 w 8336253"/>
              <a:gd name="connsiteY3" fmla="*/ 6858000 h 6971856"/>
              <a:gd name="connsiteX4" fmla="*/ 592430 w 8336253"/>
              <a:gd name="connsiteY4" fmla="*/ 6867525 h 6971856"/>
              <a:gd name="connsiteX5" fmla="*/ 401930 w 8336253"/>
              <a:gd name="connsiteY5" fmla="*/ 6200775 h 6971856"/>
              <a:gd name="connsiteX6" fmla="*/ 173330 w 8336253"/>
              <a:gd name="connsiteY6" fmla="*/ 5229225 h 6971856"/>
              <a:gd name="connsiteX7" fmla="*/ 59030 w 8336253"/>
              <a:gd name="connsiteY7" fmla="*/ 4362450 h 6971856"/>
              <a:gd name="connsiteX8" fmla="*/ 39979 w 8336253"/>
              <a:gd name="connsiteY8" fmla="*/ 2752725 h 6971856"/>
              <a:gd name="connsiteX9" fmla="*/ 268578 w 8336253"/>
              <a:gd name="connsiteY9" fmla="*/ 914400 h 6971856"/>
              <a:gd name="connsiteX10" fmla="*/ 528928 w 8336253"/>
              <a:gd name="connsiteY10" fmla="*/ 0 h 697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36253" h="6971856">
                <a:moveTo>
                  <a:pt x="528928" y="0"/>
                </a:moveTo>
                <a:lnTo>
                  <a:pt x="8336253" y="0"/>
                </a:lnTo>
                <a:lnTo>
                  <a:pt x="8336253" y="6858000"/>
                </a:lnTo>
                <a:lnTo>
                  <a:pt x="614653" y="6858000"/>
                </a:lnTo>
                <a:cubicBezTo>
                  <a:pt x="-791872" y="6786563"/>
                  <a:pt x="665984" y="7138987"/>
                  <a:pt x="592430" y="6867525"/>
                </a:cubicBezTo>
                <a:cubicBezTo>
                  <a:pt x="520464" y="6640513"/>
                  <a:pt x="471780" y="6473825"/>
                  <a:pt x="401930" y="6200775"/>
                </a:cubicBezTo>
                <a:cubicBezTo>
                  <a:pt x="332080" y="5927725"/>
                  <a:pt x="193967" y="5418137"/>
                  <a:pt x="173330" y="5229225"/>
                </a:cubicBezTo>
                <a:cubicBezTo>
                  <a:pt x="98717" y="4810125"/>
                  <a:pt x="81255" y="4775200"/>
                  <a:pt x="59030" y="4362450"/>
                </a:cubicBezTo>
                <a:cubicBezTo>
                  <a:pt x="36805" y="3949700"/>
                  <a:pt x="19342" y="3325812"/>
                  <a:pt x="39979" y="2752725"/>
                </a:cubicBezTo>
                <a:cubicBezTo>
                  <a:pt x="58500" y="1711325"/>
                  <a:pt x="223599" y="1343025"/>
                  <a:pt x="268578" y="914400"/>
                </a:cubicBezTo>
                <a:lnTo>
                  <a:pt x="528928" y="0"/>
                </a:lnTo>
                <a:close/>
              </a:path>
            </a:pathLst>
          </a:custGeom>
          <a:solidFill>
            <a:schemeClr val="accent1">
              <a:lumMod val="20000"/>
              <a:lumOff val="80000"/>
              <a:alpha val="9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1800">
              <a:solidFill>
                <a:prstClr val="black"/>
              </a:solidFill>
            </a:endParaRPr>
          </a:p>
        </p:txBody>
      </p:sp>
      <p:sp>
        <p:nvSpPr>
          <p:cNvPr id="10" name="Rectangle 2"/>
          <p:cNvSpPr>
            <a:spLocks noGrp="1" noChangeArrowheads="1"/>
          </p:cNvSpPr>
          <p:nvPr>
            <p:ph type="title"/>
          </p:nvPr>
        </p:nvSpPr>
        <p:spPr bwMode="auto">
          <a:xfrm>
            <a:off x="1434548" y="185530"/>
            <a:ext cx="7616687" cy="609600"/>
          </a:xfrm>
          <a:prstGeom prst="roundRect">
            <a:avLst>
              <a:gd name="adj" fmla="val 26450"/>
            </a:avLst>
          </a:prstGeom>
          <a:solidFill>
            <a:schemeClr val="accent2">
              <a:lumMod val="40000"/>
              <a:lumOff val="60000"/>
              <a:alpha val="4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216204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6_content no side bar">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160338" y="182563"/>
            <a:ext cx="1011237" cy="236537"/>
          </a:xfrm>
          <a:prstGeom prst="rect">
            <a:avLst/>
          </a:prstGeom>
        </p:spPr>
        <p:txBody>
          <a:bodyPr/>
          <a:lstStyle>
            <a:lvl1pPr>
              <a:defRPr/>
            </a:lvl1pPr>
          </a:lstStyle>
          <a:p>
            <a:fld id="{7AA08A82-DFFB-41AA-8026-1A113DF74FF8}" type="slidenum">
              <a:rPr lang="en-US" altLang="fr-FR">
                <a:solidFill>
                  <a:prstClr val="black"/>
                </a:solidFill>
              </a:rPr>
              <a:pPr/>
              <a:t>‹#›</a:t>
            </a:fld>
            <a:endParaRPr lang="en-US" altLang="fr-FR">
              <a:solidFill>
                <a:prstClr val="black"/>
              </a:solidFill>
            </a:endParaRPr>
          </a:p>
        </p:txBody>
      </p:sp>
    </p:spTree>
    <p:extLst>
      <p:ext uri="{BB962C8B-B14F-4D97-AF65-F5344CB8AC3E}">
        <p14:creationId xmlns:p14="http://schemas.microsoft.com/office/powerpoint/2010/main" val="3976068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7_content no side bar">
    <p:spTree>
      <p:nvGrpSpPr>
        <p:cNvPr id="1" name=""/>
        <p:cNvGrpSpPr/>
        <p:nvPr/>
      </p:nvGrpSpPr>
      <p:grpSpPr>
        <a:xfrm>
          <a:off x="0" y="0"/>
          <a:ext cx="0" cy="0"/>
          <a:chOff x="0" y="0"/>
          <a:chExt cx="0" cy="0"/>
        </a:xfrm>
      </p:grpSpPr>
      <p:sp>
        <p:nvSpPr>
          <p:cNvPr id="3" name="Rectangle 4"/>
          <p:cNvSpPr/>
          <p:nvPr userDrawn="1"/>
        </p:nvSpPr>
        <p:spPr bwMode="auto">
          <a:xfrm>
            <a:off x="808038" y="0"/>
            <a:ext cx="8335962" cy="6972300"/>
          </a:xfrm>
          <a:custGeom>
            <a:avLst/>
            <a:gdLst>
              <a:gd name="connsiteX0" fmla="*/ 0 w 7721600"/>
              <a:gd name="connsiteY0" fmla="*/ 0 h 6858000"/>
              <a:gd name="connsiteX1" fmla="*/ 7721600 w 7721600"/>
              <a:gd name="connsiteY1" fmla="*/ 0 h 6858000"/>
              <a:gd name="connsiteX2" fmla="*/ 7721600 w 7721600"/>
              <a:gd name="connsiteY2" fmla="*/ 6858000 h 6858000"/>
              <a:gd name="connsiteX3" fmla="*/ 0 w 7721600"/>
              <a:gd name="connsiteY3" fmla="*/ 6858000 h 6858000"/>
              <a:gd name="connsiteX4" fmla="*/ 0 w 7721600"/>
              <a:gd name="connsiteY4" fmla="*/ 0 h 6858000"/>
              <a:gd name="connsiteX0" fmla="*/ 231775 w 7953375"/>
              <a:gd name="connsiteY0" fmla="*/ 0 h 6858000"/>
              <a:gd name="connsiteX1" fmla="*/ 7953375 w 7953375"/>
              <a:gd name="connsiteY1" fmla="*/ 0 h 6858000"/>
              <a:gd name="connsiteX2" fmla="*/ 7953375 w 7953375"/>
              <a:gd name="connsiteY2" fmla="*/ 6858000 h 6858000"/>
              <a:gd name="connsiteX3" fmla="*/ 231775 w 7953375"/>
              <a:gd name="connsiteY3" fmla="*/ 6858000 h 6858000"/>
              <a:gd name="connsiteX4" fmla="*/ 0 w 7953375"/>
              <a:gd name="connsiteY4" fmla="*/ 495300 h 6858000"/>
              <a:gd name="connsiteX5" fmla="*/ 231775 w 7953375"/>
              <a:gd name="connsiteY5" fmla="*/ 0 h 6858000"/>
              <a:gd name="connsiteX0" fmla="*/ 146050 w 7953375"/>
              <a:gd name="connsiteY0" fmla="*/ 0 h 6858000"/>
              <a:gd name="connsiteX1" fmla="*/ 7953375 w 7953375"/>
              <a:gd name="connsiteY1" fmla="*/ 0 h 6858000"/>
              <a:gd name="connsiteX2" fmla="*/ 7953375 w 7953375"/>
              <a:gd name="connsiteY2" fmla="*/ 6858000 h 6858000"/>
              <a:gd name="connsiteX3" fmla="*/ 231775 w 7953375"/>
              <a:gd name="connsiteY3" fmla="*/ 6858000 h 6858000"/>
              <a:gd name="connsiteX4" fmla="*/ 0 w 7953375"/>
              <a:gd name="connsiteY4" fmla="*/ 495300 h 6858000"/>
              <a:gd name="connsiteX5" fmla="*/ 146050 w 7953375"/>
              <a:gd name="connsiteY5" fmla="*/ 0 h 6858000"/>
              <a:gd name="connsiteX0" fmla="*/ 305545 w 8112870"/>
              <a:gd name="connsiteY0" fmla="*/ 0 h 6858000"/>
              <a:gd name="connsiteX1" fmla="*/ 8112870 w 8112870"/>
              <a:gd name="connsiteY1" fmla="*/ 0 h 6858000"/>
              <a:gd name="connsiteX2" fmla="*/ 8112870 w 8112870"/>
              <a:gd name="connsiteY2" fmla="*/ 6858000 h 6858000"/>
              <a:gd name="connsiteX3" fmla="*/ 391270 w 8112870"/>
              <a:gd name="connsiteY3" fmla="*/ 6858000 h 6858000"/>
              <a:gd name="connsiteX4" fmla="*/ 159495 w 8112870"/>
              <a:gd name="connsiteY4" fmla="*/ 495300 h 6858000"/>
              <a:gd name="connsiteX5" fmla="*/ 305545 w 8112870"/>
              <a:gd name="connsiteY5" fmla="*/ 0 h 6858000"/>
              <a:gd name="connsiteX0" fmla="*/ 675334 w 8482659"/>
              <a:gd name="connsiteY0" fmla="*/ 0 h 6858000"/>
              <a:gd name="connsiteX1" fmla="*/ 8482659 w 8482659"/>
              <a:gd name="connsiteY1" fmla="*/ 0 h 6858000"/>
              <a:gd name="connsiteX2" fmla="*/ 8482659 w 8482659"/>
              <a:gd name="connsiteY2" fmla="*/ 6858000 h 6858000"/>
              <a:gd name="connsiteX3" fmla="*/ 761059 w 8482659"/>
              <a:gd name="connsiteY3" fmla="*/ 6858000 h 6858000"/>
              <a:gd name="connsiteX4" fmla="*/ 234010 w 8482659"/>
              <a:gd name="connsiteY4" fmla="*/ 2647950 h 6858000"/>
              <a:gd name="connsiteX5" fmla="*/ 529284 w 8482659"/>
              <a:gd name="connsiteY5" fmla="*/ 495300 h 6858000"/>
              <a:gd name="connsiteX6" fmla="*/ 675334 w 8482659"/>
              <a:gd name="connsiteY6" fmla="*/ 0 h 6858000"/>
              <a:gd name="connsiteX0" fmla="*/ 695688 w 8503013"/>
              <a:gd name="connsiteY0" fmla="*/ 0 h 6858000"/>
              <a:gd name="connsiteX1" fmla="*/ 8503013 w 8503013"/>
              <a:gd name="connsiteY1" fmla="*/ 0 h 6858000"/>
              <a:gd name="connsiteX2" fmla="*/ 8503013 w 8503013"/>
              <a:gd name="connsiteY2" fmla="*/ 6858000 h 6858000"/>
              <a:gd name="connsiteX3" fmla="*/ 781413 w 8503013"/>
              <a:gd name="connsiteY3" fmla="*/ 6858000 h 6858000"/>
              <a:gd name="connsiteX4" fmla="*/ 206739 w 8503013"/>
              <a:gd name="connsiteY4" fmla="*/ 2752725 h 6858000"/>
              <a:gd name="connsiteX5" fmla="*/ 549638 w 8503013"/>
              <a:gd name="connsiteY5" fmla="*/ 495300 h 6858000"/>
              <a:gd name="connsiteX6" fmla="*/ 695688 w 8503013"/>
              <a:gd name="connsiteY6" fmla="*/ 0 h 6858000"/>
              <a:gd name="connsiteX0" fmla="*/ 695688 w 8503013"/>
              <a:gd name="connsiteY0" fmla="*/ 0 h 6858000"/>
              <a:gd name="connsiteX1" fmla="*/ 8503013 w 8503013"/>
              <a:gd name="connsiteY1" fmla="*/ 0 h 6858000"/>
              <a:gd name="connsiteX2" fmla="*/ 8503013 w 8503013"/>
              <a:gd name="connsiteY2" fmla="*/ 6858000 h 6858000"/>
              <a:gd name="connsiteX3" fmla="*/ 781413 w 8503013"/>
              <a:gd name="connsiteY3" fmla="*/ 6858000 h 6858000"/>
              <a:gd name="connsiteX4" fmla="*/ 206739 w 8503013"/>
              <a:gd name="connsiteY4" fmla="*/ 2752725 h 6858000"/>
              <a:gd name="connsiteX5" fmla="*/ 549638 w 8503013"/>
              <a:gd name="connsiteY5" fmla="*/ 495300 h 6858000"/>
              <a:gd name="connsiteX6" fmla="*/ 695688 w 8503013"/>
              <a:gd name="connsiteY6" fmla="*/ 0 h 6858000"/>
              <a:gd name="connsiteX0" fmla="*/ 695688 w 8503013"/>
              <a:gd name="connsiteY0" fmla="*/ 0 h 6858000"/>
              <a:gd name="connsiteX1" fmla="*/ 8503013 w 8503013"/>
              <a:gd name="connsiteY1" fmla="*/ 0 h 6858000"/>
              <a:gd name="connsiteX2" fmla="*/ 8503013 w 8503013"/>
              <a:gd name="connsiteY2" fmla="*/ 6858000 h 6858000"/>
              <a:gd name="connsiteX3" fmla="*/ 781413 w 8503013"/>
              <a:gd name="connsiteY3" fmla="*/ 6858000 h 6858000"/>
              <a:gd name="connsiteX4" fmla="*/ 206739 w 8503013"/>
              <a:gd name="connsiteY4" fmla="*/ 2752725 h 6858000"/>
              <a:gd name="connsiteX5" fmla="*/ 435338 w 8503013"/>
              <a:gd name="connsiteY5" fmla="*/ 914400 h 6858000"/>
              <a:gd name="connsiteX6" fmla="*/ 695688 w 8503013"/>
              <a:gd name="connsiteY6" fmla="*/ 0 h 6858000"/>
              <a:gd name="connsiteX0" fmla="*/ 650452 w 8457777"/>
              <a:gd name="connsiteY0" fmla="*/ 0 h 6858000"/>
              <a:gd name="connsiteX1" fmla="*/ 8457777 w 8457777"/>
              <a:gd name="connsiteY1" fmla="*/ 0 h 6858000"/>
              <a:gd name="connsiteX2" fmla="*/ 8457777 w 8457777"/>
              <a:gd name="connsiteY2" fmla="*/ 6858000 h 6858000"/>
              <a:gd name="connsiteX3" fmla="*/ 736177 w 8457777"/>
              <a:gd name="connsiteY3" fmla="*/ 6858000 h 6858000"/>
              <a:gd name="connsiteX4" fmla="*/ 294854 w 8457777"/>
              <a:gd name="connsiteY4" fmla="*/ 5229225 h 6858000"/>
              <a:gd name="connsiteX5" fmla="*/ 161503 w 8457777"/>
              <a:gd name="connsiteY5" fmla="*/ 2752725 h 6858000"/>
              <a:gd name="connsiteX6" fmla="*/ 390102 w 8457777"/>
              <a:gd name="connsiteY6" fmla="*/ 914400 h 6858000"/>
              <a:gd name="connsiteX7" fmla="*/ 650452 w 8457777"/>
              <a:gd name="connsiteY7" fmla="*/ 0 h 6858000"/>
              <a:gd name="connsiteX0" fmla="*/ 528928 w 8336253"/>
              <a:gd name="connsiteY0" fmla="*/ 0 h 6971856"/>
              <a:gd name="connsiteX1" fmla="*/ 8336253 w 8336253"/>
              <a:gd name="connsiteY1" fmla="*/ 0 h 6971856"/>
              <a:gd name="connsiteX2" fmla="*/ 8336253 w 8336253"/>
              <a:gd name="connsiteY2" fmla="*/ 6858000 h 6971856"/>
              <a:gd name="connsiteX3" fmla="*/ 614653 w 8336253"/>
              <a:gd name="connsiteY3" fmla="*/ 6858000 h 6971856"/>
              <a:gd name="connsiteX4" fmla="*/ 592430 w 8336253"/>
              <a:gd name="connsiteY4" fmla="*/ 6867525 h 6971856"/>
              <a:gd name="connsiteX5" fmla="*/ 173330 w 8336253"/>
              <a:gd name="connsiteY5" fmla="*/ 5229225 h 6971856"/>
              <a:gd name="connsiteX6" fmla="*/ 39979 w 8336253"/>
              <a:gd name="connsiteY6" fmla="*/ 2752725 h 6971856"/>
              <a:gd name="connsiteX7" fmla="*/ 268578 w 8336253"/>
              <a:gd name="connsiteY7" fmla="*/ 914400 h 6971856"/>
              <a:gd name="connsiteX8" fmla="*/ 528928 w 8336253"/>
              <a:gd name="connsiteY8" fmla="*/ 0 h 6971856"/>
              <a:gd name="connsiteX0" fmla="*/ 528928 w 8336253"/>
              <a:gd name="connsiteY0" fmla="*/ 0 h 6971856"/>
              <a:gd name="connsiteX1" fmla="*/ 8336253 w 8336253"/>
              <a:gd name="connsiteY1" fmla="*/ 0 h 6971856"/>
              <a:gd name="connsiteX2" fmla="*/ 8336253 w 8336253"/>
              <a:gd name="connsiteY2" fmla="*/ 6858000 h 6971856"/>
              <a:gd name="connsiteX3" fmla="*/ 614653 w 8336253"/>
              <a:gd name="connsiteY3" fmla="*/ 6858000 h 6971856"/>
              <a:gd name="connsiteX4" fmla="*/ 592430 w 8336253"/>
              <a:gd name="connsiteY4" fmla="*/ 6867525 h 6971856"/>
              <a:gd name="connsiteX5" fmla="*/ 173330 w 8336253"/>
              <a:gd name="connsiteY5" fmla="*/ 5229225 h 6971856"/>
              <a:gd name="connsiteX6" fmla="*/ 39979 w 8336253"/>
              <a:gd name="connsiteY6" fmla="*/ 2752725 h 6971856"/>
              <a:gd name="connsiteX7" fmla="*/ 268578 w 8336253"/>
              <a:gd name="connsiteY7" fmla="*/ 914400 h 6971856"/>
              <a:gd name="connsiteX8" fmla="*/ 528928 w 8336253"/>
              <a:gd name="connsiteY8" fmla="*/ 0 h 6971856"/>
              <a:gd name="connsiteX0" fmla="*/ 528928 w 8336253"/>
              <a:gd name="connsiteY0" fmla="*/ 0 h 6971856"/>
              <a:gd name="connsiteX1" fmla="*/ 8336253 w 8336253"/>
              <a:gd name="connsiteY1" fmla="*/ 0 h 6971856"/>
              <a:gd name="connsiteX2" fmla="*/ 8336253 w 8336253"/>
              <a:gd name="connsiteY2" fmla="*/ 6858000 h 6971856"/>
              <a:gd name="connsiteX3" fmla="*/ 614653 w 8336253"/>
              <a:gd name="connsiteY3" fmla="*/ 6858000 h 6971856"/>
              <a:gd name="connsiteX4" fmla="*/ 592430 w 8336253"/>
              <a:gd name="connsiteY4" fmla="*/ 6867525 h 6971856"/>
              <a:gd name="connsiteX5" fmla="*/ 173330 w 8336253"/>
              <a:gd name="connsiteY5" fmla="*/ 5229225 h 6971856"/>
              <a:gd name="connsiteX6" fmla="*/ 59030 w 8336253"/>
              <a:gd name="connsiteY6" fmla="*/ 4362450 h 6971856"/>
              <a:gd name="connsiteX7" fmla="*/ 39979 w 8336253"/>
              <a:gd name="connsiteY7" fmla="*/ 2752725 h 6971856"/>
              <a:gd name="connsiteX8" fmla="*/ 268578 w 8336253"/>
              <a:gd name="connsiteY8" fmla="*/ 914400 h 6971856"/>
              <a:gd name="connsiteX9" fmla="*/ 528928 w 8336253"/>
              <a:gd name="connsiteY9" fmla="*/ 0 h 6971856"/>
              <a:gd name="connsiteX0" fmla="*/ 528928 w 8336253"/>
              <a:gd name="connsiteY0" fmla="*/ 0 h 6971856"/>
              <a:gd name="connsiteX1" fmla="*/ 8336253 w 8336253"/>
              <a:gd name="connsiteY1" fmla="*/ 0 h 6971856"/>
              <a:gd name="connsiteX2" fmla="*/ 8336253 w 8336253"/>
              <a:gd name="connsiteY2" fmla="*/ 6858000 h 6971856"/>
              <a:gd name="connsiteX3" fmla="*/ 614653 w 8336253"/>
              <a:gd name="connsiteY3" fmla="*/ 6858000 h 6971856"/>
              <a:gd name="connsiteX4" fmla="*/ 592430 w 8336253"/>
              <a:gd name="connsiteY4" fmla="*/ 6867525 h 6971856"/>
              <a:gd name="connsiteX5" fmla="*/ 401930 w 8336253"/>
              <a:gd name="connsiteY5" fmla="*/ 6200775 h 6971856"/>
              <a:gd name="connsiteX6" fmla="*/ 173330 w 8336253"/>
              <a:gd name="connsiteY6" fmla="*/ 5229225 h 6971856"/>
              <a:gd name="connsiteX7" fmla="*/ 59030 w 8336253"/>
              <a:gd name="connsiteY7" fmla="*/ 4362450 h 6971856"/>
              <a:gd name="connsiteX8" fmla="*/ 39979 w 8336253"/>
              <a:gd name="connsiteY8" fmla="*/ 2752725 h 6971856"/>
              <a:gd name="connsiteX9" fmla="*/ 268578 w 8336253"/>
              <a:gd name="connsiteY9" fmla="*/ 914400 h 6971856"/>
              <a:gd name="connsiteX10" fmla="*/ 528928 w 8336253"/>
              <a:gd name="connsiteY10" fmla="*/ 0 h 697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36253" h="6971856">
                <a:moveTo>
                  <a:pt x="528928" y="0"/>
                </a:moveTo>
                <a:lnTo>
                  <a:pt x="8336253" y="0"/>
                </a:lnTo>
                <a:lnTo>
                  <a:pt x="8336253" y="6858000"/>
                </a:lnTo>
                <a:lnTo>
                  <a:pt x="614653" y="6858000"/>
                </a:lnTo>
                <a:cubicBezTo>
                  <a:pt x="-791872" y="6786563"/>
                  <a:pt x="665984" y="7138987"/>
                  <a:pt x="592430" y="6867525"/>
                </a:cubicBezTo>
                <a:cubicBezTo>
                  <a:pt x="520464" y="6640513"/>
                  <a:pt x="471780" y="6473825"/>
                  <a:pt x="401930" y="6200775"/>
                </a:cubicBezTo>
                <a:cubicBezTo>
                  <a:pt x="332080" y="5927725"/>
                  <a:pt x="193967" y="5418137"/>
                  <a:pt x="173330" y="5229225"/>
                </a:cubicBezTo>
                <a:cubicBezTo>
                  <a:pt x="98717" y="4810125"/>
                  <a:pt x="81255" y="4775200"/>
                  <a:pt x="59030" y="4362450"/>
                </a:cubicBezTo>
                <a:cubicBezTo>
                  <a:pt x="36805" y="3949700"/>
                  <a:pt x="19342" y="3325812"/>
                  <a:pt x="39979" y="2752725"/>
                </a:cubicBezTo>
                <a:cubicBezTo>
                  <a:pt x="58500" y="1711325"/>
                  <a:pt x="223599" y="1343025"/>
                  <a:pt x="268578" y="914400"/>
                </a:cubicBezTo>
                <a:lnTo>
                  <a:pt x="528928" y="0"/>
                </a:lnTo>
                <a:close/>
              </a:path>
            </a:pathLst>
          </a:custGeom>
          <a:solidFill>
            <a:schemeClr val="accent1">
              <a:lumMod val="20000"/>
              <a:lumOff val="80000"/>
              <a:alpha val="90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2400">
              <a:solidFill>
                <a:prstClr val="black"/>
              </a:solidFill>
            </a:endParaRPr>
          </a:p>
        </p:txBody>
      </p:sp>
      <p:sp>
        <p:nvSpPr>
          <p:cNvPr id="10" name="Rectangle 2"/>
          <p:cNvSpPr>
            <a:spLocks noGrp="1" noChangeArrowheads="1"/>
          </p:cNvSpPr>
          <p:nvPr>
            <p:ph type="title"/>
          </p:nvPr>
        </p:nvSpPr>
        <p:spPr bwMode="auto">
          <a:xfrm>
            <a:off x="1434547" y="185530"/>
            <a:ext cx="7616687" cy="609600"/>
          </a:xfrm>
          <a:prstGeom prst="roundRect">
            <a:avLst>
              <a:gd name="adj" fmla="val 26450"/>
            </a:avLst>
          </a:prstGeom>
          <a:solidFill>
            <a:schemeClr val="accent2">
              <a:lumMod val="40000"/>
              <a:lumOff val="60000"/>
              <a:alpha val="45000"/>
            </a:schemeClr>
          </a:solidFill>
          <a:ln w="9525">
            <a:noFill/>
            <a:miter lim="800000"/>
            <a:headEnd/>
            <a:tailEnd/>
          </a:ln>
        </p:spPr>
        <p:txBody>
          <a:bodyPr/>
          <a:lstStyle/>
          <a:p>
            <a:pPr lvl="0"/>
            <a:r>
              <a:rPr lang="en-US" dirty="0" smtClean="0"/>
              <a:t>Click to edit Master title style</a:t>
            </a:r>
          </a:p>
        </p:txBody>
      </p:sp>
    </p:spTree>
    <p:extLst>
      <p:ext uri="{BB962C8B-B14F-4D97-AF65-F5344CB8AC3E}">
        <p14:creationId xmlns:p14="http://schemas.microsoft.com/office/powerpoint/2010/main" val="2926633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8_content no side bar">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160338" y="182563"/>
            <a:ext cx="1011237" cy="23653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pPr>
            <a:fld id="{EA1E72E8-D386-4417-BFF3-E97EDDFB10F4}" type="slidenum">
              <a:rPr lang="en-US" altLang="fr-FR"/>
              <a:pPr fontAlgn="base">
                <a:spcBef>
                  <a:spcPct val="0"/>
                </a:spcBef>
                <a:spcAft>
                  <a:spcPct val="0"/>
                </a:spcAft>
              </a:pPr>
              <a:t>‹#›</a:t>
            </a:fld>
            <a:endParaRPr lang="en-US" altLang="fr-FR"/>
          </a:p>
        </p:txBody>
      </p:sp>
    </p:spTree>
    <p:extLst>
      <p:ext uri="{BB962C8B-B14F-4D97-AF65-F5344CB8AC3E}">
        <p14:creationId xmlns:p14="http://schemas.microsoft.com/office/powerpoint/2010/main" val="2674409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9_content no side bar">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160172" y="182783"/>
            <a:ext cx="1011285" cy="237067"/>
          </a:xfrm>
          <a:prstGeom prst="rect">
            <a:avLst/>
          </a:prstGeom>
        </p:spPr>
        <p:txBody>
          <a:bodyPr/>
          <a:lstStyle>
            <a:lvl1pPr>
              <a:defRPr/>
            </a:lvl1pPr>
          </a:lstStyle>
          <a:p>
            <a:pPr>
              <a:defRPr/>
            </a:pPr>
            <a:fld id="{75BE06BE-706F-401F-A9AE-F62EC72EDE6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761642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0_content no side bar">
    <p:spTree>
      <p:nvGrpSpPr>
        <p:cNvPr id="1" name=""/>
        <p:cNvGrpSpPr/>
        <p:nvPr/>
      </p:nvGrpSpPr>
      <p:grpSpPr>
        <a:xfrm>
          <a:off x="0" y="0"/>
          <a:ext cx="0" cy="0"/>
          <a:chOff x="0" y="0"/>
          <a:chExt cx="0" cy="0"/>
        </a:xfrm>
      </p:grpSpPr>
      <p:sp>
        <p:nvSpPr>
          <p:cNvPr id="5" name="Rectangle 4"/>
          <p:cNvSpPr/>
          <p:nvPr userDrawn="1"/>
        </p:nvSpPr>
        <p:spPr bwMode="auto">
          <a:xfrm>
            <a:off x="807746" y="0"/>
            <a:ext cx="8336253" cy="6971856"/>
          </a:xfrm>
          <a:custGeom>
            <a:avLst/>
            <a:gdLst>
              <a:gd name="connsiteX0" fmla="*/ 0 w 7721600"/>
              <a:gd name="connsiteY0" fmla="*/ 0 h 6858000"/>
              <a:gd name="connsiteX1" fmla="*/ 7721600 w 7721600"/>
              <a:gd name="connsiteY1" fmla="*/ 0 h 6858000"/>
              <a:gd name="connsiteX2" fmla="*/ 7721600 w 7721600"/>
              <a:gd name="connsiteY2" fmla="*/ 6858000 h 6858000"/>
              <a:gd name="connsiteX3" fmla="*/ 0 w 7721600"/>
              <a:gd name="connsiteY3" fmla="*/ 6858000 h 6858000"/>
              <a:gd name="connsiteX4" fmla="*/ 0 w 7721600"/>
              <a:gd name="connsiteY4" fmla="*/ 0 h 6858000"/>
              <a:gd name="connsiteX0" fmla="*/ 231775 w 7953375"/>
              <a:gd name="connsiteY0" fmla="*/ 0 h 6858000"/>
              <a:gd name="connsiteX1" fmla="*/ 7953375 w 7953375"/>
              <a:gd name="connsiteY1" fmla="*/ 0 h 6858000"/>
              <a:gd name="connsiteX2" fmla="*/ 7953375 w 7953375"/>
              <a:gd name="connsiteY2" fmla="*/ 6858000 h 6858000"/>
              <a:gd name="connsiteX3" fmla="*/ 231775 w 7953375"/>
              <a:gd name="connsiteY3" fmla="*/ 6858000 h 6858000"/>
              <a:gd name="connsiteX4" fmla="*/ 0 w 7953375"/>
              <a:gd name="connsiteY4" fmla="*/ 495300 h 6858000"/>
              <a:gd name="connsiteX5" fmla="*/ 231775 w 7953375"/>
              <a:gd name="connsiteY5" fmla="*/ 0 h 6858000"/>
              <a:gd name="connsiteX0" fmla="*/ 146050 w 7953375"/>
              <a:gd name="connsiteY0" fmla="*/ 0 h 6858000"/>
              <a:gd name="connsiteX1" fmla="*/ 7953375 w 7953375"/>
              <a:gd name="connsiteY1" fmla="*/ 0 h 6858000"/>
              <a:gd name="connsiteX2" fmla="*/ 7953375 w 7953375"/>
              <a:gd name="connsiteY2" fmla="*/ 6858000 h 6858000"/>
              <a:gd name="connsiteX3" fmla="*/ 231775 w 7953375"/>
              <a:gd name="connsiteY3" fmla="*/ 6858000 h 6858000"/>
              <a:gd name="connsiteX4" fmla="*/ 0 w 7953375"/>
              <a:gd name="connsiteY4" fmla="*/ 495300 h 6858000"/>
              <a:gd name="connsiteX5" fmla="*/ 146050 w 7953375"/>
              <a:gd name="connsiteY5" fmla="*/ 0 h 6858000"/>
              <a:gd name="connsiteX0" fmla="*/ 305545 w 8112870"/>
              <a:gd name="connsiteY0" fmla="*/ 0 h 6858000"/>
              <a:gd name="connsiteX1" fmla="*/ 8112870 w 8112870"/>
              <a:gd name="connsiteY1" fmla="*/ 0 h 6858000"/>
              <a:gd name="connsiteX2" fmla="*/ 8112870 w 8112870"/>
              <a:gd name="connsiteY2" fmla="*/ 6858000 h 6858000"/>
              <a:gd name="connsiteX3" fmla="*/ 391270 w 8112870"/>
              <a:gd name="connsiteY3" fmla="*/ 6858000 h 6858000"/>
              <a:gd name="connsiteX4" fmla="*/ 159495 w 8112870"/>
              <a:gd name="connsiteY4" fmla="*/ 495300 h 6858000"/>
              <a:gd name="connsiteX5" fmla="*/ 305545 w 8112870"/>
              <a:gd name="connsiteY5" fmla="*/ 0 h 6858000"/>
              <a:gd name="connsiteX0" fmla="*/ 675334 w 8482659"/>
              <a:gd name="connsiteY0" fmla="*/ 0 h 6858000"/>
              <a:gd name="connsiteX1" fmla="*/ 8482659 w 8482659"/>
              <a:gd name="connsiteY1" fmla="*/ 0 h 6858000"/>
              <a:gd name="connsiteX2" fmla="*/ 8482659 w 8482659"/>
              <a:gd name="connsiteY2" fmla="*/ 6858000 h 6858000"/>
              <a:gd name="connsiteX3" fmla="*/ 761059 w 8482659"/>
              <a:gd name="connsiteY3" fmla="*/ 6858000 h 6858000"/>
              <a:gd name="connsiteX4" fmla="*/ 234010 w 8482659"/>
              <a:gd name="connsiteY4" fmla="*/ 2647950 h 6858000"/>
              <a:gd name="connsiteX5" fmla="*/ 529284 w 8482659"/>
              <a:gd name="connsiteY5" fmla="*/ 495300 h 6858000"/>
              <a:gd name="connsiteX6" fmla="*/ 675334 w 8482659"/>
              <a:gd name="connsiteY6" fmla="*/ 0 h 6858000"/>
              <a:gd name="connsiteX0" fmla="*/ 695688 w 8503013"/>
              <a:gd name="connsiteY0" fmla="*/ 0 h 6858000"/>
              <a:gd name="connsiteX1" fmla="*/ 8503013 w 8503013"/>
              <a:gd name="connsiteY1" fmla="*/ 0 h 6858000"/>
              <a:gd name="connsiteX2" fmla="*/ 8503013 w 8503013"/>
              <a:gd name="connsiteY2" fmla="*/ 6858000 h 6858000"/>
              <a:gd name="connsiteX3" fmla="*/ 781413 w 8503013"/>
              <a:gd name="connsiteY3" fmla="*/ 6858000 h 6858000"/>
              <a:gd name="connsiteX4" fmla="*/ 206739 w 8503013"/>
              <a:gd name="connsiteY4" fmla="*/ 2752725 h 6858000"/>
              <a:gd name="connsiteX5" fmla="*/ 549638 w 8503013"/>
              <a:gd name="connsiteY5" fmla="*/ 495300 h 6858000"/>
              <a:gd name="connsiteX6" fmla="*/ 695688 w 8503013"/>
              <a:gd name="connsiteY6" fmla="*/ 0 h 6858000"/>
              <a:gd name="connsiteX0" fmla="*/ 695688 w 8503013"/>
              <a:gd name="connsiteY0" fmla="*/ 0 h 6858000"/>
              <a:gd name="connsiteX1" fmla="*/ 8503013 w 8503013"/>
              <a:gd name="connsiteY1" fmla="*/ 0 h 6858000"/>
              <a:gd name="connsiteX2" fmla="*/ 8503013 w 8503013"/>
              <a:gd name="connsiteY2" fmla="*/ 6858000 h 6858000"/>
              <a:gd name="connsiteX3" fmla="*/ 781413 w 8503013"/>
              <a:gd name="connsiteY3" fmla="*/ 6858000 h 6858000"/>
              <a:gd name="connsiteX4" fmla="*/ 206739 w 8503013"/>
              <a:gd name="connsiteY4" fmla="*/ 2752725 h 6858000"/>
              <a:gd name="connsiteX5" fmla="*/ 549638 w 8503013"/>
              <a:gd name="connsiteY5" fmla="*/ 495300 h 6858000"/>
              <a:gd name="connsiteX6" fmla="*/ 695688 w 8503013"/>
              <a:gd name="connsiteY6" fmla="*/ 0 h 6858000"/>
              <a:gd name="connsiteX0" fmla="*/ 695688 w 8503013"/>
              <a:gd name="connsiteY0" fmla="*/ 0 h 6858000"/>
              <a:gd name="connsiteX1" fmla="*/ 8503013 w 8503013"/>
              <a:gd name="connsiteY1" fmla="*/ 0 h 6858000"/>
              <a:gd name="connsiteX2" fmla="*/ 8503013 w 8503013"/>
              <a:gd name="connsiteY2" fmla="*/ 6858000 h 6858000"/>
              <a:gd name="connsiteX3" fmla="*/ 781413 w 8503013"/>
              <a:gd name="connsiteY3" fmla="*/ 6858000 h 6858000"/>
              <a:gd name="connsiteX4" fmla="*/ 206739 w 8503013"/>
              <a:gd name="connsiteY4" fmla="*/ 2752725 h 6858000"/>
              <a:gd name="connsiteX5" fmla="*/ 435338 w 8503013"/>
              <a:gd name="connsiteY5" fmla="*/ 914400 h 6858000"/>
              <a:gd name="connsiteX6" fmla="*/ 695688 w 8503013"/>
              <a:gd name="connsiteY6" fmla="*/ 0 h 6858000"/>
              <a:gd name="connsiteX0" fmla="*/ 650452 w 8457777"/>
              <a:gd name="connsiteY0" fmla="*/ 0 h 6858000"/>
              <a:gd name="connsiteX1" fmla="*/ 8457777 w 8457777"/>
              <a:gd name="connsiteY1" fmla="*/ 0 h 6858000"/>
              <a:gd name="connsiteX2" fmla="*/ 8457777 w 8457777"/>
              <a:gd name="connsiteY2" fmla="*/ 6858000 h 6858000"/>
              <a:gd name="connsiteX3" fmla="*/ 736177 w 8457777"/>
              <a:gd name="connsiteY3" fmla="*/ 6858000 h 6858000"/>
              <a:gd name="connsiteX4" fmla="*/ 294854 w 8457777"/>
              <a:gd name="connsiteY4" fmla="*/ 5229225 h 6858000"/>
              <a:gd name="connsiteX5" fmla="*/ 161503 w 8457777"/>
              <a:gd name="connsiteY5" fmla="*/ 2752725 h 6858000"/>
              <a:gd name="connsiteX6" fmla="*/ 390102 w 8457777"/>
              <a:gd name="connsiteY6" fmla="*/ 914400 h 6858000"/>
              <a:gd name="connsiteX7" fmla="*/ 650452 w 8457777"/>
              <a:gd name="connsiteY7" fmla="*/ 0 h 6858000"/>
              <a:gd name="connsiteX0" fmla="*/ 528928 w 8336253"/>
              <a:gd name="connsiteY0" fmla="*/ 0 h 6971856"/>
              <a:gd name="connsiteX1" fmla="*/ 8336253 w 8336253"/>
              <a:gd name="connsiteY1" fmla="*/ 0 h 6971856"/>
              <a:gd name="connsiteX2" fmla="*/ 8336253 w 8336253"/>
              <a:gd name="connsiteY2" fmla="*/ 6858000 h 6971856"/>
              <a:gd name="connsiteX3" fmla="*/ 614653 w 8336253"/>
              <a:gd name="connsiteY3" fmla="*/ 6858000 h 6971856"/>
              <a:gd name="connsiteX4" fmla="*/ 592430 w 8336253"/>
              <a:gd name="connsiteY4" fmla="*/ 6867525 h 6971856"/>
              <a:gd name="connsiteX5" fmla="*/ 173330 w 8336253"/>
              <a:gd name="connsiteY5" fmla="*/ 5229225 h 6971856"/>
              <a:gd name="connsiteX6" fmla="*/ 39979 w 8336253"/>
              <a:gd name="connsiteY6" fmla="*/ 2752725 h 6971856"/>
              <a:gd name="connsiteX7" fmla="*/ 268578 w 8336253"/>
              <a:gd name="connsiteY7" fmla="*/ 914400 h 6971856"/>
              <a:gd name="connsiteX8" fmla="*/ 528928 w 8336253"/>
              <a:gd name="connsiteY8" fmla="*/ 0 h 6971856"/>
              <a:gd name="connsiteX0" fmla="*/ 528928 w 8336253"/>
              <a:gd name="connsiteY0" fmla="*/ 0 h 6971856"/>
              <a:gd name="connsiteX1" fmla="*/ 8336253 w 8336253"/>
              <a:gd name="connsiteY1" fmla="*/ 0 h 6971856"/>
              <a:gd name="connsiteX2" fmla="*/ 8336253 w 8336253"/>
              <a:gd name="connsiteY2" fmla="*/ 6858000 h 6971856"/>
              <a:gd name="connsiteX3" fmla="*/ 614653 w 8336253"/>
              <a:gd name="connsiteY3" fmla="*/ 6858000 h 6971856"/>
              <a:gd name="connsiteX4" fmla="*/ 592430 w 8336253"/>
              <a:gd name="connsiteY4" fmla="*/ 6867525 h 6971856"/>
              <a:gd name="connsiteX5" fmla="*/ 173330 w 8336253"/>
              <a:gd name="connsiteY5" fmla="*/ 5229225 h 6971856"/>
              <a:gd name="connsiteX6" fmla="*/ 39979 w 8336253"/>
              <a:gd name="connsiteY6" fmla="*/ 2752725 h 6971856"/>
              <a:gd name="connsiteX7" fmla="*/ 268578 w 8336253"/>
              <a:gd name="connsiteY7" fmla="*/ 914400 h 6971856"/>
              <a:gd name="connsiteX8" fmla="*/ 528928 w 8336253"/>
              <a:gd name="connsiteY8" fmla="*/ 0 h 6971856"/>
              <a:gd name="connsiteX0" fmla="*/ 528928 w 8336253"/>
              <a:gd name="connsiteY0" fmla="*/ 0 h 6971856"/>
              <a:gd name="connsiteX1" fmla="*/ 8336253 w 8336253"/>
              <a:gd name="connsiteY1" fmla="*/ 0 h 6971856"/>
              <a:gd name="connsiteX2" fmla="*/ 8336253 w 8336253"/>
              <a:gd name="connsiteY2" fmla="*/ 6858000 h 6971856"/>
              <a:gd name="connsiteX3" fmla="*/ 614653 w 8336253"/>
              <a:gd name="connsiteY3" fmla="*/ 6858000 h 6971856"/>
              <a:gd name="connsiteX4" fmla="*/ 592430 w 8336253"/>
              <a:gd name="connsiteY4" fmla="*/ 6867525 h 6971856"/>
              <a:gd name="connsiteX5" fmla="*/ 173330 w 8336253"/>
              <a:gd name="connsiteY5" fmla="*/ 5229225 h 6971856"/>
              <a:gd name="connsiteX6" fmla="*/ 59030 w 8336253"/>
              <a:gd name="connsiteY6" fmla="*/ 4362450 h 6971856"/>
              <a:gd name="connsiteX7" fmla="*/ 39979 w 8336253"/>
              <a:gd name="connsiteY7" fmla="*/ 2752725 h 6971856"/>
              <a:gd name="connsiteX8" fmla="*/ 268578 w 8336253"/>
              <a:gd name="connsiteY8" fmla="*/ 914400 h 6971856"/>
              <a:gd name="connsiteX9" fmla="*/ 528928 w 8336253"/>
              <a:gd name="connsiteY9" fmla="*/ 0 h 6971856"/>
              <a:gd name="connsiteX0" fmla="*/ 528928 w 8336253"/>
              <a:gd name="connsiteY0" fmla="*/ 0 h 6971856"/>
              <a:gd name="connsiteX1" fmla="*/ 8336253 w 8336253"/>
              <a:gd name="connsiteY1" fmla="*/ 0 h 6971856"/>
              <a:gd name="connsiteX2" fmla="*/ 8336253 w 8336253"/>
              <a:gd name="connsiteY2" fmla="*/ 6858000 h 6971856"/>
              <a:gd name="connsiteX3" fmla="*/ 614653 w 8336253"/>
              <a:gd name="connsiteY3" fmla="*/ 6858000 h 6971856"/>
              <a:gd name="connsiteX4" fmla="*/ 592430 w 8336253"/>
              <a:gd name="connsiteY4" fmla="*/ 6867525 h 6971856"/>
              <a:gd name="connsiteX5" fmla="*/ 401930 w 8336253"/>
              <a:gd name="connsiteY5" fmla="*/ 6200775 h 6971856"/>
              <a:gd name="connsiteX6" fmla="*/ 173330 w 8336253"/>
              <a:gd name="connsiteY6" fmla="*/ 5229225 h 6971856"/>
              <a:gd name="connsiteX7" fmla="*/ 59030 w 8336253"/>
              <a:gd name="connsiteY7" fmla="*/ 4362450 h 6971856"/>
              <a:gd name="connsiteX8" fmla="*/ 39979 w 8336253"/>
              <a:gd name="connsiteY8" fmla="*/ 2752725 h 6971856"/>
              <a:gd name="connsiteX9" fmla="*/ 268578 w 8336253"/>
              <a:gd name="connsiteY9" fmla="*/ 914400 h 6971856"/>
              <a:gd name="connsiteX10" fmla="*/ 528928 w 8336253"/>
              <a:gd name="connsiteY10" fmla="*/ 0 h 697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36253" h="6971856">
                <a:moveTo>
                  <a:pt x="528928" y="0"/>
                </a:moveTo>
                <a:lnTo>
                  <a:pt x="8336253" y="0"/>
                </a:lnTo>
                <a:lnTo>
                  <a:pt x="8336253" y="6858000"/>
                </a:lnTo>
                <a:lnTo>
                  <a:pt x="614653" y="6858000"/>
                </a:lnTo>
                <a:cubicBezTo>
                  <a:pt x="-791872" y="6786563"/>
                  <a:pt x="665984" y="7138987"/>
                  <a:pt x="592430" y="6867525"/>
                </a:cubicBezTo>
                <a:cubicBezTo>
                  <a:pt x="520464" y="6640513"/>
                  <a:pt x="471780" y="6473825"/>
                  <a:pt x="401930" y="6200775"/>
                </a:cubicBezTo>
                <a:cubicBezTo>
                  <a:pt x="332080" y="5927725"/>
                  <a:pt x="193967" y="5418137"/>
                  <a:pt x="173330" y="5229225"/>
                </a:cubicBezTo>
                <a:cubicBezTo>
                  <a:pt x="98717" y="4810125"/>
                  <a:pt x="81255" y="4775200"/>
                  <a:pt x="59030" y="4362450"/>
                </a:cubicBezTo>
                <a:cubicBezTo>
                  <a:pt x="36805" y="3949700"/>
                  <a:pt x="19342" y="3325812"/>
                  <a:pt x="39979" y="2752725"/>
                </a:cubicBezTo>
                <a:cubicBezTo>
                  <a:pt x="58500" y="1711325"/>
                  <a:pt x="223599" y="1343025"/>
                  <a:pt x="268578" y="914400"/>
                </a:cubicBezTo>
                <a:lnTo>
                  <a:pt x="528928" y="0"/>
                </a:lnTo>
                <a:close/>
              </a:path>
            </a:pathLst>
          </a:custGeom>
          <a:solidFill>
            <a:schemeClr val="accent1">
              <a:lumMod val="20000"/>
              <a:lumOff val="80000"/>
              <a:alpha val="9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1800">
              <a:solidFill>
                <a:prstClr val="black"/>
              </a:solidFill>
            </a:endParaRPr>
          </a:p>
        </p:txBody>
      </p:sp>
      <p:sp>
        <p:nvSpPr>
          <p:cNvPr id="10" name="Rectangle 2"/>
          <p:cNvSpPr>
            <a:spLocks noGrp="1" noChangeArrowheads="1"/>
          </p:cNvSpPr>
          <p:nvPr>
            <p:ph type="title"/>
          </p:nvPr>
        </p:nvSpPr>
        <p:spPr bwMode="auto">
          <a:xfrm>
            <a:off x="1434548" y="185530"/>
            <a:ext cx="7616687" cy="609600"/>
          </a:xfrm>
          <a:prstGeom prst="roundRect">
            <a:avLst>
              <a:gd name="adj" fmla="val 26450"/>
            </a:avLst>
          </a:prstGeom>
          <a:solidFill>
            <a:schemeClr val="accent2">
              <a:lumMod val="40000"/>
              <a:lumOff val="60000"/>
              <a:alpha val="4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3095806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685657" y="432268"/>
            <a:ext cx="7600121" cy="609600"/>
          </a:xfrm>
          <a:prstGeom prst="roundRect">
            <a:avLst>
              <a:gd name="adj" fmla="val 24275"/>
            </a:avLst>
          </a:prstGeom>
          <a:solidFill>
            <a:schemeClr val="accent2">
              <a:lumMod val="40000"/>
              <a:lumOff val="60000"/>
              <a:alpha val="45000"/>
            </a:schemeClr>
          </a:solidFill>
          <a:ln w="9525">
            <a:noFill/>
            <a:miter lim="800000"/>
            <a:headEnd/>
            <a:tailEnd/>
          </a:ln>
        </p:spPr>
        <p:txBody>
          <a:bodyPr/>
          <a:lstStyle>
            <a:lvl1pPr>
              <a:defRPr>
                <a:solidFill>
                  <a:schemeClr val="accent1">
                    <a:lumMod val="20000"/>
                    <a:lumOff val="80000"/>
                  </a:schemeClr>
                </a:solidFill>
              </a:defRPr>
            </a:lvl1pPr>
          </a:lstStyle>
          <a:p>
            <a:pPr lvl="0"/>
            <a:r>
              <a:rPr lang="en-US" dirty="0" smtClean="0"/>
              <a:t>Click to edit Master title style</a:t>
            </a:r>
          </a:p>
        </p:txBody>
      </p:sp>
      <p:sp>
        <p:nvSpPr>
          <p:cNvPr id="10" name="Chart Placeholder 9"/>
          <p:cNvSpPr>
            <a:spLocks noGrp="1"/>
          </p:cNvSpPr>
          <p:nvPr>
            <p:ph type="chart" sz="quarter" idx="13"/>
          </p:nvPr>
        </p:nvSpPr>
        <p:spPr>
          <a:xfrm>
            <a:off x="741980" y="1247276"/>
            <a:ext cx="7464286" cy="4671391"/>
          </a:xfrm>
          <a:prstGeom prst="roundRect">
            <a:avLst>
              <a:gd name="adj" fmla="val 5484"/>
            </a:avLst>
          </a:prstGeom>
        </p:spPr>
        <p:txBody>
          <a:bodyPr/>
          <a:lstStyle/>
          <a:p>
            <a:pPr lvl="0"/>
            <a:endParaRPr lang="en-US" noProof="0" dirty="0"/>
          </a:p>
        </p:txBody>
      </p:sp>
    </p:spTree>
    <p:extLst>
      <p:ext uri="{BB962C8B-B14F-4D97-AF65-F5344CB8AC3E}">
        <p14:creationId xmlns:p14="http://schemas.microsoft.com/office/powerpoint/2010/main" val="31493972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1_content no side bar">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160338" y="182563"/>
            <a:ext cx="1011237" cy="236537"/>
          </a:xfrm>
          <a:prstGeom prst="rect">
            <a:avLst/>
          </a:prstGeom>
        </p:spPr>
        <p:txBody>
          <a:bodyPr/>
          <a:lstStyle>
            <a:lvl1pPr>
              <a:defRPr/>
            </a:lvl1pPr>
          </a:lstStyle>
          <a:p>
            <a:fld id="{7AA08A82-DFFB-41AA-8026-1A113DF74FF8}" type="slidenum">
              <a:rPr lang="en-US" altLang="fr-FR">
                <a:solidFill>
                  <a:prstClr val="black"/>
                </a:solidFill>
              </a:rPr>
              <a:pPr/>
              <a:t>‹#›</a:t>
            </a:fld>
            <a:endParaRPr lang="en-US" altLang="fr-FR">
              <a:solidFill>
                <a:prstClr val="black"/>
              </a:solidFill>
            </a:endParaRPr>
          </a:p>
        </p:txBody>
      </p:sp>
    </p:spTree>
    <p:extLst>
      <p:ext uri="{BB962C8B-B14F-4D97-AF65-F5344CB8AC3E}">
        <p14:creationId xmlns:p14="http://schemas.microsoft.com/office/powerpoint/2010/main" val="2157222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2_content no side bar">
    <p:spTree>
      <p:nvGrpSpPr>
        <p:cNvPr id="1" name=""/>
        <p:cNvGrpSpPr/>
        <p:nvPr/>
      </p:nvGrpSpPr>
      <p:grpSpPr>
        <a:xfrm>
          <a:off x="0" y="0"/>
          <a:ext cx="0" cy="0"/>
          <a:chOff x="0" y="0"/>
          <a:chExt cx="0" cy="0"/>
        </a:xfrm>
      </p:grpSpPr>
      <p:sp>
        <p:nvSpPr>
          <p:cNvPr id="3" name="Rectangle 4"/>
          <p:cNvSpPr/>
          <p:nvPr userDrawn="1"/>
        </p:nvSpPr>
        <p:spPr bwMode="auto">
          <a:xfrm>
            <a:off x="808038" y="0"/>
            <a:ext cx="8335962" cy="6972300"/>
          </a:xfrm>
          <a:custGeom>
            <a:avLst/>
            <a:gdLst>
              <a:gd name="connsiteX0" fmla="*/ 0 w 7721600"/>
              <a:gd name="connsiteY0" fmla="*/ 0 h 6858000"/>
              <a:gd name="connsiteX1" fmla="*/ 7721600 w 7721600"/>
              <a:gd name="connsiteY1" fmla="*/ 0 h 6858000"/>
              <a:gd name="connsiteX2" fmla="*/ 7721600 w 7721600"/>
              <a:gd name="connsiteY2" fmla="*/ 6858000 h 6858000"/>
              <a:gd name="connsiteX3" fmla="*/ 0 w 7721600"/>
              <a:gd name="connsiteY3" fmla="*/ 6858000 h 6858000"/>
              <a:gd name="connsiteX4" fmla="*/ 0 w 7721600"/>
              <a:gd name="connsiteY4" fmla="*/ 0 h 6858000"/>
              <a:gd name="connsiteX0" fmla="*/ 231775 w 7953375"/>
              <a:gd name="connsiteY0" fmla="*/ 0 h 6858000"/>
              <a:gd name="connsiteX1" fmla="*/ 7953375 w 7953375"/>
              <a:gd name="connsiteY1" fmla="*/ 0 h 6858000"/>
              <a:gd name="connsiteX2" fmla="*/ 7953375 w 7953375"/>
              <a:gd name="connsiteY2" fmla="*/ 6858000 h 6858000"/>
              <a:gd name="connsiteX3" fmla="*/ 231775 w 7953375"/>
              <a:gd name="connsiteY3" fmla="*/ 6858000 h 6858000"/>
              <a:gd name="connsiteX4" fmla="*/ 0 w 7953375"/>
              <a:gd name="connsiteY4" fmla="*/ 495300 h 6858000"/>
              <a:gd name="connsiteX5" fmla="*/ 231775 w 7953375"/>
              <a:gd name="connsiteY5" fmla="*/ 0 h 6858000"/>
              <a:gd name="connsiteX0" fmla="*/ 146050 w 7953375"/>
              <a:gd name="connsiteY0" fmla="*/ 0 h 6858000"/>
              <a:gd name="connsiteX1" fmla="*/ 7953375 w 7953375"/>
              <a:gd name="connsiteY1" fmla="*/ 0 h 6858000"/>
              <a:gd name="connsiteX2" fmla="*/ 7953375 w 7953375"/>
              <a:gd name="connsiteY2" fmla="*/ 6858000 h 6858000"/>
              <a:gd name="connsiteX3" fmla="*/ 231775 w 7953375"/>
              <a:gd name="connsiteY3" fmla="*/ 6858000 h 6858000"/>
              <a:gd name="connsiteX4" fmla="*/ 0 w 7953375"/>
              <a:gd name="connsiteY4" fmla="*/ 495300 h 6858000"/>
              <a:gd name="connsiteX5" fmla="*/ 146050 w 7953375"/>
              <a:gd name="connsiteY5" fmla="*/ 0 h 6858000"/>
              <a:gd name="connsiteX0" fmla="*/ 305545 w 8112870"/>
              <a:gd name="connsiteY0" fmla="*/ 0 h 6858000"/>
              <a:gd name="connsiteX1" fmla="*/ 8112870 w 8112870"/>
              <a:gd name="connsiteY1" fmla="*/ 0 h 6858000"/>
              <a:gd name="connsiteX2" fmla="*/ 8112870 w 8112870"/>
              <a:gd name="connsiteY2" fmla="*/ 6858000 h 6858000"/>
              <a:gd name="connsiteX3" fmla="*/ 391270 w 8112870"/>
              <a:gd name="connsiteY3" fmla="*/ 6858000 h 6858000"/>
              <a:gd name="connsiteX4" fmla="*/ 159495 w 8112870"/>
              <a:gd name="connsiteY4" fmla="*/ 495300 h 6858000"/>
              <a:gd name="connsiteX5" fmla="*/ 305545 w 8112870"/>
              <a:gd name="connsiteY5" fmla="*/ 0 h 6858000"/>
              <a:gd name="connsiteX0" fmla="*/ 675334 w 8482659"/>
              <a:gd name="connsiteY0" fmla="*/ 0 h 6858000"/>
              <a:gd name="connsiteX1" fmla="*/ 8482659 w 8482659"/>
              <a:gd name="connsiteY1" fmla="*/ 0 h 6858000"/>
              <a:gd name="connsiteX2" fmla="*/ 8482659 w 8482659"/>
              <a:gd name="connsiteY2" fmla="*/ 6858000 h 6858000"/>
              <a:gd name="connsiteX3" fmla="*/ 761059 w 8482659"/>
              <a:gd name="connsiteY3" fmla="*/ 6858000 h 6858000"/>
              <a:gd name="connsiteX4" fmla="*/ 234010 w 8482659"/>
              <a:gd name="connsiteY4" fmla="*/ 2647950 h 6858000"/>
              <a:gd name="connsiteX5" fmla="*/ 529284 w 8482659"/>
              <a:gd name="connsiteY5" fmla="*/ 495300 h 6858000"/>
              <a:gd name="connsiteX6" fmla="*/ 675334 w 8482659"/>
              <a:gd name="connsiteY6" fmla="*/ 0 h 6858000"/>
              <a:gd name="connsiteX0" fmla="*/ 695688 w 8503013"/>
              <a:gd name="connsiteY0" fmla="*/ 0 h 6858000"/>
              <a:gd name="connsiteX1" fmla="*/ 8503013 w 8503013"/>
              <a:gd name="connsiteY1" fmla="*/ 0 h 6858000"/>
              <a:gd name="connsiteX2" fmla="*/ 8503013 w 8503013"/>
              <a:gd name="connsiteY2" fmla="*/ 6858000 h 6858000"/>
              <a:gd name="connsiteX3" fmla="*/ 781413 w 8503013"/>
              <a:gd name="connsiteY3" fmla="*/ 6858000 h 6858000"/>
              <a:gd name="connsiteX4" fmla="*/ 206739 w 8503013"/>
              <a:gd name="connsiteY4" fmla="*/ 2752725 h 6858000"/>
              <a:gd name="connsiteX5" fmla="*/ 549638 w 8503013"/>
              <a:gd name="connsiteY5" fmla="*/ 495300 h 6858000"/>
              <a:gd name="connsiteX6" fmla="*/ 695688 w 8503013"/>
              <a:gd name="connsiteY6" fmla="*/ 0 h 6858000"/>
              <a:gd name="connsiteX0" fmla="*/ 695688 w 8503013"/>
              <a:gd name="connsiteY0" fmla="*/ 0 h 6858000"/>
              <a:gd name="connsiteX1" fmla="*/ 8503013 w 8503013"/>
              <a:gd name="connsiteY1" fmla="*/ 0 h 6858000"/>
              <a:gd name="connsiteX2" fmla="*/ 8503013 w 8503013"/>
              <a:gd name="connsiteY2" fmla="*/ 6858000 h 6858000"/>
              <a:gd name="connsiteX3" fmla="*/ 781413 w 8503013"/>
              <a:gd name="connsiteY3" fmla="*/ 6858000 h 6858000"/>
              <a:gd name="connsiteX4" fmla="*/ 206739 w 8503013"/>
              <a:gd name="connsiteY4" fmla="*/ 2752725 h 6858000"/>
              <a:gd name="connsiteX5" fmla="*/ 549638 w 8503013"/>
              <a:gd name="connsiteY5" fmla="*/ 495300 h 6858000"/>
              <a:gd name="connsiteX6" fmla="*/ 695688 w 8503013"/>
              <a:gd name="connsiteY6" fmla="*/ 0 h 6858000"/>
              <a:gd name="connsiteX0" fmla="*/ 695688 w 8503013"/>
              <a:gd name="connsiteY0" fmla="*/ 0 h 6858000"/>
              <a:gd name="connsiteX1" fmla="*/ 8503013 w 8503013"/>
              <a:gd name="connsiteY1" fmla="*/ 0 h 6858000"/>
              <a:gd name="connsiteX2" fmla="*/ 8503013 w 8503013"/>
              <a:gd name="connsiteY2" fmla="*/ 6858000 h 6858000"/>
              <a:gd name="connsiteX3" fmla="*/ 781413 w 8503013"/>
              <a:gd name="connsiteY3" fmla="*/ 6858000 h 6858000"/>
              <a:gd name="connsiteX4" fmla="*/ 206739 w 8503013"/>
              <a:gd name="connsiteY4" fmla="*/ 2752725 h 6858000"/>
              <a:gd name="connsiteX5" fmla="*/ 435338 w 8503013"/>
              <a:gd name="connsiteY5" fmla="*/ 914400 h 6858000"/>
              <a:gd name="connsiteX6" fmla="*/ 695688 w 8503013"/>
              <a:gd name="connsiteY6" fmla="*/ 0 h 6858000"/>
              <a:gd name="connsiteX0" fmla="*/ 650452 w 8457777"/>
              <a:gd name="connsiteY0" fmla="*/ 0 h 6858000"/>
              <a:gd name="connsiteX1" fmla="*/ 8457777 w 8457777"/>
              <a:gd name="connsiteY1" fmla="*/ 0 h 6858000"/>
              <a:gd name="connsiteX2" fmla="*/ 8457777 w 8457777"/>
              <a:gd name="connsiteY2" fmla="*/ 6858000 h 6858000"/>
              <a:gd name="connsiteX3" fmla="*/ 736177 w 8457777"/>
              <a:gd name="connsiteY3" fmla="*/ 6858000 h 6858000"/>
              <a:gd name="connsiteX4" fmla="*/ 294854 w 8457777"/>
              <a:gd name="connsiteY4" fmla="*/ 5229225 h 6858000"/>
              <a:gd name="connsiteX5" fmla="*/ 161503 w 8457777"/>
              <a:gd name="connsiteY5" fmla="*/ 2752725 h 6858000"/>
              <a:gd name="connsiteX6" fmla="*/ 390102 w 8457777"/>
              <a:gd name="connsiteY6" fmla="*/ 914400 h 6858000"/>
              <a:gd name="connsiteX7" fmla="*/ 650452 w 8457777"/>
              <a:gd name="connsiteY7" fmla="*/ 0 h 6858000"/>
              <a:gd name="connsiteX0" fmla="*/ 528928 w 8336253"/>
              <a:gd name="connsiteY0" fmla="*/ 0 h 6971856"/>
              <a:gd name="connsiteX1" fmla="*/ 8336253 w 8336253"/>
              <a:gd name="connsiteY1" fmla="*/ 0 h 6971856"/>
              <a:gd name="connsiteX2" fmla="*/ 8336253 w 8336253"/>
              <a:gd name="connsiteY2" fmla="*/ 6858000 h 6971856"/>
              <a:gd name="connsiteX3" fmla="*/ 614653 w 8336253"/>
              <a:gd name="connsiteY3" fmla="*/ 6858000 h 6971856"/>
              <a:gd name="connsiteX4" fmla="*/ 592430 w 8336253"/>
              <a:gd name="connsiteY4" fmla="*/ 6867525 h 6971856"/>
              <a:gd name="connsiteX5" fmla="*/ 173330 w 8336253"/>
              <a:gd name="connsiteY5" fmla="*/ 5229225 h 6971856"/>
              <a:gd name="connsiteX6" fmla="*/ 39979 w 8336253"/>
              <a:gd name="connsiteY6" fmla="*/ 2752725 h 6971856"/>
              <a:gd name="connsiteX7" fmla="*/ 268578 w 8336253"/>
              <a:gd name="connsiteY7" fmla="*/ 914400 h 6971856"/>
              <a:gd name="connsiteX8" fmla="*/ 528928 w 8336253"/>
              <a:gd name="connsiteY8" fmla="*/ 0 h 6971856"/>
              <a:gd name="connsiteX0" fmla="*/ 528928 w 8336253"/>
              <a:gd name="connsiteY0" fmla="*/ 0 h 6971856"/>
              <a:gd name="connsiteX1" fmla="*/ 8336253 w 8336253"/>
              <a:gd name="connsiteY1" fmla="*/ 0 h 6971856"/>
              <a:gd name="connsiteX2" fmla="*/ 8336253 w 8336253"/>
              <a:gd name="connsiteY2" fmla="*/ 6858000 h 6971856"/>
              <a:gd name="connsiteX3" fmla="*/ 614653 w 8336253"/>
              <a:gd name="connsiteY3" fmla="*/ 6858000 h 6971856"/>
              <a:gd name="connsiteX4" fmla="*/ 592430 w 8336253"/>
              <a:gd name="connsiteY4" fmla="*/ 6867525 h 6971856"/>
              <a:gd name="connsiteX5" fmla="*/ 173330 w 8336253"/>
              <a:gd name="connsiteY5" fmla="*/ 5229225 h 6971856"/>
              <a:gd name="connsiteX6" fmla="*/ 39979 w 8336253"/>
              <a:gd name="connsiteY6" fmla="*/ 2752725 h 6971856"/>
              <a:gd name="connsiteX7" fmla="*/ 268578 w 8336253"/>
              <a:gd name="connsiteY7" fmla="*/ 914400 h 6971856"/>
              <a:gd name="connsiteX8" fmla="*/ 528928 w 8336253"/>
              <a:gd name="connsiteY8" fmla="*/ 0 h 6971856"/>
              <a:gd name="connsiteX0" fmla="*/ 528928 w 8336253"/>
              <a:gd name="connsiteY0" fmla="*/ 0 h 6971856"/>
              <a:gd name="connsiteX1" fmla="*/ 8336253 w 8336253"/>
              <a:gd name="connsiteY1" fmla="*/ 0 h 6971856"/>
              <a:gd name="connsiteX2" fmla="*/ 8336253 w 8336253"/>
              <a:gd name="connsiteY2" fmla="*/ 6858000 h 6971856"/>
              <a:gd name="connsiteX3" fmla="*/ 614653 w 8336253"/>
              <a:gd name="connsiteY3" fmla="*/ 6858000 h 6971856"/>
              <a:gd name="connsiteX4" fmla="*/ 592430 w 8336253"/>
              <a:gd name="connsiteY4" fmla="*/ 6867525 h 6971856"/>
              <a:gd name="connsiteX5" fmla="*/ 173330 w 8336253"/>
              <a:gd name="connsiteY5" fmla="*/ 5229225 h 6971856"/>
              <a:gd name="connsiteX6" fmla="*/ 59030 w 8336253"/>
              <a:gd name="connsiteY6" fmla="*/ 4362450 h 6971856"/>
              <a:gd name="connsiteX7" fmla="*/ 39979 w 8336253"/>
              <a:gd name="connsiteY7" fmla="*/ 2752725 h 6971856"/>
              <a:gd name="connsiteX8" fmla="*/ 268578 w 8336253"/>
              <a:gd name="connsiteY8" fmla="*/ 914400 h 6971856"/>
              <a:gd name="connsiteX9" fmla="*/ 528928 w 8336253"/>
              <a:gd name="connsiteY9" fmla="*/ 0 h 6971856"/>
              <a:gd name="connsiteX0" fmla="*/ 528928 w 8336253"/>
              <a:gd name="connsiteY0" fmla="*/ 0 h 6971856"/>
              <a:gd name="connsiteX1" fmla="*/ 8336253 w 8336253"/>
              <a:gd name="connsiteY1" fmla="*/ 0 h 6971856"/>
              <a:gd name="connsiteX2" fmla="*/ 8336253 w 8336253"/>
              <a:gd name="connsiteY2" fmla="*/ 6858000 h 6971856"/>
              <a:gd name="connsiteX3" fmla="*/ 614653 w 8336253"/>
              <a:gd name="connsiteY3" fmla="*/ 6858000 h 6971856"/>
              <a:gd name="connsiteX4" fmla="*/ 592430 w 8336253"/>
              <a:gd name="connsiteY4" fmla="*/ 6867525 h 6971856"/>
              <a:gd name="connsiteX5" fmla="*/ 401930 w 8336253"/>
              <a:gd name="connsiteY5" fmla="*/ 6200775 h 6971856"/>
              <a:gd name="connsiteX6" fmla="*/ 173330 w 8336253"/>
              <a:gd name="connsiteY6" fmla="*/ 5229225 h 6971856"/>
              <a:gd name="connsiteX7" fmla="*/ 59030 w 8336253"/>
              <a:gd name="connsiteY7" fmla="*/ 4362450 h 6971856"/>
              <a:gd name="connsiteX8" fmla="*/ 39979 w 8336253"/>
              <a:gd name="connsiteY8" fmla="*/ 2752725 h 6971856"/>
              <a:gd name="connsiteX9" fmla="*/ 268578 w 8336253"/>
              <a:gd name="connsiteY9" fmla="*/ 914400 h 6971856"/>
              <a:gd name="connsiteX10" fmla="*/ 528928 w 8336253"/>
              <a:gd name="connsiteY10" fmla="*/ 0 h 697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36253" h="6971856">
                <a:moveTo>
                  <a:pt x="528928" y="0"/>
                </a:moveTo>
                <a:lnTo>
                  <a:pt x="8336253" y="0"/>
                </a:lnTo>
                <a:lnTo>
                  <a:pt x="8336253" y="6858000"/>
                </a:lnTo>
                <a:lnTo>
                  <a:pt x="614653" y="6858000"/>
                </a:lnTo>
                <a:cubicBezTo>
                  <a:pt x="-791872" y="6786563"/>
                  <a:pt x="665984" y="7138987"/>
                  <a:pt x="592430" y="6867525"/>
                </a:cubicBezTo>
                <a:cubicBezTo>
                  <a:pt x="520464" y="6640513"/>
                  <a:pt x="471780" y="6473825"/>
                  <a:pt x="401930" y="6200775"/>
                </a:cubicBezTo>
                <a:cubicBezTo>
                  <a:pt x="332080" y="5927725"/>
                  <a:pt x="193967" y="5418137"/>
                  <a:pt x="173330" y="5229225"/>
                </a:cubicBezTo>
                <a:cubicBezTo>
                  <a:pt x="98717" y="4810125"/>
                  <a:pt x="81255" y="4775200"/>
                  <a:pt x="59030" y="4362450"/>
                </a:cubicBezTo>
                <a:cubicBezTo>
                  <a:pt x="36805" y="3949700"/>
                  <a:pt x="19342" y="3325812"/>
                  <a:pt x="39979" y="2752725"/>
                </a:cubicBezTo>
                <a:cubicBezTo>
                  <a:pt x="58500" y="1711325"/>
                  <a:pt x="223599" y="1343025"/>
                  <a:pt x="268578" y="914400"/>
                </a:cubicBezTo>
                <a:lnTo>
                  <a:pt x="528928" y="0"/>
                </a:lnTo>
                <a:close/>
              </a:path>
            </a:pathLst>
          </a:custGeom>
          <a:solidFill>
            <a:schemeClr val="accent1">
              <a:lumMod val="20000"/>
              <a:lumOff val="80000"/>
              <a:alpha val="90000"/>
            </a:schemeClr>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2400">
              <a:solidFill>
                <a:prstClr val="black"/>
              </a:solidFill>
            </a:endParaRPr>
          </a:p>
        </p:txBody>
      </p:sp>
      <p:sp>
        <p:nvSpPr>
          <p:cNvPr id="10" name="Rectangle 2"/>
          <p:cNvSpPr>
            <a:spLocks noGrp="1" noChangeArrowheads="1"/>
          </p:cNvSpPr>
          <p:nvPr>
            <p:ph type="title"/>
          </p:nvPr>
        </p:nvSpPr>
        <p:spPr bwMode="auto">
          <a:xfrm>
            <a:off x="1434547" y="185530"/>
            <a:ext cx="7616687" cy="609600"/>
          </a:xfrm>
          <a:prstGeom prst="roundRect">
            <a:avLst>
              <a:gd name="adj" fmla="val 26450"/>
            </a:avLst>
          </a:prstGeom>
          <a:solidFill>
            <a:schemeClr val="accent2">
              <a:lumMod val="40000"/>
              <a:lumOff val="60000"/>
              <a:alpha val="45000"/>
            </a:schemeClr>
          </a:solidFill>
          <a:ln w="9525">
            <a:noFill/>
            <a:miter lim="800000"/>
            <a:headEnd/>
            <a:tailEnd/>
          </a:ln>
        </p:spPr>
        <p:txBody>
          <a:bodyPr/>
          <a:lstStyle/>
          <a:p>
            <a:pPr lvl="0"/>
            <a:r>
              <a:rPr lang="en-US" dirty="0" smtClean="0"/>
              <a:t>Click to edit Master title style</a:t>
            </a:r>
          </a:p>
        </p:txBody>
      </p:sp>
    </p:spTree>
    <p:extLst>
      <p:ext uri="{BB962C8B-B14F-4D97-AF65-F5344CB8AC3E}">
        <p14:creationId xmlns:p14="http://schemas.microsoft.com/office/powerpoint/2010/main" val="2981038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3_content no side bar">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160172" y="182783"/>
            <a:ext cx="1011285" cy="237067"/>
          </a:xfrm>
          <a:prstGeom prst="rect">
            <a:avLst/>
          </a:prstGeom>
        </p:spPr>
        <p:txBody>
          <a:bodyPr/>
          <a:lstStyle>
            <a:lvl1pPr>
              <a:defRPr/>
            </a:lvl1pPr>
          </a:lstStyle>
          <a:p>
            <a:pPr>
              <a:defRPr/>
            </a:pPr>
            <a:fld id="{75BE06BE-706F-401F-A9AE-F62EC72EDE6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70650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1882A18-200F-49A1-9AF0-EA41540C546B}" type="datetimeFigureOut">
              <a:rPr lang="en-US" smtClean="0">
                <a:solidFill>
                  <a:prstClr val="black">
                    <a:tint val="75000"/>
                  </a:prstClr>
                </a:solidFill>
              </a:rPr>
              <a:pPr/>
              <a:t>4/27/2017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F203FD-7876-42EF-BB21-DD21FC969C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5014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882A18-200F-49A1-9AF0-EA41540C546B}" type="datetimeFigureOut">
              <a:rPr lang="en-US" smtClean="0">
                <a:solidFill>
                  <a:prstClr val="black">
                    <a:tint val="75000"/>
                  </a:prstClr>
                </a:solidFill>
              </a:rPr>
              <a:pPr/>
              <a:t>4/27/2017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F203FD-7876-42EF-BB21-DD21FC969C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2449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882A18-200F-49A1-9AF0-EA41540C546B}" type="datetimeFigureOut">
              <a:rPr lang="en-US" smtClean="0">
                <a:solidFill>
                  <a:prstClr val="black">
                    <a:tint val="75000"/>
                  </a:prstClr>
                </a:solidFill>
              </a:rPr>
              <a:pPr/>
              <a:t>4/27/2017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F203FD-7876-42EF-BB21-DD21FC969C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22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882A18-200F-49A1-9AF0-EA41540C546B}" type="datetimeFigureOut">
              <a:rPr lang="en-US" smtClean="0">
                <a:solidFill>
                  <a:prstClr val="black">
                    <a:tint val="75000"/>
                  </a:prstClr>
                </a:solidFill>
              </a:rPr>
              <a:pPr/>
              <a:t>4/27/2017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F203FD-7876-42EF-BB21-DD21FC969C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326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882A18-200F-49A1-9AF0-EA41540C546B}" type="datetimeFigureOut">
              <a:rPr lang="en-US" smtClean="0">
                <a:solidFill>
                  <a:prstClr val="black">
                    <a:tint val="75000"/>
                  </a:prstClr>
                </a:solidFill>
              </a:rPr>
              <a:pPr/>
              <a:t>4/27/2017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BF203FD-7876-42EF-BB21-DD21FC969C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50936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1882A18-200F-49A1-9AF0-EA41540C546B}" type="datetimeFigureOut">
              <a:rPr lang="en-US" smtClean="0">
                <a:solidFill>
                  <a:prstClr val="black">
                    <a:tint val="75000"/>
                  </a:prstClr>
                </a:solidFill>
              </a:rPr>
              <a:pPr/>
              <a:t>4/27/2017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BF203FD-7876-42EF-BB21-DD21FC969C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48132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882A18-200F-49A1-9AF0-EA41540C546B}" type="datetimeFigureOut">
              <a:rPr lang="en-US" smtClean="0">
                <a:solidFill>
                  <a:prstClr val="black">
                    <a:tint val="75000"/>
                  </a:prstClr>
                </a:solidFill>
              </a:rPr>
              <a:pPr/>
              <a:t>4/27/2017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BF203FD-7876-42EF-BB21-DD21FC969C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4125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no side bar">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bwMode="auto">
          <a:xfrm>
            <a:off x="1434548" y="185530"/>
            <a:ext cx="7616687" cy="609600"/>
          </a:xfrm>
          <a:prstGeom prst="roundRect">
            <a:avLst>
              <a:gd name="adj" fmla="val 26450"/>
            </a:avLst>
          </a:prstGeom>
          <a:solidFill>
            <a:schemeClr val="accent2">
              <a:lumMod val="40000"/>
              <a:lumOff val="60000"/>
              <a:alpha val="45000"/>
            </a:schemeClr>
          </a:solidFill>
          <a:ln w="9525">
            <a:noFill/>
            <a:miter lim="800000"/>
            <a:headEnd/>
            <a:tailEnd/>
          </a:ln>
        </p:spPr>
        <p:txBody>
          <a:bodyPr/>
          <a:lstStyle/>
          <a:p>
            <a:pPr lvl="0"/>
            <a:r>
              <a:rPr lang="en-US" dirty="0" smtClean="0"/>
              <a:t>Click to edit Master title style</a:t>
            </a:r>
          </a:p>
        </p:txBody>
      </p:sp>
    </p:spTree>
    <p:extLst>
      <p:ext uri="{BB962C8B-B14F-4D97-AF65-F5344CB8AC3E}">
        <p14:creationId xmlns:p14="http://schemas.microsoft.com/office/powerpoint/2010/main" val="4185442082"/>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882A18-200F-49A1-9AF0-EA41540C546B}" type="datetimeFigureOut">
              <a:rPr lang="en-US" smtClean="0">
                <a:solidFill>
                  <a:prstClr val="black">
                    <a:tint val="75000"/>
                  </a:prstClr>
                </a:solidFill>
              </a:rPr>
              <a:pPr/>
              <a:t>4/27/2017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F203FD-7876-42EF-BB21-DD21FC969C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77710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882A18-200F-49A1-9AF0-EA41540C546B}" type="datetimeFigureOut">
              <a:rPr lang="en-US" smtClean="0">
                <a:solidFill>
                  <a:prstClr val="black">
                    <a:tint val="75000"/>
                  </a:prstClr>
                </a:solidFill>
              </a:rPr>
              <a:pPr/>
              <a:t>4/27/2017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F203FD-7876-42EF-BB21-DD21FC969C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72008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882A18-200F-49A1-9AF0-EA41540C546B}" type="datetimeFigureOut">
              <a:rPr lang="en-US" smtClean="0">
                <a:solidFill>
                  <a:prstClr val="black">
                    <a:tint val="75000"/>
                  </a:prstClr>
                </a:solidFill>
              </a:rPr>
              <a:pPr/>
              <a:t>4/27/2017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F203FD-7876-42EF-BB21-DD21FC969C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3086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882A18-200F-49A1-9AF0-EA41540C546B}" type="datetimeFigureOut">
              <a:rPr lang="en-US" smtClean="0">
                <a:solidFill>
                  <a:prstClr val="black">
                    <a:tint val="75000"/>
                  </a:prstClr>
                </a:solidFill>
              </a:rPr>
              <a:pPr/>
              <a:t>4/27/2017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F203FD-7876-42EF-BB21-DD21FC969C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6939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content no side bar">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160338" y="182563"/>
            <a:ext cx="1011237" cy="23653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EA1E72E8-D386-4417-BFF3-E97EDDFB10F4}" type="slidenum">
              <a:rPr lang="en-US" altLang="fr-FR"/>
              <a:pPr/>
              <a:t>‹#›</a:t>
            </a:fld>
            <a:endParaRPr lang="en-US" altLang="fr-FR"/>
          </a:p>
        </p:txBody>
      </p:sp>
    </p:spTree>
    <p:extLst>
      <p:ext uri="{BB962C8B-B14F-4D97-AF65-F5344CB8AC3E}">
        <p14:creationId xmlns:p14="http://schemas.microsoft.com/office/powerpoint/2010/main" val="4259942257"/>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1676400" y="914400"/>
            <a:ext cx="7086600" cy="609600"/>
          </a:xfrm>
          <a:prstGeom prst="roundRect">
            <a:avLst>
              <a:gd name="adj" fmla="val 41667"/>
            </a:avLst>
          </a:prstGeom>
          <a:solidFill>
            <a:schemeClr val="accent2">
              <a:lumMod val="40000"/>
              <a:lumOff val="60000"/>
              <a:alpha val="45000"/>
            </a:schemeClr>
          </a:solidFill>
          <a:ln w="9525">
            <a:noFill/>
            <a:miter lim="800000"/>
            <a:headEnd/>
            <a:tailEnd/>
          </a:ln>
        </p:spPr>
        <p:txBody>
          <a:bodyPr/>
          <a:lstStyle>
            <a:lvl1pPr>
              <a:defRPr>
                <a:solidFill>
                  <a:schemeClr val="tx1"/>
                </a:solidFill>
              </a:defRPr>
            </a:lvl1pPr>
          </a:lstStyle>
          <a:p>
            <a:pPr lvl="0"/>
            <a:r>
              <a:rPr lang="en-US" dirty="0" smtClean="0"/>
              <a:t>Click to edit Master title style</a:t>
            </a:r>
          </a:p>
        </p:txBody>
      </p:sp>
      <p:sp>
        <p:nvSpPr>
          <p:cNvPr id="10" name="Chart Placeholder 9"/>
          <p:cNvSpPr>
            <a:spLocks noGrp="1"/>
          </p:cNvSpPr>
          <p:nvPr>
            <p:ph type="chart" sz="quarter" idx="13"/>
          </p:nvPr>
        </p:nvSpPr>
        <p:spPr>
          <a:xfrm>
            <a:off x="1600200" y="1676400"/>
            <a:ext cx="7086600" cy="4343400"/>
          </a:xfrm>
        </p:spPr>
        <p:txBody>
          <a:bodyPr/>
          <a:lstStyle/>
          <a:p>
            <a:pPr lvl="0"/>
            <a:endParaRPr lang="en-US" noProof="0" dirty="0"/>
          </a:p>
        </p:txBody>
      </p:sp>
      <p:sp>
        <p:nvSpPr>
          <p:cNvPr id="4" name="Date Placeholder 1"/>
          <p:cNvSpPr>
            <a:spLocks noGrp="1"/>
          </p:cNvSpPr>
          <p:nvPr>
            <p:ph type="dt" sz="half" idx="14"/>
          </p:nvPr>
        </p:nvSpPr>
        <p:spPr>
          <a:xfrm>
            <a:off x="1600200" y="6248400"/>
            <a:ext cx="1524000" cy="457200"/>
          </a:xfrm>
          <a:prstGeom prst="rect">
            <a:avLst/>
          </a:prstGeom>
        </p:spPr>
        <p:txBody>
          <a:bodyPr/>
          <a:lstStyle>
            <a:lvl1pPr>
              <a:defRPr>
                <a:latin typeface="Arial" charset="0"/>
              </a:defRPr>
            </a:lvl1pPr>
          </a:lstStyle>
          <a:p>
            <a:pPr>
              <a:defRPr/>
            </a:pPr>
            <a:endParaRPr lang="en-US">
              <a:solidFill>
                <a:prstClr val="black"/>
              </a:solidFill>
              <a:ea typeface="ＭＳ Ｐゴシック"/>
            </a:endParaRPr>
          </a:p>
        </p:txBody>
      </p:sp>
      <p:sp>
        <p:nvSpPr>
          <p:cNvPr id="5" name="Footer Placeholder 2"/>
          <p:cNvSpPr>
            <a:spLocks noGrp="1"/>
          </p:cNvSpPr>
          <p:nvPr>
            <p:ph type="ftr" sz="quarter" idx="15"/>
          </p:nvPr>
        </p:nvSpPr>
        <p:spPr>
          <a:xfrm>
            <a:off x="4114800" y="6248400"/>
            <a:ext cx="1905000" cy="457200"/>
          </a:xfrm>
          <a:prstGeom prst="rect">
            <a:avLst/>
          </a:prstGeom>
        </p:spPr>
        <p:txBody>
          <a:bodyPr/>
          <a:lstStyle>
            <a:lvl1pPr>
              <a:defRPr>
                <a:latin typeface="Arial" charset="0"/>
              </a:defRPr>
            </a:lvl1pPr>
          </a:lstStyle>
          <a:p>
            <a:pPr>
              <a:defRPr/>
            </a:pPr>
            <a:endParaRPr lang="en-US">
              <a:solidFill>
                <a:prstClr val="black"/>
              </a:solidFill>
              <a:ea typeface="ＭＳ Ｐゴシック"/>
            </a:endParaRPr>
          </a:p>
        </p:txBody>
      </p:sp>
      <p:sp>
        <p:nvSpPr>
          <p:cNvPr id="6" name="Slide Number Placeholder 3"/>
          <p:cNvSpPr>
            <a:spLocks noGrp="1"/>
          </p:cNvSpPr>
          <p:nvPr>
            <p:ph type="sldNum" sz="quarter" idx="16"/>
          </p:nvPr>
        </p:nvSpPr>
        <p:spPr>
          <a:xfrm>
            <a:off x="160340" y="160342"/>
            <a:ext cx="1011237" cy="236537"/>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7268A92-8CCE-4023-A1BA-B90F8C2A7E84}" type="slidenum">
              <a:rPr lang="en-US" altLang="en-US">
                <a:solidFill>
                  <a:prstClr val="black"/>
                </a:solidFill>
                <a:latin typeface="Arial"/>
                <a:ea typeface="ＭＳ Ｐゴシック"/>
              </a:rPr>
              <a:pPr>
                <a:defRPr/>
              </a:pPr>
              <a:t>‹#›</a:t>
            </a:fld>
            <a:endParaRPr lang="en-US" altLang="en-US">
              <a:solidFill>
                <a:prstClr val="black"/>
              </a:solidFill>
              <a:latin typeface="Arial"/>
              <a:ea typeface="ＭＳ Ｐゴシック"/>
            </a:endParaRPr>
          </a:p>
        </p:txBody>
      </p:sp>
    </p:spTree>
    <p:extLst>
      <p:ext uri="{BB962C8B-B14F-4D97-AF65-F5344CB8AC3E}">
        <p14:creationId xmlns:p14="http://schemas.microsoft.com/office/powerpoint/2010/main" val="968076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lvl2pPr>
              <a:defRPr>
                <a:solidFill>
                  <a:schemeClr val="accent1">
                    <a:lumMod val="20000"/>
                    <a:lumOff val="80000"/>
                  </a:schemeClr>
                </a:solidFill>
                <a:latin typeface="Tw Cen MT" pitchFamily="34" charset="0"/>
              </a:defRPr>
            </a:lvl2pPr>
            <a:lvl3pPr>
              <a:defRPr>
                <a:solidFill>
                  <a:schemeClr val="accent1">
                    <a:lumMod val="20000"/>
                    <a:lumOff val="80000"/>
                  </a:schemeClr>
                </a:solidFill>
                <a:latin typeface="Tw Cen MT" pitchFamily="34" charset="0"/>
              </a:defRPr>
            </a:lvl3pPr>
            <a:lvl4pPr>
              <a:defRPr>
                <a:solidFill>
                  <a:schemeClr val="accent1">
                    <a:lumMod val="20000"/>
                    <a:lumOff val="80000"/>
                  </a:schemeClr>
                </a:solidFill>
                <a:latin typeface="Tw Cen MT" pitchFamily="34" charset="0"/>
              </a:defRPr>
            </a:lvl4pPr>
            <a:lvl5pPr>
              <a:defRPr>
                <a:solidFill>
                  <a:schemeClr val="accent1">
                    <a:lumMod val="20000"/>
                    <a:lumOff val="80000"/>
                  </a:schemeClr>
                </a:solidFill>
                <a:latin typeface="Tw Cen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pitchFamily="34" charset="0"/>
                <a:ea typeface="ＭＳ Ｐゴシック" pitchFamily="34" charset="-128"/>
                <a:cs typeface="+mn-cs"/>
              </a:defRPr>
            </a:lvl1pPr>
          </a:lstStyle>
          <a:p>
            <a:pPr fontAlgn="base">
              <a:spcBef>
                <a:spcPct val="0"/>
              </a:spcBef>
              <a:spcAft>
                <a:spcPct val="0"/>
              </a:spcAft>
              <a:defRPr/>
            </a:pPr>
            <a:fld id="{989A588F-07B6-4A36-A120-CAADBD6A30D7}" type="datetimeFigureOut">
              <a:rPr lang="en-US">
                <a:solidFill>
                  <a:prstClr val="black"/>
                </a:solidFill>
              </a:rPr>
              <a:pPr fontAlgn="base">
                <a:spcBef>
                  <a:spcPct val="0"/>
                </a:spcBef>
                <a:spcAft>
                  <a:spcPct val="0"/>
                </a:spcAft>
                <a:defRPr/>
              </a:pPr>
              <a:t>4/27/2017</a:t>
            </a:fld>
            <a:endParaRPr lang="en-US" dirty="0">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pitchFamily="34" charset="0"/>
                <a:ea typeface="ＭＳ Ｐゴシック" pitchFamily="34" charset="-128"/>
                <a:cs typeface="+mn-cs"/>
              </a:defRPr>
            </a:lvl1pPr>
          </a:lstStyle>
          <a:p>
            <a:pPr fontAlgn="base">
              <a:spcBef>
                <a:spcPct val="0"/>
              </a:spcBef>
              <a:spcAft>
                <a:spcPct val="0"/>
              </a:spcAft>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Arial" pitchFamily="34" charset="0"/>
                <a:ea typeface="ＭＳ Ｐゴシック" pitchFamily="34" charset="-128"/>
                <a:cs typeface="+mn-cs"/>
              </a:defRPr>
            </a:lvl1pPr>
          </a:lstStyle>
          <a:p>
            <a:pPr fontAlgn="base">
              <a:spcBef>
                <a:spcPct val="0"/>
              </a:spcBef>
              <a:spcAft>
                <a:spcPct val="0"/>
              </a:spcAft>
              <a:defRPr/>
            </a:pPr>
            <a:fld id="{9859A17F-BB03-4725-B24C-E9061FCD32D4}" type="slidenum">
              <a:rPr lang="en-US">
                <a:solidFill>
                  <a:prstClr val="black"/>
                </a:solidFill>
              </a:rPr>
              <a:pPr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188990769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ctr">
              <a:defRPr sz="21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a:defRPr>
                <a:latin typeface="Arial" pitchFamily="34" charset="0"/>
                <a:ea typeface="ＭＳ Ｐゴシック" pitchFamily="34" charset="-128"/>
                <a:cs typeface="+mn-cs"/>
              </a:defRPr>
            </a:lvl1pPr>
          </a:lstStyle>
          <a:p>
            <a:pPr fontAlgn="base">
              <a:spcBef>
                <a:spcPct val="0"/>
              </a:spcBef>
              <a:spcAft>
                <a:spcPct val="0"/>
              </a:spcAft>
              <a:defRPr/>
            </a:pPr>
            <a:fld id="{0639FB86-BA32-45F7-927A-FFEC22757461}" type="datetimeFigureOut">
              <a:rPr lang="en-US">
                <a:solidFill>
                  <a:prstClr val="black"/>
                </a:solidFill>
              </a:rPr>
              <a:pPr fontAlgn="base">
                <a:spcBef>
                  <a:spcPct val="0"/>
                </a:spcBef>
                <a:spcAft>
                  <a:spcPct val="0"/>
                </a:spcAft>
                <a:defRPr/>
              </a:pPr>
              <a:t>4/27/2017</a:t>
            </a:fld>
            <a:endParaRPr lang="en-US" dirty="0">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atin typeface="Arial" pitchFamily="34" charset="0"/>
                <a:ea typeface="ＭＳ Ｐゴシック" pitchFamily="34" charset="-128"/>
                <a:cs typeface="+mn-cs"/>
              </a:defRPr>
            </a:lvl1pPr>
          </a:lstStyle>
          <a:p>
            <a:pPr fontAlgn="base">
              <a:spcBef>
                <a:spcPct val="0"/>
              </a:spcBef>
              <a:spcAft>
                <a:spcPct val="0"/>
              </a:spcAft>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a:defRPr>
                <a:latin typeface="Arial" pitchFamily="34" charset="0"/>
                <a:ea typeface="ＭＳ Ｐゴシック" pitchFamily="34" charset="-128"/>
                <a:cs typeface="+mn-cs"/>
              </a:defRPr>
            </a:lvl1pPr>
          </a:lstStyle>
          <a:p>
            <a:pPr fontAlgn="base">
              <a:spcBef>
                <a:spcPct val="0"/>
              </a:spcBef>
              <a:spcAft>
                <a:spcPct val="0"/>
              </a:spcAft>
              <a:defRPr/>
            </a:pPr>
            <a:fld id="{882C6E95-A389-43C1-9FE4-60CB0DFC1E48}" type="slidenum">
              <a:rPr lang="en-US">
                <a:solidFill>
                  <a:prstClr val="black"/>
                </a:solidFill>
              </a:rPr>
              <a:pPr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18941629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oundRect">
            <a:avLst>
              <a:gd name="adj" fmla="val 6619"/>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oundRect">
            <a:avLst>
              <a:gd name="adj" fmla="val 6619"/>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oundRect">
            <a:avLst>
              <a:gd name="adj" fmla="val 6619"/>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oundRect">
            <a:avLst>
              <a:gd name="adj" fmla="val 6619"/>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2"/>
            <a:ext cx="2133600" cy="365125"/>
          </a:xfrm>
          <a:prstGeom prst="rect">
            <a:avLst/>
          </a:prstGeom>
        </p:spPr>
        <p:txBody>
          <a:bodyPr/>
          <a:lstStyle>
            <a:lvl1pPr>
              <a:defRPr>
                <a:latin typeface="Arial" pitchFamily="34" charset="0"/>
                <a:ea typeface="ＭＳ Ｐゴシック" pitchFamily="34" charset="-128"/>
                <a:cs typeface="+mn-cs"/>
              </a:defRPr>
            </a:lvl1pPr>
          </a:lstStyle>
          <a:p>
            <a:pPr fontAlgn="base">
              <a:spcBef>
                <a:spcPct val="0"/>
              </a:spcBef>
              <a:spcAft>
                <a:spcPct val="0"/>
              </a:spcAft>
              <a:defRPr/>
            </a:pPr>
            <a:fld id="{E7459C46-9E89-44EB-B35D-1C9D2A017262}" type="datetimeFigureOut">
              <a:rPr lang="en-US">
                <a:solidFill>
                  <a:prstClr val="black"/>
                </a:solidFill>
              </a:rPr>
              <a:pPr fontAlgn="base">
                <a:spcBef>
                  <a:spcPct val="0"/>
                </a:spcBef>
                <a:spcAft>
                  <a:spcPct val="0"/>
                </a:spcAft>
                <a:defRPr/>
              </a:pPr>
              <a:t>4/27/2017</a:t>
            </a:fld>
            <a:endParaRPr lang="en-US" dirty="0">
              <a:solidFill>
                <a:prstClr val="black"/>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lvl1pPr>
              <a:defRPr>
                <a:latin typeface="Arial" pitchFamily="34" charset="0"/>
                <a:ea typeface="ＭＳ Ｐゴシック" pitchFamily="34" charset="-128"/>
                <a:cs typeface="+mn-cs"/>
              </a:defRPr>
            </a:lvl1pPr>
          </a:lstStyle>
          <a:p>
            <a:pPr fontAlgn="base">
              <a:spcBef>
                <a:spcPct val="0"/>
              </a:spcBef>
              <a:spcAft>
                <a:spcPct val="0"/>
              </a:spcAft>
              <a:defRPr/>
            </a:pPr>
            <a:endParaRPr lang="en-US" dirty="0">
              <a:solidFill>
                <a:prstClr val="black"/>
              </a:solidFill>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lvl1pPr>
              <a:defRPr>
                <a:latin typeface="Arial" pitchFamily="34" charset="0"/>
                <a:ea typeface="ＭＳ Ｐゴシック" pitchFamily="34" charset="-128"/>
                <a:cs typeface="+mn-cs"/>
              </a:defRPr>
            </a:lvl1pPr>
          </a:lstStyle>
          <a:p>
            <a:pPr fontAlgn="base">
              <a:spcBef>
                <a:spcPct val="0"/>
              </a:spcBef>
              <a:spcAft>
                <a:spcPct val="0"/>
              </a:spcAft>
              <a:defRPr/>
            </a:pPr>
            <a:fld id="{A5D7A483-5015-4F01-BC05-44170D630D9A}" type="slidenum">
              <a:rPr lang="en-US">
                <a:solidFill>
                  <a:prstClr val="black"/>
                </a:solidFill>
              </a:rPr>
              <a:pPr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178369552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4000" cy="6858000"/>
          </a:xfrm>
          <a:prstGeom prst="rect">
            <a:avLst/>
          </a:prstGeom>
          <a:solidFill>
            <a:schemeClr val="accent3">
              <a:lumMod val="50000"/>
            </a:schemeClr>
          </a:solidFill>
          <a:ln w="9525">
            <a:solidFill>
              <a:schemeClr val="tx1"/>
            </a:solidFill>
            <a:miter lim="800000"/>
            <a:headEnd/>
            <a:tailEnd/>
          </a:ln>
        </p:spPr>
        <p:txBody>
          <a:bodyPr wrap="none" anchor="ctr"/>
          <a:lstStyle/>
          <a:p>
            <a:pPr eaLnBrk="0" hangingPunct="0">
              <a:defRPr/>
            </a:pPr>
            <a:endParaRPr lang="en-US" sz="1350" dirty="0">
              <a:solidFill>
                <a:prstClr val="black"/>
              </a:solidFill>
            </a:endParaRPr>
          </a:p>
        </p:txBody>
      </p:sp>
      <p:sp>
        <p:nvSpPr>
          <p:cNvPr id="3076" name="Rectangle 2"/>
          <p:cNvSpPr>
            <a:spLocks noGrp="1" noChangeArrowheads="1"/>
          </p:cNvSpPr>
          <p:nvPr>
            <p:ph type="title"/>
          </p:nvPr>
        </p:nvSpPr>
        <p:spPr bwMode="auto">
          <a:xfrm>
            <a:off x="469900" y="325438"/>
            <a:ext cx="7391400" cy="609600"/>
          </a:xfrm>
          <a:prstGeom prst="roundRect">
            <a:avLst>
              <a:gd name="adj" fmla="val 26450"/>
            </a:avLst>
          </a:prstGeom>
          <a:solidFill>
            <a:schemeClr val="accent2">
              <a:lumMod val="40000"/>
              <a:lumOff val="60000"/>
              <a:alpha val="4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233150838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ransition spd="slow">
    <p:fade/>
  </p:transition>
  <p:timing>
    <p:tnLst>
      <p:par>
        <p:cTn id="1" dur="indefinite" restart="never" nodeType="tmRoot"/>
      </p:par>
    </p:tnLst>
  </p:timing>
  <p:hf hdr="0" ftr="0" dt="0"/>
  <p:txStyles>
    <p:titleStyle>
      <a:lvl1pPr algn="l" rtl="0" eaLnBrk="0" fontAlgn="base" hangingPunct="0">
        <a:spcBef>
          <a:spcPct val="0"/>
        </a:spcBef>
        <a:spcAft>
          <a:spcPct val="0"/>
        </a:spcAft>
        <a:defRPr sz="2400" b="1">
          <a:solidFill>
            <a:srgbClr val="E3EDE4"/>
          </a:solidFill>
          <a:latin typeface="Cambria" pitchFamily="18" charset="0"/>
          <a:ea typeface="MS PGothic" pitchFamily="34" charset="-128"/>
          <a:cs typeface="Cambria" pitchFamily="18" charset="0"/>
        </a:defRPr>
      </a:lvl1pPr>
      <a:lvl2pPr algn="l" rtl="0" eaLnBrk="0" fontAlgn="base" hangingPunct="0">
        <a:spcBef>
          <a:spcPct val="0"/>
        </a:spcBef>
        <a:spcAft>
          <a:spcPct val="0"/>
        </a:spcAft>
        <a:defRPr sz="2400" b="1">
          <a:solidFill>
            <a:srgbClr val="E3EDE4"/>
          </a:solidFill>
          <a:latin typeface="Cambria" pitchFamily="18" charset="0"/>
          <a:ea typeface="MS PGothic" pitchFamily="34" charset="-128"/>
          <a:cs typeface="Cambria" pitchFamily="18" charset="0"/>
        </a:defRPr>
      </a:lvl2pPr>
      <a:lvl3pPr algn="l" rtl="0" eaLnBrk="0" fontAlgn="base" hangingPunct="0">
        <a:spcBef>
          <a:spcPct val="0"/>
        </a:spcBef>
        <a:spcAft>
          <a:spcPct val="0"/>
        </a:spcAft>
        <a:defRPr sz="2400" b="1">
          <a:solidFill>
            <a:srgbClr val="E3EDE4"/>
          </a:solidFill>
          <a:latin typeface="Cambria" pitchFamily="18" charset="0"/>
          <a:ea typeface="MS PGothic" pitchFamily="34" charset="-128"/>
          <a:cs typeface="Cambria" pitchFamily="18" charset="0"/>
        </a:defRPr>
      </a:lvl3pPr>
      <a:lvl4pPr algn="l" rtl="0" eaLnBrk="0" fontAlgn="base" hangingPunct="0">
        <a:spcBef>
          <a:spcPct val="0"/>
        </a:spcBef>
        <a:spcAft>
          <a:spcPct val="0"/>
        </a:spcAft>
        <a:defRPr sz="2400" b="1">
          <a:solidFill>
            <a:srgbClr val="E3EDE4"/>
          </a:solidFill>
          <a:latin typeface="Cambria" pitchFamily="18" charset="0"/>
          <a:ea typeface="MS PGothic" pitchFamily="34" charset="-128"/>
          <a:cs typeface="Cambria" pitchFamily="18" charset="0"/>
        </a:defRPr>
      </a:lvl4pPr>
      <a:lvl5pPr algn="l" rtl="0" eaLnBrk="0" fontAlgn="base" hangingPunct="0">
        <a:spcBef>
          <a:spcPct val="0"/>
        </a:spcBef>
        <a:spcAft>
          <a:spcPct val="0"/>
        </a:spcAft>
        <a:defRPr sz="2400" b="1">
          <a:solidFill>
            <a:srgbClr val="E3EDE4"/>
          </a:solidFill>
          <a:latin typeface="Cambria" pitchFamily="18" charset="0"/>
          <a:ea typeface="MS PGothic" pitchFamily="34" charset="-128"/>
          <a:cs typeface="Cambria" pitchFamily="18" charset="0"/>
        </a:defRPr>
      </a:lvl5pPr>
      <a:lvl6pPr marL="342900" algn="l" rtl="0" eaLnBrk="1" fontAlgn="base" hangingPunct="1">
        <a:spcBef>
          <a:spcPct val="0"/>
        </a:spcBef>
        <a:spcAft>
          <a:spcPct val="0"/>
        </a:spcAft>
        <a:defRPr sz="2700">
          <a:solidFill>
            <a:schemeClr val="tx2"/>
          </a:solidFill>
          <a:latin typeface="Garamond" pitchFamily="1" charset="0"/>
          <a:ea typeface="ＭＳ Ｐゴシック" pitchFamily="1" charset="-128"/>
        </a:defRPr>
      </a:lvl6pPr>
      <a:lvl7pPr marL="685800" algn="l" rtl="0" eaLnBrk="1" fontAlgn="base" hangingPunct="1">
        <a:spcBef>
          <a:spcPct val="0"/>
        </a:spcBef>
        <a:spcAft>
          <a:spcPct val="0"/>
        </a:spcAft>
        <a:defRPr sz="2700">
          <a:solidFill>
            <a:schemeClr val="tx2"/>
          </a:solidFill>
          <a:latin typeface="Garamond" pitchFamily="1" charset="0"/>
          <a:ea typeface="ＭＳ Ｐゴシック" pitchFamily="1" charset="-128"/>
        </a:defRPr>
      </a:lvl7pPr>
      <a:lvl8pPr marL="1028700" algn="l" rtl="0" eaLnBrk="1" fontAlgn="base" hangingPunct="1">
        <a:spcBef>
          <a:spcPct val="0"/>
        </a:spcBef>
        <a:spcAft>
          <a:spcPct val="0"/>
        </a:spcAft>
        <a:defRPr sz="2700">
          <a:solidFill>
            <a:schemeClr val="tx2"/>
          </a:solidFill>
          <a:latin typeface="Garamond" pitchFamily="1" charset="0"/>
          <a:ea typeface="ＭＳ Ｐゴシック" pitchFamily="1" charset="-128"/>
        </a:defRPr>
      </a:lvl8pPr>
      <a:lvl9pPr marL="1371600" algn="l" rtl="0" eaLnBrk="1" fontAlgn="base" hangingPunct="1">
        <a:spcBef>
          <a:spcPct val="0"/>
        </a:spcBef>
        <a:spcAft>
          <a:spcPct val="0"/>
        </a:spcAft>
        <a:defRPr sz="2700">
          <a:solidFill>
            <a:schemeClr val="tx2"/>
          </a:solidFill>
          <a:latin typeface="Garamond" pitchFamily="1" charset="0"/>
          <a:ea typeface="ＭＳ Ｐゴシック" pitchFamily="1" charset="-128"/>
        </a:defRPr>
      </a:lvl9pPr>
    </p:titleStyle>
    <p:bodyStyle>
      <a:lvl1pPr marL="257175" indent="-254794" algn="l" rtl="0" eaLnBrk="0" fontAlgn="base" hangingPunct="0">
        <a:lnSpc>
          <a:spcPct val="90000"/>
        </a:lnSpc>
        <a:spcBef>
          <a:spcPct val="20000"/>
        </a:spcBef>
        <a:spcAft>
          <a:spcPct val="0"/>
        </a:spcAft>
        <a:buChar char="•"/>
        <a:defRPr sz="1950" b="1">
          <a:solidFill>
            <a:srgbClr val="3C7483"/>
          </a:solidFill>
          <a:latin typeface="Calibri" pitchFamily="34" charset="0"/>
          <a:ea typeface="MS PGothic" pitchFamily="34" charset="-128"/>
          <a:cs typeface="Calibri" pitchFamily="34" charset="0"/>
        </a:defRPr>
      </a:lvl1pPr>
      <a:lvl2pPr marL="214313" indent="-214313" algn="l" rtl="0" eaLnBrk="0" fontAlgn="base" hangingPunct="0">
        <a:spcBef>
          <a:spcPct val="20000"/>
        </a:spcBef>
        <a:spcAft>
          <a:spcPct val="0"/>
        </a:spcAft>
        <a:buFont typeface="Calibri" pitchFamily="34" charset="0"/>
        <a:buChar char="•"/>
        <a:defRPr sz="1800">
          <a:solidFill>
            <a:schemeClr val="tx1"/>
          </a:solidFill>
          <a:latin typeface="Calibri" pitchFamily="34" charset="0"/>
          <a:ea typeface="MS PGothic" pitchFamily="34" charset="-128"/>
          <a:cs typeface="Calibri" pitchFamily="34" charset="0"/>
        </a:defRPr>
      </a:lvl2pPr>
      <a:lvl3pPr marL="428625" indent="-171450" algn="l" rtl="0" eaLnBrk="0" fontAlgn="base" hangingPunct="0">
        <a:spcBef>
          <a:spcPct val="20000"/>
        </a:spcBef>
        <a:spcAft>
          <a:spcPct val="0"/>
        </a:spcAft>
        <a:buFont typeface="Calibri" pitchFamily="34" charset="0"/>
        <a:buChar char="−"/>
        <a:defRPr sz="1650">
          <a:solidFill>
            <a:schemeClr val="tx1"/>
          </a:solidFill>
          <a:latin typeface="Calibri" pitchFamily="34" charset="0"/>
          <a:ea typeface="MS PGothic" pitchFamily="34" charset="-128"/>
          <a:cs typeface="Calibri" pitchFamily="34" charset="0"/>
        </a:defRPr>
      </a:lvl3pPr>
      <a:lvl4pPr marL="642938" indent="-171450" algn="l" rtl="0" eaLnBrk="0" fontAlgn="base" hangingPunct="0">
        <a:spcBef>
          <a:spcPct val="20000"/>
        </a:spcBef>
        <a:spcAft>
          <a:spcPct val="0"/>
        </a:spcAft>
        <a:buFont typeface="Arial" pitchFamily="34" charset="0"/>
        <a:buChar char="•"/>
        <a:defRPr sz="1500">
          <a:solidFill>
            <a:schemeClr val="tx1"/>
          </a:solidFill>
          <a:latin typeface="Calibri" pitchFamily="34" charset="0"/>
          <a:ea typeface="MS PGothic" pitchFamily="34" charset="-128"/>
          <a:cs typeface="Calibri" pitchFamily="34" charset="0"/>
        </a:defRPr>
      </a:lvl4pPr>
      <a:lvl5pPr marL="857250" indent="-171450" algn="l" rtl="0" eaLnBrk="0" fontAlgn="base" hangingPunct="0">
        <a:spcBef>
          <a:spcPct val="20000"/>
        </a:spcBef>
        <a:spcAft>
          <a:spcPct val="0"/>
        </a:spcAft>
        <a:buChar char="»"/>
        <a:defRPr sz="1500" i="1">
          <a:solidFill>
            <a:schemeClr val="tx1"/>
          </a:solidFill>
          <a:latin typeface="Calibri" pitchFamily="34" charset="0"/>
          <a:ea typeface="MS PGothic" pitchFamily="34" charset="-128"/>
          <a:cs typeface="Calibri" pitchFamily="34" charset="0"/>
        </a:defRPr>
      </a:lvl5pPr>
      <a:lvl6pPr marL="1885950" indent="-171450" algn="l" rtl="0" eaLnBrk="1" fontAlgn="base" hangingPunct="1">
        <a:spcBef>
          <a:spcPct val="20000"/>
        </a:spcBef>
        <a:spcAft>
          <a:spcPct val="0"/>
        </a:spcAft>
        <a:buChar char="»"/>
        <a:defRPr sz="1500">
          <a:solidFill>
            <a:schemeClr val="tx1"/>
          </a:solidFill>
          <a:latin typeface="+mn-lt"/>
          <a:ea typeface="+mn-ea"/>
        </a:defRPr>
      </a:lvl6pPr>
      <a:lvl7pPr marL="2228850" indent="-171450" algn="l" rtl="0" eaLnBrk="1" fontAlgn="base" hangingPunct="1">
        <a:spcBef>
          <a:spcPct val="20000"/>
        </a:spcBef>
        <a:spcAft>
          <a:spcPct val="0"/>
        </a:spcAft>
        <a:buChar char="»"/>
        <a:defRPr sz="1500">
          <a:solidFill>
            <a:schemeClr val="tx1"/>
          </a:solidFill>
          <a:latin typeface="+mn-lt"/>
          <a:ea typeface="+mn-ea"/>
        </a:defRPr>
      </a:lvl7pPr>
      <a:lvl8pPr marL="2571750" indent="-171450" algn="l" rtl="0" eaLnBrk="1" fontAlgn="base" hangingPunct="1">
        <a:spcBef>
          <a:spcPct val="20000"/>
        </a:spcBef>
        <a:spcAft>
          <a:spcPct val="0"/>
        </a:spcAft>
        <a:buChar char="»"/>
        <a:defRPr sz="1500">
          <a:solidFill>
            <a:schemeClr val="tx1"/>
          </a:solidFill>
          <a:latin typeface="+mn-lt"/>
          <a:ea typeface="+mn-ea"/>
        </a:defRPr>
      </a:lvl8pPr>
      <a:lvl9pPr marL="2914650" indent="-171450" algn="l" rtl="0" eaLnBrk="1" fontAlgn="base" hangingPunct="1">
        <a:spcBef>
          <a:spcPct val="20000"/>
        </a:spcBef>
        <a:spcAft>
          <a:spcPct val="0"/>
        </a:spcAft>
        <a:buChar char="»"/>
        <a:defRPr sz="150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ADCFAF"/>
            </a:gs>
            <a:gs pos="50000">
              <a:srgbClr val="CCE0CD"/>
            </a:gs>
            <a:gs pos="100000">
              <a:srgbClr val="E6EFE7"/>
            </a:gs>
          </a:gsLst>
          <a:lin ang="5400000"/>
        </a:gra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0"/>
            <a:ext cx="9144000" cy="6858000"/>
          </a:xfrm>
          <a:prstGeom prst="rect">
            <a:avLst/>
          </a:prstGeom>
          <a:solidFill>
            <a:schemeClr val="accent3">
              <a:lumMod val="50000"/>
            </a:schemeClr>
          </a:solidFill>
          <a:ln w="9525">
            <a:solidFill>
              <a:schemeClr val="tx1"/>
            </a:solidFill>
            <a:miter lim="800000"/>
            <a:headEnd/>
            <a:tailEnd/>
          </a:ln>
        </p:spPr>
        <p:txBody>
          <a:bodyPr wrap="none" anchor="ctr"/>
          <a:lstStyle/>
          <a:p>
            <a:pPr eaLnBrk="0" hangingPunct="0">
              <a:defRPr/>
            </a:pPr>
            <a:endParaRPr lang="en-US" dirty="0">
              <a:solidFill>
                <a:prstClr val="black"/>
              </a:solidFill>
            </a:endParaRPr>
          </a:p>
        </p:txBody>
      </p:sp>
      <p:sp>
        <p:nvSpPr>
          <p:cNvPr id="3076" name="Rectangle 2"/>
          <p:cNvSpPr>
            <a:spLocks noGrp="1" noChangeArrowheads="1"/>
          </p:cNvSpPr>
          <p:nvPr>
            <p:ph type="title"/>
          </p:nvPr>
        </p:nvSpPr>
        <p:spPr bwMode="auto">
          <a:xfrm>
            <a:off x="469900" y="325438"/>
            <a:ext cx="7391400" cy="609600"/>
          </a:xfrm>
          <a:prstGeom prst="roundRect">
            <a:avLst>
              <a:gd name="adj" fmla="val 26450"/>
            </a:avLst>
          </a:prstGeom>
          <a:solidFill>
            <a:schemeClr val="accent2">
              <a:lumMod val="40000"/>
              <a:lumOff val="60000"/>
              <a:alpha val="4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90815693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ransition spd="slow">
    <p:fade/>
  </p:transition>
  <p:timing>
    <p:tnLst>
      <p:par>
        <p:cTn id="1" dur="indefinite" restart="never" nodeType="tmRoot"/>
      </p:par>
    </p:tnLst>
  </p:timing>
  <p:hf hdr="0" ftr="0" dt="0"/>
  <p:txStyles>
    <p:titleStyle>
      <a:lvl1pPr algn="l" rtl="0" eaLnBrk="0" fontAlgn="base" hangingPunct="0">
        <a:spcBef>
          <a:spcPct val="0"/>
        </a:spcBef>
        <a:spcAft>
          <a:spcPct val="0"/>
        </a:spcAft>
        <a:defRPr sz="3200" b="1">
          <a:solidFill>
            <a:srgbClr val="E3EDE4"/>
          </a:solidFill>
          <a:latin typeface="Cambria" pitchFamily="18" charset="0"/>
          <a:ea typeface="ＭＳ Ｐゴシック" pitchFamily="34" charset="-128"/>
          <a:cs typeface="Cambria" pitchFamily="18" charset="0"/>
        </a:defRPr>
      </a:lvl1pPr>
      <a:lvl2pPr algn="l" rtl="0" eaLnBrk="0" fontAlgn="base" hangingPunct="0">
        <a:spcBef>
          <a:spcPct val="0"/>
        </a:spcBef>
        <a:spcAft>
          <a:spcPct val="0"/>
        </a:spcAft>
        <a:defRPr sz="3200" b="1">
          <a:solidFill>
            <a:srgbClr val="E3EDE4"/>
          </a:solidFill>
          <a:latin typeface="Cambria" pitchFamily="18" charset="0"/>
          <a:ea typeface="ＭＳ Ｐゴシック" pitchFamily="34" charset="-128"/>
          <a:cs typeface="Cambria" pitchFamily="18" charset="0"/>
        </a:defRPr>
      </a:lvl2pPr>
      <a:lvl3pPr algn="l" rtl="0" eaLnBrk="0" fontAlgn="base" hangingPunct="0">
        <a:spcBef>
          <a:spcPct val="0"/>
        </a:spcBef>
        <a:spcAft>
          <a:spcPct val="0"/>
        </a:spcAft>
        <a:defRPr sz="3200" b="1">
          <a:solidFill>
            <a:srgbClr val="E3EDE4"/>
          </a:solidFill>
          <a:latin typeface="Cambria" pitchFamily="18" charset="0"/>
          <a:ea typeface="ＭＳ Ｐゴシック" pitchFamily="34" charset="-128"/>
          <a:cs typeface="Cambria" pitchFamily="18" charset="0"/>
        </a:defRPr>
      </a:lvl3pPr>
      <a:lvl4pPr algn="l" rtl="0" eaLnBrk="0" fontAlgn="base" hangingPunct="0">
        <a:spcBef>
          <a:spcPct val="0"/>
        </a:spcBef>
        <a:spcAft>
          <a:spcPct val="0"/>
        </a:spcAft>
        <a:defRPr sz="3200" b="1">
          <a:solidFill>
            <a:srgbClr val="E3EDE4"/>
          </a:solidFill>
          <a:latin typeface="Cambria" pitchFamily="18" charset="0"/>
          <a:ea typeface="ＭＳ Ｐゴシック" pitchFamily="34" charset="-128"/>
          <a:cs typeface="Cambria" pitchFamily="18" charset="0"/>
        </a:defRPr>
      </a:lvl4pPr>
      <a:lvl5pPr algn="l" rtl="0" eaLnBrk="0" fontAlgn="base" hangingPunct="0">
        <a:spcBef>
          <a:spcPct val="0"/>
        </a:spcBef>
        <a:spcAft>
          <a:spcPct val="0"/>
        </a:spcAft>
        <a:defRPr sz="3200" b="1">
          <a:solidFill>
            <a:srgbClr val="E3EDE4"/>
          </a:solidFill>
          <a:latin typeface="Cambria" pitchFamily="18" charset="0"/>
          <a:ea typeface="ＭＳ Ｐゴシック" pitchFamily="34" charset="-128"/>
          <a:cs typeface="Cambria" pitchFamily="18" charset="0"/>
        </a:defRPr>
      </a:lvl5pPr>
      <a:lvl6pPr marL="4572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6pPr>
      <a:lvl7pPr marL="9144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7pPr>
      <a:lvl8pPr marL="13716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8pPr>
      <a:lvl9pPr marL="18288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9pPr>
    </p:titleStyle>
    <p:bodyStyle>
      <a:lvl1pPr marL="342900" indent="-339725" algn="l" rtl="0" eaLnBrk="0" fontAlgn="base" hangingPunct="0">
        <a:lnSpc>
          <a:spcPct val="90000"/>
        </a:lnSpc>
        <a:spcBef>
          <a:spcPct val="20000"/>
        </a:spcBef>
        <a:spcAft>
          <a:spcPct val="0"/>
        </a:spcAft>
        <a:buChar char="•"/>
        <a:defRPr sz="2600" b="1">
          <a:solidFill>
            <a:srgbClr val="3C7483"/>
          </a:solidFill>
          <a:latin typeface="Calibri" pitchFamily="34" charset="0"/>
          <a:ea typeface="ＭＳ Ｐゴシック" pitchFamily="34" charset="-128"/>
          <a:cs typeface="Calibri" pitchFamily="34" charset="0"/>
        </a:defRPr>
      </a:lvl1pPr>
      <a:lvl2pPr marL="285750" indent="-285750" algn="l" rtl="0" eaLnBrk="0" fontAlgn="base" hangingPunct="0">
        <a:spcBef>
          <a:spcPct val="20000"/>
        </a:spcBef>
        <a:spcAft>
          <a:spcPct val="0"/>
        </a:spcAft>
        <a:buFont typeface="Calibri" panose="020F0502020204030204" pitchFamily="34" charset="0"/>
        <a:buChar char="•"/>
        <a:defRPr sz="2400">
          <a:solidFill>
            <a:schemeClr val="tx1"/>
          </a:solidFill>
          <a:latin typeface="Calibri" pitchFamily="34" charset="0"/>
          <a:ea typeface="ＭＳ Ｐゴシック" pitchFamily="34" charset="-128"/>
          <a:cs typeface="Calibri" pitchFamily="34" charset="0"/>
        </a:defRPr>
      </a:lvl2pPr>
      <a:lvl3pPr marL="571500" indent="-228600" algn="l" rtl="0" eaLnBrk="0" fontAlgn="base" hangingPunct="0">
        <a:spcBef>
          <a:spcPct val="20000"/>
        </a:spcBef>
        <a:spcAft>
          <a:spcPct val="0"/>
        </a:spcAft>
        <a:buFont typeface="Calibri" panose="020F0502020204030204" pitchFamily="34" charset="0"/>
        <a:buChar char="−"/>
        <a:defRPr sz="2200">
          <a:solidFill>
            <a:schemeClr val="tx1"/>
          </a:solidFill>
          <a:latin typeface="Calibri" pitchFamily="34" charset="0"/>
          <a:ea typeface="ＭＳ Ｐゴシック" pitchFamily="34" charset="-128"/>
          <a:cs typeface="Calibri" pitchFamily="34" charset="0"/>
        </a:defRPr>
      </a:lvl3pPr>
      <a:lvl4pPr marL="85725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cs typeface="Calibri" pitchFamily="34" charset="0"/>
        </a:defRPr>
      </a:lvl4pPr>
      <a:lvl5pPr marL="1143000" indent="-228600" algn="l" rtl="0" eaLnBrk="0" fontAlgn="base" hangingPunct="0">
        <a:spcBef>
          <a:spcPct val="20000"/>
        </a:spcBef>
        <a:spcAft>
          <a:spcPct val="0"/>
        </a:spcAft>
        <a:buChar char="»"/>
        <a:defRPr sz="2000" i="1">
          <a:solidFill>
            <a:schemeClr val="tx1"/>
          </a:solidFill>
          <a:latin typeface="Calibri" pitchFamily="34" charset="0"/>
          <a:ea typeface="ＭＳ Ｐゴシック" pitchFamily="34" charset="-128"/>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82A18-200F-49A1-9AF0-EA41540C546B}" type="datetimeFigureOut">
              <a:rPr lang="en-US" smtClean="0">
                <a:solidFill>
                  <a:prstClr val="black">
                    <a:tint val="75000"/>
                  </a:prstClr>
                </a:solidFill>
              </a:rPr>
              <a:pPr/>
              <a:t>4/27/2017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F203FD-7876-42EF-BB21-DD21FC969C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33892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31" r:id="rId14"/>
    <p:sldLayoutId id="2147483733" r:id="rId15"/>
    <p:sldLayoutId id="2147483735" r:id="rId16"/>
    <p:sldLayoutId id="2147483666" r:id="rId17"/>
    <p:sldLayoutId id="2147483670" r:id="rId18"/>
    <p:sldLayoutId id="2147483725" r:id="rId19"/>
    <p:sldLayoutId id="2147483728" r:id="rId20"/>
    <p:sldLayoutId id="2147483721" r:id="rId21"/>
    <p:sldLayoutId id="2147483675" r:id="rId22"/>
    <p:sldLayoutId id="2147483679" r:id="rId23"/>
    <p:sldLayoutId id="2147483715" r:id="rId24"/>
    <p:sldLayoutId id="2147483718" r:id="rId25"/>
    <p:sldLayoutId id="2147483684"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82A18-200F-49A1-9AF0-EA41540C546B}" type="datetimeFigureOut">
              <a:rPr lang="en-US" smtClean="0">
                <a:solidFill>
                  <a:prstClr val="black">
                    <a:tint val="75000"/>
                  </a:prstClr>
                </a:solidFill>
              </a:rPr>
              <a:pPr/>
              <a:t>4/27/2017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F203FD-7876-42EF-BB21-DD21FC969C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39044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8.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2.png"/><Relationship Id="rId4" Type="http://schemas.openxmlformats.org/officeDocument/2006/relationships/diagramLayout" Target="../diagrams/layout1.xm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398216" y="623846"/>
            <a:ext cx="8347567" cy="2387600"/>
          </a:xfrm>
        </p:spPr>
        <p:txBody>
          <a:bodyPr>
            <a:noAutofit/>
          </a:bodyPr>
          <a:lstStyle/>
          <a:p>
            <a:pPr algn="l"/>
            <a:r>
              <a:rPr lang="en-US" sz="5400" b="1" dirty="0" smtClean="0">
                <a:solidFill>
                  <a:schemeClr val="bg1"/>
                </a:solidFill>
                <a:latin typeface="Tw Cen MT" panose="020B0602020104020603" pitchFamily="34" charset="0"/>
              </a:rPr>
              <a:t>ORIENTATION A T</a:t>
            </a:r>
            <a:r>
              <a:rPr lang="fr-FR" altLang="en-US" sz="5400" b="1" kern="0" cap="all" dirty="0">
                <a:solidFill>
                  <a:schemeClr val="bg1"/>
                </a:solidFill>
                <a:latin typeface="Tw Cen MT" panose="020B0602020104020603" pitchFamily="34" charset="0"/>
              </a:rPr>
              <a:t>é</a:t>
            </a:r>
            <a:r>
              <a:rPr lang="en-US" sz="5400" b="1" dirty="0" smtClean="0">
                <a:solidFill>
                  <a:schemeClr val="bg1"/>
                </a:solidFill>
                <a:latin typeface="Tw Cen MT" panose="020B0602020104020603" pitchFamily="34" charset="0"/>
              </a:rPr>
              <a:t>KPONON JIKUAGOU (J2) </a:t>
            </a:r>
            <a:endParaRPr lang="en-US" sz="5400" b="1" dirty="0">
              <a:solidFill>
                <a:schemeClr val="bg1"/>
              </a:solidFill>
              <a:latin typeface="Tw Cen MT" panose="020B0602020104020603" pitchFamily="34" charset="0"/>
            </a:endParaRPr>
          </a:p>
        </p:txBody>
      </p:sp>
      <p:sp>
        <p:nvSpPr>
          <p:cNvPr id="5" name="Subtitle 2"/>
          <p:cNvSpPr>
            <a:spLocks noGrp="1"/>
          </p:cNvSpPr>
          <p:nvPr>
            <p:ph type="subTitle" idx="1"/>
          </p:nvPr>
        </p:nvSpPr>
        <p:spPr>
          <a:xfrm>
            <a:off x="398216" y="3048044"/>
            <a:ext cx="8347567" cy="1655762"/>
          </a:xfrm>
        </p:spPr>
        <p:txBody>
          <a:bodyPr>
            <a:noAutofit/>
          </a:bodyPr>
          <a:lstStyle/>
          <a:p>
            <a:pPr algn="l"/>
            <a:r>
              <a:rPr lang="fr-FR" sz="3000" b="1" dirty="0" smtClean="0">
                <a:solidFill>
                  <a:schemeClr val="bg1">
                    <a:alpha val="64000"/>
                  </a:schemeClr>
                </a:solidFill>
              </a:rPr>
              <a:t>RÉEXAMINER LA QUESTION DU BESOIN NON SATISFAIT, DES RÉSEAUX SOCIAUX ET LE DIALOGUE DE RÉFLEXION</a:t>
            </a:r>
            <a:endParaRPr lang="fr-FR" sz="3000" b="1" dirty="0">
              <a:solidFill>
                <a:schemeClr val="bg1">
                  <a:alpha val="64000"/>
                </a:schemeClr>
              </a:solidFill>
            </a:endParaRPr>
          </a:p>
        </p:txBody>
      </p:sp>
      <p:sp>
        <p:nvSpPr>
          <p:cNvPr id="6" name="Rectangle 5"/>
          <p:cNvSpPr/>
          <p:nvPr/>
        </p:nvSpPr>
        <p:spPr>
          <a:xfrm>
            <a:off x="0" y="5671595"/>
            <a:ext cx="9144000" cy="1186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5"/>
          <p:cNvGrpSpPr>
            <a:grpSpLocks/>
          </p:cNvGrpSpPr>
          <p:nvPr/>
        </p:nvGrpSpPr>
        <p:grpSpPr bwMode="auto">
          <a:xfrm>
            <a:off x="1938662" y="5851140"/>
            <a:ext cx="5266676" cy="827314"/>
            <a:chOff x="4326598" y="5871029"/>
            <a:chExt cx="5143639" cy="801035"/>
          </a:xfrm>
        </p:grpSpPr>
        <p:pic>
          <p:nvPicPr>
            <p:cNvPr id="8" name="Picture 7" descr="Horizontal_RGB_60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26598" y="5874660"/>
              <a:ext cx="2419708" cy="793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61424" y="5871029"/>
              <a:ext cx="2008813" cy="80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55097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3DDE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3583" y="483358"/>
            <a:ext cx="7924667" cy="536713"/>
          </a:xfrm>
          <a:noFill/>
        </p:spPr>
        <p:txBody>
          <a:bodyPr>
            <a:noAutofit/>
          </a:bodyPr>
          <a:lstStyle/>
          <a:p>
            <a:r>
              <a:rPr lang="en-US" sz="4000" b="1" dirty="0" smtClean="0">
                <a:solidFill>
                  <a:srgbClr val="3C7483"/>
                </a:solidFill>
                <a:latin typeface="Tw Cen MT" panose="020B0602020104020603" pitchFamily="34" charset="0"/>
                <a:ea typeface="+mn-ea"/>
                <a:cs typeface="Calibri" pitchFamily="34" charset="0"/>
              </a:rPr>
              <a:t>ENGAGER LES LEADERS D’OPINION</a:t>
            </a:r>
            <a:endParaRPr lang="en-US" sz="4000" b="1" dirty="0">
              <a:solidFill>
                <a:srgbClr val="3C7483"/>
              </a:solidFill>
              <a:latin typeface="Tw Cen MT" panose="020B0602020104020603" pitchFamily="34" charset="0"/>
              <a:ea typeface="+mn-ea"/>
              <a:cs typeface="Calibri" pitchFamily="34" charset="0"/>
            </a:endParaRPr>
          </a:p>
        </p:txBody>
      </p:sp>
      <p:sp>
        <p:nvSpPr>
          <p:cNvPr id="4" name="Title 1"/>
          <p:cNvSpPr txBox="1">
            <a:spLocks/>
          </p:cNvSpPr>
          <p:nvPr/>
        </p:nvSpPr>
        <p:spPr bwMode="auto">
          <a:xfrm>
            <a:off x="300305" y="279605"/>
            <a:ext cx="838200" cy="914400"/>
          </a:xfrm>
          <a:prstGeom prst="roundRect">
            <a:avLst>
              <a:gd name="adj" fmla="val 26450"/>
            </a:avLst>
          </a:prstGeom>
          <a:noFill/>
          <a:ln w="9525">
            <a:noFill/>
            <a:miter lim="800000"/>
            <a:headEnd/>
            <a:tailEnd/>
          </a:ln>
        </p:spPr>
        <p:txBody>
          <a:bodyPr anchor="ctr"/>
          <a:lstStyle>
            <a:lvl1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1pPr>
            <a:lvl2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2pPr>
            <a:lvl3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3pPr>
            <a:lvl4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4pPr>
            <a:lvl5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5pPr>
            <a:lvl6pPr marL="4572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6pPr>
            <a:lvl7pPr marL="9144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7pPr>
            <a:lvl8pPr marL="13716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8pPr>
            <a:lvl9pPr marL="18288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9pPr>
          </a:lstStyle>
          <a:p>
            <a:pPr algn="ctr">
              <a:defRPr/>
            </a:pPr>
            <a:r>
              <a:rPr lang="en-US" sz="9600" kern="0" dirty="0">
                <a:solidFill>
                  <a:srgbClr val="3C7483"/>
                </a:solidFill>
                <a:latin typeface="Tw Cen MT" panose="020B0602020104020603" pitchFamily="34" charset="0"/>
              </a:rPr>
              <a:t>1</a:t>
            </a:r>
          </a:p>
        </p:txBody>
      </p:sp>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381125"/>
            <a:ext cx="9144000" cy="5476875"/>
          </a:xfrm>
          <a:prstGeom prst="rect">
            <a:avLst/>
          </a:prstGeom>
        </p:spPr>
      </p:pic>
    </p:spTree>
    <p:extLst>
      <p:ext uri="{BB962C8B-B14F-4D97-AF65-F5344CB8AC3E}">
        <p14:creationId xmlns:p14="http://schemas.microsoft.com/office/powerpoint/2010/main" val="4191887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3DDE3"/>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1219333" y="528502"/>
            <a:ext cx="7924667" cy="536713"/>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smtClean="0">
                <a:solidFill>
                  <a:srgbClr val="3C7483"/>
                </a:solidFill>
                <a:latin typeface="Tw Cen MT" panose="020B0602020104020603" pitchFamily="34" charset="0"/>
                <a:ea typeface="+mn-ea"/>
                <a:cs typeface="Calibri" pitchFamily="34" charset="0"/>
              </a:rPr>
              <a:t>TRAVAILLER AVEC DES GROUPES CIBLÉS STRATÉGIQUEMENT </a:t>
            </a:r>
            <a:endParaRPr lang="en-US" sz="4000" b="1" dirty="0">
              <a:solidFill>
                <a:srgbClr val="3C7483"/>
              </a:solidFill>
              <a:latin typeface="Tw Cen MT" panose="020B0602020104020603" pitchFamily="34" charset="0"/>
              <a:ea typeface="+mn-ea"/>
              <a:cs typeface="Calibri" pitchFamily="34" charset="0"/>
            </a:endParaRPr>
          </a:p>
        </p:txBody>
      </p:sp>
      <p:sp>
        <p:nvSpPr>
          <p:cNvPr id="6" name="Title 1"/>
          <p:cNvSpPr txBox="1">
            <a:spLocks/>
          </p:cNvSpPr>
          <p:nvPr/>
        </p:nvSpPr>
        <p:spPr bwMode="auto">
          <a:xfrm>
            <a:off x="300305" y="279605"/>
            <a:ext cx="838200" cy="914400"/>
          </a:xfrm>
          <a:prstGeom prst="roundRect">
            <a:avLst>
              <a:gd name="adj" fmla="val 26450"/>
            </a:avLst>
          </a:prstGeom>
          <a:noFill/>
          <a:ln w="9525">
            <a:noFill/>
            <a:miter lim="800000"/>
            <a:headEnd/>
            <a:tailEnd/>
          </a:ln>
        </p:spPr>
        <p:txBody>
          <a:bodyPr anchor="ctr"/>
          <a:lstStyle>
            <a:lvl1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1pPr>
            <a:lvl2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2pPr>
            <a:lvl3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3pPr>
            <a:lvl4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4pPr>
            <a:lvl5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5pPr>
            <a:lvl6pPr marL="4572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6pPr>
            <a:lvl7pPr marL="9144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7pPr>
            <a:lvl8pPr marL="13716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8pPr>
            <a:lvl9pPr marL="18288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9pPr>
          </a:lstStyle>
          <a:p>
            <a:pPr algn="ctr">
              <a:defRPr/>
            </a:pPr>
            <a:r>
              <a:rPr lang="en-US" sz="9600" kern="0" dirty="0">
                <a:solidFill>
                  <a:srgbClr val="3C7483"/>
                </a:solidFill>
                <a:latin typeface="Tw Cen MT" panose="020B0602020104020603" pitchFamily="34" charset="0"/>
              </a:rPr>
              <a:t>2</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466850"/>
            <a:ext cx="9144000" cy="5391150"/>
          </a:xfrm>
          <a:prstGeom prst="rect">
            <a:avLst/>
          </a:prstGeom>
        </p:spPr>
      </p:pic>
    </p:spTree>
    <p:extLst>
      <p:ext uri="{BB962C8B-B14F-4D97-AF65-F5344CB8AC3E}">
        <p14:creationId xmlns:p14="http://schemas.microsoft.com/office/powerpoint/2010/main" val="4015751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3DDE3"/>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1219333" y="619341"/>
            <a:ext cx="7924667" cy="536713"/>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smtClean="0">
                <a:solidFill>
                  <a:srgbClr val="3C7483"/>
                </a:solidFill>
                <a:latin typeface="Tw Cen MT" panose="020B0602020104020603" pitchFamily="34" charset="0"/>
                <a:ea typeface="+mn-ea"/>
                <a:cs typeface="Calibri" pitchFamily="34" charset="0"/>
              </a:rPr>
              <a:t>TRAVAILLER AVEC LES LEADERS DES GROUPES ÉTABLIS (CATALYSEURS)</a:t>
            </a:r>
            <a:endParaRPr lang="en-US" sz="4000" b="1" dirty="0">
              <a:solidFill>
                <a:srgbClr val="3C7483"/>
              </a:solidFill>
              <a:latin typeface="Tw Cen MT" panose="020B0602020104020603" pitchFamily="34" charset="0"/>
              <a:ea typeface="+mn-ea"/>
              <a:cs typeface="Calibri" pitchFamily="34" charset="0"/>
            </a:endParaRPr>
          </a:p>
        </p:txBody>
      </p:sp>
      <p:sp>
        <p:nvSpPr>
          <p:cNvPr id="7" name="Title 1"/>
          <p:cNvSpPr txBox="1">
            <a:spLocks/>
          </p:cNvSpPr>
          <p:nvPr/>
        </p:nvSpPr>
        <p:spPr bwMode="auto">
          <a:xfrm>
            <a:off x="300305" y="279605"/>
            <a:ext cx="838200" cy="914400"/>
          </a:xfrm>
          <a:prstGeom prst="roundRect">
            <a:avLst>
              <a:gd name="adj" fmla="val 26450"/>
            </a:avLst>
          </a:prstGeom>
          <a:noFill/>
          <a:ln w="9525">
            <a:noFill/>
            <a:miter lim="800000"/>
            <a:headEnd/>
            <a:tailEnd/>
          </a:ln>
        </p:spPr>
        <p:txBody>
          <a:bodyPr anchor="ctr"/>
          <a:lstStyle>
            <a:lvl1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1pPr>
            <a:lvl2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2pPr>
            <a:lvl3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3pPr>
            <a:lvl4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4pPr>
            <a:lvl5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5pPr>
            <a:lvl6pPr marL="4572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6pPr>
            <a:lvl7pPr marL="9144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7pPr>
            <a:lvl8pPr marL="13716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8pPr>
            <a:lvl9pPr marL="18288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9pPr>
          </a:lstStyle>
          <a:p>
            <a:pPr algn="ctr">
              <a:defRPr/>
            </a:pPr>
            <a:r>
              <a:rPr lang="en-US" sz="9600" kern="0" dirty="0" smtClean="0">
                <a:solidFill>
                  <a:srgbClr val="3C7483"/>
                </a:solidFill>
                <a:latin typeface="Tw Cen MT" panose="020B0602020104020603" pitchFamily="34" charset="0"/>
              </a:rPr>
              <a:t>3</a:t>
            </a:r>
            <a:endParaRPr lang="en-US" sz="9600" kern="0" dirty="0">
              <a:solidFill>
                <a:srgbClr val="3C7483"/>
              </a:solidFill>
              <a:latin typeface="Tw Cen MT" panose="020B0602020104020603" pitchFamily="34" charset="0"/>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1800911"/>
            <a:ext cx="9144000" cy="5172075"/>
          </a:xfrm>
        </p:spPr>
      </p:pic>
    </p:spTree>
    <p:extLst>
      <p:ext uri="{BB962C8B-B14F-4D97-AF65-F5344CB8AC3E}">
        <p14:creationId xmlns:p14="http://schemas.microsoft.com/office/powerpoint/2010/main" val="610124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3DDE3"/>
        </a:solidFill>
        <a:effectLst/>
      </p:bgPr>
    </p:bg>
    <p:spTree>
      <p:nvGrpSpPr>
        <p:cNvPr id="1" name=""/>
        <p:cNvGrpSpPr/>
        <p:nvPr/>
      </p:nvGrpSpPr>
      <p:grpSpPr>
        <a:xfrm>
          <a:off x="0" y="0"/>
          <a:ext cx="0" cy="0"/>
          <a:chOff x="0" y="0"/>
          <a:chExt cx="0" cy="0"/>
        </a:xfrm>
      </p:grpSpPr>
      <p:sp>
        <p:nvSpPr>
          <p:cNvPr id="55" name="Title 1"/>
          <p:cNvSpPr txBox="1">
            <a:spLocks/>
          </p:cNvSpPr>
          <p:nvPr/>
        </p:nvSpPr>
        <p:spPr>
          <a:xfrm>
            <a:off x="1428701" y="610612"/>
            <a:ext cx="7924667" cy="536713"/>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smtClean="0">
                <a:solidFill>
                  <a:srgbClr val="3C7483"/>
                </a:solidFill>
                <a:latin typeface="Tw Cen MT" panose="020B0602020104020603" pitchFamily="34" charset="0"/>
                <a:ea typeface="+mn-ea"/>
                <a:cs typeface="Calibri" pitchFamily="34" charset="0"/>
              </a:rPr>
              <a:t>CHACUN INVITE D’AUTRES </a:t>
            </a:r>
            <a:r>
              <a:rPr lang="fr-FR" sz="4000" b="1" dirty="0">
                <a:solidFill>
                  <a:srgbClr val="3C7483"/>
                </a:solidFill>
                <a:latin typeface="Tw Cen MT" panose="020B0602020104020603" pitchFamily="34" charset="0"/>
                <a:ea typeface="+mn-ea"/>
                <a:cs typeface="Calibri" pitchFamily="34" charset="0"/>
              </a:rPr>
              <a:t/>
            </a:r>
            <a:br>
              <a:rPr lang="fr-FR" sz="4000" b="1" dirty="0">
                <a:solidFill>
                  <a:srgbClr val="3C7483"/>
                </a:solidFill>
                <a:latin typeface="Tw Cen MT" panose="020B0602020104020603" pitchFamily="34" charset="0"/>
                <a:ea typeface="+mn-ea"/>
                <a:cs typeface="Calibri" pitchFamily="34" charset="0"/>
              </a:rPr>
            </a:br>
            <a:r>
              <a:rPr lang="fr-FR" sz="4000" b="1" dirty="0">
                <a:solidFill>
                  <a:srgbClr val="3C7483"/>
                </a:solidFill>
                <a:latin typeface="Tw Cen MT" panose="020B0602020104020603" pitchFamily="34" charset="0"/>
                <a:ea typeface="+mn-ea"/>
                <a:cs typeface="Calibri" pitchFamily="34" charset="0"/>
              </a:rPr>
              <a:t>« Effet boule de neige »</a:t>
            </a:r>
          </a:p>
        </p:txBody>
      </p:sp>
      <p:sp>
        <p:nvSpPr>
          <p:cNvPr id="56" name="Title 1"/>
          <p:cNvSpPr txBox="1">
            <a:spLocks/>
          </p:cNvSpPr>
          <p:nvPr/>
        </p:nvSpPr>
        <p:spPr bwMode="auto">
          <a:xfrm>
            <a:off x="362260" y="310929"/>
            <a:ext cx="838200" cy="914400"/>
          </a:xfrm>
          <a:prstGeom prst="roundRect">
            <a:avLst>
              <a:gd name="adj" fmla="val 26450"/>
            </a:avLst>
          </a:prstGeom>
          <a:noFill/>
          <a:ln w="9525">
            <a:noFill/>
            <a:miter lim="800000"/>
            <a:headEnd/>
            <a:tailEnd/>
          </a:ln>
        </p:spPr>
        <p:txBody>
          <a:bodyPr anchor="ctr"/>
          <a:lstStyle>
            <a:lvl1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1pPr>
            <a:lvl2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2pPr>
            <a:lvl3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3pPr>
            <a:lvl4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4pPr>
            <a:lvl5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5pPr>
            <a:lvl6pPr marL="4572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6pPr>
            <a:lvl7pPr marL="9144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7pPr>
            <a:lvl8pPr marL="13716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8pPr>
            <a:lvl9pPr marL="18288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9pPr>
          </a:lstStyle>
          <a:p>
            <a:pPr algn="ctr">
              <a:defRPr/>
            </a:pPr>
            <a:r>
              <a:rPr lang="en-US" sz="9600" kern="0" dirty="0" smtClean="0">
                <a:solidFill>
                  <a:srgbClr val="3C7483"/>
                </a:solidFill>
                <a:latin typeface="Tw Cen MT" panose="020B0602020104020603" pitchFamily="34" charset="0"/>
              </a:rPr>
              <a:t>4</a:t>
            </a:r>
            <a:endParaRPr lang="en-US" sz="9600" kern="0" dirty="0">
              <a:solidFill>
                <a:srgbClr val="3C7483"/>
              </a:solidFill>
              <a:latin typeface="Tw Cen MT" panose="020B0602020104020603"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8939" y="1944211"/>
            <a:ext cx="3743847" cy="4353533"/>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1704" y="2601617"/>
            <a:ext cx="3832461" cy="3038722"/>
          </a:xfrm>
          <a:prstGeom prst="rect">
            <a:avLst/>
          </a:prstGeom>
        </p:spPr>
      </p:pic>
    </p:spTree>
    <p:extLst>
      <p:ext uri="{BB962C8B-B14F-4D97-AF65-F5344CB8AC3E}">
        <p14:creationId xmlns:p14="http://schemas.microsoft.com/office/powerpoint/2010/main" val="3074665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3DDE3"/>
        </a:solidFill>
        <a:effectLst/>
      </p:bgPr>
    </p:bg>
    <p:spTree>
      <p:nvGrpSpPr>
        <p:cNvPr id="1" name=""/>
        <p:cNvGrpSpPr/>
        <p:nvPr/>
      </p:nvGrpSpPr>
      <p:grpSpPr>
        <a:xfrm>
          <a:off x="0" y="0"/>
          <a:ext cx="0" cy="0"/>
          <a:chOff x="0" y="0"/>
          <a:chExt cx="0" cy="0"/>
        </a:xfrm>
      </p:grpSpPr>
      <p:sp>
        <p:nvSpPr>
          <p:cNvPr id="23" name="Title 1"/>
          <p:cNvSpPr txBox="1">
            <a:spLocks/>
          </p:cNvSpPr>
          <p:nvPr/>
        </p:nvSpPr>
        <p:spPr>
          <a:xfrm>
            <a:off x="1413841" y="528928"/>
            <a:ext cx="7924667" cy="536713"/>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dirty="0" smtClean="0">
                <a:solidFill>
                  <a:srgbClr val="3C7483"/>
                </a:solidFill>
                <a:latin typeface="Tw Cen MT" panose="020B0602020104020603" pitchFamily="34" charset="0"/>
                <a:ea typeface="+mn-ea"/>
                <a:cs typeface="Calibri" pitchFamily="34" charset="0"/>
              </a:rPr>
              <a:t>RECONFIGURATION DES LIENS</a:t>
            </a:r>
            <a:endParaRPr lang="fr-FR" sz="4000" b="1" dirty="0">
              <a:solidFill>
                <a:srgbClr val="3C7483"/>
              </a:solidFill>
              <a:latin typeface="Tw Cen MT" panose="020B0602020104020603" pitchFamily="34" charset="0"/>
              <a:ea typeface="+mn-ea"/>
              <a:cs typeface="Calibri" pitchFamily="34" charset="0"/>
            </a:endParaRPr>
          </a:p>
        </p:txBody>
      </p:sp>
      <p:sp>
        <p:nvSpPr>
          <p:cNvPr id="24" name="Title 1"/>
          <p:cNvSpPr txBox="1">
            <a:spLocks/>
          </p:cNvSpPr>
          <p:nvPr/>
        </p:nvSpPr>
        <p:spPr bwMode="auto">
          <a:xfrm>
            <a:off x="362260" y="310929"/>
            <a:ext cx="838200" cy="914400"/>
          </a:xfrm>
          <a:prstGeom prst="roundRect">
            <a:avLst>
              <a:gd name="adj" fmla="val 26450"/>
            </a:avLst>
          </a:prstGeom>
          <a:noFill/>
          <a:ln w="9525">
            <a:noFill/>
            <a:miter lim="800000"/>
            <a:headEnd/>
            <a:tailEnd/>
          </a:ln>
        </p:spPr>
        <p:txBody>
          <a:bodyPr anchor="ctr"/>
          <a:lstStyle>
            <a:lvl1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1pPr>
            <a:lvl2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2pPr>
            <a:lvl3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3pPr>
            <a:lvl4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4pPr>
            <a:lvl5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5pPr>
            <a:lvl6pPr marL="4572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6pPr>
            <a:lvl7pPr marL="9144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7pPr>
            <a:lvl8pPr marL="13716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8pPr>
            <a:lvl9pPr marL="18288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9pPr>
          </a:lstStyle>
          <a:p>
            <a:pPr algn="ctr">
              <a:defRPr/>
            </a:pPr>
            <a:r>
              <a:rPr lang="en-US" sz="9600" kern="0" dirty="0" smtClean="0">
                <a:solidFill>
                  <a:srgbClr val="3C7483"/>
                </a:solidFill>
                <a:latin typeface="Tw Cen MT" panose="020B0602020104020603" pitchFamily="34" charset="0"/>
              </a:rPr>
              <a:t>5</a:t>
            </a:r>
            <a:endParaRPr lang="en-US" sz="9600" kern="0" dirty="0">
              <a:solidFill>
                <a:srgbClr val="3C7483"/>
              </a:solidFill>
              <a:latin typeface="Tw Cen MT" panose="020B0602020104020603"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1360" y="1735182"/>
            <a:ext cx="7287642" cy="4277322"/>
          </a:xfrm>
          <a:prstGeom prst="rect">
            <a:avLst/>
          </a:prstGeom>
        </p:spPr>
      </p:pic>
    </p:spTree>
    <p:extLst>
      <p:ext uri="{BB962C8B-B14F-4D97-AF65-F5344CB8AC3E}">
        <p14:creationId xmlns:p14="http://schemas.microsoft.com/office/powerpoint/2010/main" val="1563313741"/>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9090"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34820" y="0"/>
            <a:ext cx="5715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0306432"/>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756389"/>
            <a:ext cx="6858000" cy="457200"/>
          </a:xfrm>
          <a:noFill/>
        </p:spPr>
        <p:txBody>
          <a:bodyPr>
            <a:noAutofit/>
          </a:bodyPr>
          <a:lstStyle/>
          <a:p>
            <a:pPr algn="ctr"/>
            <a:r>
              <a:rPr lang="en-US" b="1" kern="1200" dirty="0" smtClean="0">
                <a:solidFill>
                  <a:schemeClr val="accent6">
                    <a:lumMod val="75000"/>
                  </a:schemeClr>
                </a:solidFill>
                <a:latin typeface="Tw Cen MT" panose="020B0602020104020603" pitchFamily="34" charset="0"/>
                <a:ea typeface="+mn-ea"/>
                <a:cs typeface="Calibri" pitchFamily="34" charset="0"/>
              </a:rPr>
              <a:t>CARTOGRAPHIE SOCIALE</a:t>
            </a:r>
            <a:endParaRPr lang="en-US" b="1" kern="1200" dirty="0">
              <a:solidFill>
                <a:schemeClr val="accent6">
                  <a:lumMod val="75000"/>
                </a:schemeClr>
              </a:solidFill>
              <a:latin typeface="Tw Cen MT" panose="020B0602020104020603" pitchFamily="34" charset="0"/>
              <a:ea typeface="+mn-ea"/>
              <a:cs typeface="Calibri" pitchFamily="34" charset="0"/>
            </a:endParaRPr>
          </a:p>
        </p:txBody>
      </p:sp>
      <p:sp>
        <p:nvSpPr>
          <p:cNvPr id="4" name="Content Placeholder 3"/>
          <p:cNvSpPr>
            <a:spLocks noGrp="1"/>
          </p:cNvSpPr>
          <p:nvPr>
            <p:ph idx="1"/>
          </p:nvPr>
        </p:nvSpPr>
        <p:spPr>
          <a:xfrm>
            <a:off x="408272" y="1251898"/>
            <a:ext cx="8597183" cy="2190713"/>
          </a:xfrm>
          <a:noFill/>
        </p:spPr>
        <p:txBody>
          <a:bodyPr/>
          <a:lstStyle/>
          <a:p>
            <a:pPr marL="0" indent="0">
              <a:spcBef>
                <a:spcPts val="0"/>
              </a:spcBef>
              <a:spcAft>
                <a:spcPts val="900"/>
              </a:spcAft>
              <a:buNone/>
            </a:pPr>
            <a:endParaRPr lang="fr-FR" sz="2400" b="0" dirty="0" smtClean="0">
              <a:solidFill>
                <a:schemeClr val="tx1">
                  <a:lumMod val="65000"/>
                  <a:lumOff val="35000"/>
                </a:schemeClr>
              </a:solidFill>
            </a:endParaRPr>
          </a:p>
          <a:p>
            <a:pPr marL="0" indent="0">
              <a:spcBef>
                <a:spcPts val="0"/>
              </a:spcBef>
              <a:spcAft>
                <a:spcPts val="900"/>
              </a:spcAft>
              <a:buNone/>
            </a:pPr>
            <a:r>
              <a:rPr lang="fr-FR" sz="2400" b="0" dirty="0" smtClean="0">
                <a:solidFill>
                  <a:schemeClr val="tx1">
                    <a:lumMod val="65000"/>
                    <a:lumOff val="35000"/>
                  </a:schemeClr>
                </a:solidFill>
              </a:rPr>
              <a:t>Approche </a:t>
            </a:r>
            <a:r>
              <a:rPr lang="fr-FR" sz="2400" b="0" dirty="0">
                <a:solidFill>
                  <a:schemeClr val="tx1">
                    <a:lumMod val="65000"/>
                    <a:lumOff val="35000"/>
                  </a:schemeClr>
                </a:solidFill>
              </a:rPr>
              <a:t>participative AVEC  la communauté pour identifier les groupes influents, les leaders de groupes et les leaders d’opinion dans la communauté. </a:t>
            </a:r>
          </a:p>
        </p:txBody>
      </p:sp>
      <p:grpSp>
        <p:nvGrpSpPr>
          <p:cNvPr id="29" name="Group 28"/>
          <p:cNvGrpSpPr/>
          <p:nvPr/>
        </p:nvGrpSpPr>
        <p:grpSpPr>
          <a:xfrm>
            <a:off x="6761018" y="157506"/>
            <a:ext cx="1984297" cy="1505039"/>
            <a:chOff x="3581400" y="2088624"/>
            <a:chExt cx="2295264" cy="1780629"/>
          </a:xfrm>
        </p:grpSpPr>
        <p:sp>
          <p:nvSpPr>
            <p:cNvPr id="33" name="Oval 32"/>
            <p:cNvSpPr/>
            <p:nvPr/>
          </p:nvSpPr>
          <p:spPr>
            <a:xfrm>
              <a:off x="3581400" y="2438400"/>
              <a:ext cx="1331594" cy="1331594"/>
            </a:xfrm>
            <a:prstGeom prst="ellipse">
              <a:avLst/>
            </a:prstGeom>
            <a:noFill/>
            <a:ln w="57150" cap="flat" cmpd="sng" algn="ctr">
              <a:solidFill>
                <a:srgbClr val="9BBB59">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Tw Cen MT"/>
                <a:ea typeface="+mn-ea"/>
                <a:cs typeface="+mn-cs"/>
              </a:endParaRPr>
            </a:p>
          </p:txBody>
        </p:sp>
        <p:sp>
          <p:nvSpPr>
            <p:cNvPr id="34" name="Oval 33"/>
            <p:cNvSpPr/>
            <p:nvPr/>
          </p:nvSpPr>
          <p:spPr>
            <a:xfrm>
              <a:off x="5177112" y="2088624"/>
              <a:ext cx="699552" cy="699552"/>
            </a:xfrm>
            <a:prstGeom prst="ellipse">
              <a:avLst/>
            </a:prstGeom>
            <a:noFill/>
            <a:ln w="57150" cap="flat" cmpd="sng" algn="ctr">
              <a:solidFill>
                <a:srgbClr val="9BBB59">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Tw Cen MT"/>
                <a:ea typeface="+mn-ea"/>
                <a:cs typeface="+mn-cs"/>
              </a:endParaRPr>
            </a:p>
          </p:txBody>
        </p:sp>
        <p:sp>
          <p:nvSpPr>
            <p:cNvPr id="35" name="Oval 34"/>
            <p:cNvSpPr/>
            <p:nvPr/>
          </p:nvSpPr>
          <p:spPr>
            <a:xfrm>
              <a:off x="5096710" y="3290877"/>
              <a:ext cx="578376" cy="578376"/>
            </a:xfrm>
            <a:prstGeom prst="ellipse">
              <a:avLst/>
            </a:prstGeom>
            <a:noFill/>
            <a:ln w="57150" cap="flat" cmpd="sng" algn="ctr">
              <a:solidFill>
                <a:srgbClr val="9BBB59">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Tw Cen MT"/>
                <a:ea typeface="+mn-ea"/>
                <a:cs typeface="+mn-cs"/>
              </a:endParaRPr>
            </a:p>
          </p:txBody>
        </p:sp>
        <p:cxnSp>
          <p:nvCxnSpPr>
            <p:cNvPr id="36" name="Straight Connector 35"/>
            <p:cNvCxnSpPr>
              <a:stCxn id="33" idx="7"/>
              <a:endCxn id="34" idx="2"/>
            </p:cNvCxnSpPr>
            <p:nvPr/>
          </p:nvCxnSpPr>
          <p:spPr>
            <a:xfrm flipV="1">
              <a:off x="4717987" y="2438400"/>
              <a:ext cx="459125" cy="195007"/>
            </a:xfrm>
            <a:prstGeom prst="line">
              <a:avLst/>
            </a:prstGeom>
            <a:noFill/>
            <a:ln w="57150" cap="flat" cmpd="sng" algn="ctr">
              <a:solidFill>
                <a:srgbClr val="9BBB59">
                  <a:lumMod val="75000"/>
                </a:srgbClr>
              </a:solidFill>
              <a:prstDash val="solid"/>
            </a:ln>
            <a:effectLst/>
          </p:spPr>
        </p:cxnSp>
        <p:cxnSp>
          <p:nvCxnSpPr>
            <p:cNvPr id="37" name="Straight Connector 36"/>
            <p:cNvCxnSpPr>
              <a:endCxn id="35" idx="2"/>
            </p:cNvCxnSpPr>
            <p:nvPr/>
          </p:nvCxnSpPr>
          <p:spPr>
            <a:xfrm>
              <a:off x="4801069" y="3429000"/>
              <a:ext cx="295641" cy="151065"/>
            </a:xfrm>
            <a:prstGeom prst="line">
              <a:avLst/>
            </a:prstGeom>
            <a:noFill/>
            <a:ln w="57150" cap="flat" cmpd="sng" algn="ctr">
              <a:solidFill>
                <a:srgbClr val="9BBB59">
                  <a:lumMod val="75000"/>
                </a:srgbClr>
              </a:solidFill>
              <a:prstDash val="solid"/>
            </a:ln>
            <a:effectLst/>
          </p:spPr>
        </p:cxnSp>
        <p:pic>
          <p:nvPicPr>
            <p:cNvPr id="38" name="Picture 37" descr="http://www.psdgraphics.com/file/male-female-png.png"/>
            <p:cNvPicPr/>
            <p:nvPr/>
          </p:nvPicPr>
          <p:blipFill rotWithShape="1">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5410200" y="2166226"/>
              <a:ext cx="270757" cy="543959"/>
            </a:xfrm>
            <a:prstGeom prst="rect">
              <a:avLst/>
            </a:prstGeom>
            <a:noFill/>
            <a:ln>
              <a:noFill/>
            </a:ln>
            <a:extLst>
              <a:ext uri="{53640926-AAD7-44D8-BBD7-CCE9431645EC}">
                <a14:shadowObscured xmlns:a14="http://schemas.microsoft.com/office/drawing/2010/main"/>
              </a:ext>
            </a:extLst>
          </p:spPr>
        </p:pic>
        <p:pic>
          <p:nvPicPr>
            <p:cNvPr id="39" name="Picture 38" descr="http://www.psdgraphics.com/file/male-female-png.png"/>
            <p:cNvPicPr/>
            <p:nvPr/>
          </p:nvPicPr>
          <p:blipFill rotWithShape="1">
            <a:blip r:embed="rId4"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5279127" y="3351825"/>
              <a:ext cx="213542" cy="482845"/>
            </a:xfrm>
            <a:prstGeom prst="rect">
              <a:avLst/>
            </a:prstGeom>
            <a:noFill/>
            <a:ln>
              <a:noFill/>
            </a:ln>
            <a:extLst>
              <a:ext uri="{53640926-AAD7-44D8-BBD7-CCE9431645EC}">
                <a14:shadowObscured xmlns:a14="http://schemas.microsoft.com/office/drawing/2010/main"/>
              </a:ext>
            </a:extLst>
          </p:spPr>
        </p:pic>
      </p:grpSp>
      <p:sp>
        <p:nvSpPr>
          <p:cNvPr id="52" name="Rounded Rectangle 51"/>
          <p:cNvSpPr/>
          <p:nvPr/>
        </p:nvSpPr>
        <p:spPr>
          <a:xfrm>
            <a:off x="7194918" y="1203152"/>
            <a:ext cx="409705" cy="222569"/>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p:cNvSpPr/>
          <p:nvPr/>
        </p:nvSpPr>
        <p:spPr>
          <a:xfrm>
            <a:off x="7148945" y="980667"/>
            <a:ext cx="563992" cy="232922"/>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6965206" y="809849"/>
            <a:ext cx="320049" cy="173864"/>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p:cNvSpPr/>
          <p:nvPr/>
        </p:nvSpPr>
        <p:spPr>
          <a:xfrm>
            <a:off x="6899550" y="645049"/>
            <a:ext cx="440573" cy="181952"/>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7430850" y="768776"/>
            <a:ext cx="269787" cy="146560"/>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p:cNvSpPr/>
          <p:nvPr/>
        </p:nvSpPr>
        <p:spPr>
          <a:xfrm>
            <a:off x="7384122" y="624296"/>
            <a:ext cx="371383" cy="153377"/>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2924175"/>
            <a:ext cx="9144000" cy="3933825"/>
          </a:xfrm>
          <a:prstGeom prst="rect">
            <a:avLst/>
          </a:prstGeom>
        </p:spPr>
      </p:pic>
    </p:spTree>
    <p:extLst>
      <p:ext uri="{BB962C8B-B14F-4D97-AF65-F5344CB8AC3E}">
        <p14:creationId xmlns:p14="http://schemas.microsoft.com/office/powerpoint/2010/main" val="2823635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894118" y="1343024"/>
            <a:ext cx="3756371" cy="457200"/>
          </a:xfrm>
          <a:noFill/>
        </p:spPr>
        <p:txBody>
          <a:bodyPr>
            <a:noAutofit/>
          </a:bodyPr>
          <a:lstStyle/>
          <a:p>
            <a:r>
              <a:rPr lang="en-US" sz="4800" b="1" kern="1200" dirty="0" smtClean="0">
                <a:solidFill>
                  <a:schemeClr val="accent6">
                    <a:lumMod val="75000"/>
                  </a:schemeClr>
                </a:solidFill>
                <a:latin typeface="Tw Cen MT" panose="020B0602020104020603" pitchFamily="34" charset="0"/>
                <a:ea typeface="+mn-ea"/>
                <a:cs typeface="Calibri" pitchFamily="34" charset="0"/>
              </a:rPr>
              <a:t>GROUPES INFLUENTS ET LEADERS DE GROUPES</a:t>
            </a:r>
            <a:endParaRPr lang="en-US" sz="4800" b="1" kern="1200" dirty="0">
              <a:solidFill>
                <a:schemeClr val="accent6">
                  <a:lumMod val="75000"/>
                </a:schemeClr>
              </a:solidFill>
              <a:latin typeface="Tw Cen MT" panose="020B0602020104020603" pitchFamily="34" charset="0"/>
              <a:ea typeface="+mn-ea"/>
              <a:cs typeface="Calibri" pitchFamily="34" charset="0"/>
            </a:endParaRPr>
          </a:p>
        </p:txBody>
      </p:sp>
      <p:sp>
        <p:nvSpPr>
          <p:cNvPr id="4" name="Content Placeholder 3"/>
          <p:cNvSpPr>
            <a:spLocks noGrp="1"/>
          </p:cNvSpPr>
          <p:nvPr>
            <p:ph idx="1"/>
          </p:nvPr>
        </p:nvSpPr>
        <p:spPr>
          <a:xfrm>
            <a:off x="4894118" y="3061274"/>
            <a:ext cx="4249882" cy="4256343"/>
          </a:xfrm>
          <a:noFill/>
        </p:spPr>
        <p:txBody>
          <a:bodyPr>
            <a:normAutofit/>
          </a:bodyPr>
          <a:lstStyle/>
          <a:p>
            <a:pPr marL="0" indent="0">
              <a:spcBef>
                <a:spcPts val="0"/>
              </a:spcBef>
              <a:spcAft>
                <a:spcPts val="1800"/>
              </a:spcAft>
              <a:buNone/>
            </a:pPr>
            <a:r>
              <a:rPr lang="fr-FR" sz="2400" dirty="0">
                <a:solidFill>
                  <a:schemeClr val="tx1">
                    <a:lumMod val="65000"/>
                    <a:lumOff val="35000"/>
                  </a:schemeClr>
                </a:solidFill>
                <a:latin typeface="Tw Cen MT" panose="020B0602020104020603" pitchFamily="34" charset="0"/>
              </a:rPr>
              <a:t>Les Leaders </a:t>
            </a:r>
            <a:r>
              <a:rPr lang="fr-FR" sz="2400" b="0" dirty="0">
                <a:solidFill>
                  <a:schemeClr val="tx1">
                    <a:lumMod val="65000"/>
                    <a:lumOff val="35000"/>
                  </a:schemeClr>
                </a:solidFill>
                <a:latin typeface="Tw Cen MT" panose="020B0602020104020603" pitchFamily="34" charset="0"/>
              </a:rPr>
              <a:t>des groupes influents </a:t>
            </a:r>
            <a:r>
              <a:rPr lang="fr-FR" sz="2400" b="0" dirty="0" smtClean="0">
                <a:solidFill>
                  <a:schemeClr val="tx1">
                    <a:lumMod val="65000"/>
                    <a:lumOff val="35000"/>
                  </a:schemeClr>
                </a:solidFill>
                <a:latin typeface="Tw Cen MT" panose="020B0602020104020603" pitchFamily="34" charset="0"/>
              </a:rPr>
              <a:t>(Catalyseurs) </a:t>
            </a:r>
            <a:r>
              <a:rPr lang="fr-FR" sz="2400" b="0" dirty="0">
                <a:solidFill>
                  <a:schemeClr val="tx1">
                    <a:lumMod val="65000"/>
                    <a:lumOff val="35000"/>
                  </a:schemeClr>
                </a:solidFill>
                <a:latin typeface="Tw Cen MT" panose="020B0602020104020603" pitchFamily="34" charset="0"/>
              </a:rPr>
              <a:t>facilitent la réflexion critique et le dialogue </a:t>
            </a:r>
            <a:r>
              <a:rPr lang="fr-FR" sz="2400" b="0" dirty="0" smtClean="0">
                <a:solidFill>
                  <a:schemeClr val="tx1">
                    <a:lumMod val="65000"/>
                    <a:lumOff val="35000"/>
                  </a:schemeClr>
                </a:solidFill>
                <a:latin typeface="Tw Cen MT" panose="020B0602020104020603" pitchFamily="34" charset="0"/>
              </a:rPr>
              <a:t>au </a:t>
            </a:r>
            <a:r>
              <a:rPr lang="fr-FR" sz="2400" b="0" dirty="0">
                <a:solidFill>
                  <a:schemeClr val="tx1">
                    <a:lumMod val="65000"/>
                    <a:lumOff val="35000"/>
                  </a:schemeClr>
                </a:solidFill>
                <a:latin typeface="Tw Cen MT" panose="020B0602020104020603" pitchFamily="34" charset="0"/>
              </a:rPr>
              <a:t>sein de leurs groupes en utilisant les matériels TJ</a:t>
            </a:r>
            <a:r>
              <a:rPr lang="fr-FR" sz="2400" b="0" dirty="0" smtClean="0">
                <a:solidFill>
                  <a:schemeClr val="tx1">
                    <a:lumMod val="65000"/>
                    <a:lumOff val="35000"/>
                  </a:schemeClr>
                </a:solidFill>
                <a:latin typeface="Tw Cen MT" panose="020B0602020104020603" pitchFamily="34" charset="0"/>
              </a:rPr>
              <a:t>.</a:t>
            </a:r>
            <a:endParaRPr lang="fr-FR" sz="2400" b="0" dirty="0">
              <a:solidFill>
                <a:schemeClr val="tx1">
                  <a:lumMod val="65000"/>
                  <a:lumOff val="35000"/>
                </a:schemeClr>
              </a:solidFill>
              <a:latin typeface="Tw Cen MT" panose="020B0602020104020603" pitchFamily="34" charset="0"/>
            </a:endParaRPr>
          </a:p>
          <a:p>
            <a:pPr marL="0" indent="0">
              <a:spcBef>
                <a:spcPts val="0"/>
              </a:spcBef>
              <a:spcAft>
                <a:spcPts val="900"/>
              </a:spcAft>
              <a:buNone/>
            </a:pPr>
            <a:r>
              <a:rPr lang="fr-FR" sz="2400" dirty="0">
                <a:solidFill>
                  <a:schemeClr val="tx1">
                    <a:lumMod val="65000"/>
                    <a:lumOff val="35000"/>
                  </a:schemeClr>
                </a:solidFill>
                <a:latin typeface="Tw Cen MT" panose="020B0602020104020603" pitchFamily="34" charset="0"/>
              </a:rPr>
              <a:t>Les Facilitateurs </a:t>
            </a:r>
            <a:r>
              <a:rPr lang="fr-FR" sz="2400" b="0" dirty="0">
                <a:solidFill>
                  <a:schemeClr val="tx1">
                    <a:lumMod val="65000"/>
                    <a:lumOff val="35000"/>
                  </a:schemeClr>
                </a:solidFill>
                <a:latin typeface="Tw Cen MT" panose="020B0602020104020603" pitchFamily="34" charset="0"/>
              </a:rPr>
              <a:t>de projet orientent et entraînent ces </a:t>
            </a:r>
            <a:r>
              <a:rPr lang="fr-FR" sz="2400" b="0" dirty="0" smtClean="0">
                <a:solidFill>
                  <a:schemeClr val="tx1">
                    <a:lumMod val="65000"/>
                    <a:lumOff val="35000"/>
                  </a:schemeClr>
                </a:solidFill>
                <a:latin typeface="Tw Cen MT" panose="020B0602020104020603" pitchFamily="34" charset="0"/>
              </a:rPr>
              <a:t>Catalyseurs </a:t>
            </a:r>
            <a:r>
              <a:rPr lang="fr-FR" sz="2400" b="0" dirty="0">
                <a:solidFill>
                  <a:schemeClr val="tx1">
                    <a:lumMod val="65000"/>
                    <a:lumOff val="35000"/>
                  </a:schemeClr>
                </a:solidFill>
                <a:latin typeface="Tw Cen MT" panose="020B0602020104020603" pitchFamily="34" charset="0"/>
              </a:rPr>
              <a:t>pour qu’ils deviennent de véritables facilitateurs de </a:t>
            </a:r>
            <a:r>
              <a:rPr lang="fr-FR" sz="2400" b="0" dirty="0" smtClean="0">
                <a:solidFill>
                  <a:schemeClr val="tx1">
                    <a:lumMod val="65000"/>
                    <a:lumOff val="35000"/>
                  </a:schemeClr>
                </a:solidFill>
                <a:latin typeface="Tw Cen MT" panose="020B0602020104020603" pitchFamily="34" charset="0"/>
              </a:rPr>
              <a:t>dialogue.</a:t>
            </a:r>
            <a:endParaRPr lang="fr-FR" sz="2400" b="0" dirty="0">
              <a:solidFill>
                <a:schemeClr val="tx1">
                  <a:lumMod val="65000"/>
                  <a:lumOff val="35000"/>
                </a:schemeClr>
              </a:solidFill>
              <a:latin typeface="Tw Cen MT" panose="020B0602020104020603" pitchFamily="34" charset="0"/>
            </a:endParaRPr>
          </a:p>
        </p:txBody>
      </p:sp>
      <p:sp>
        <p:nvSpPr>
          <p:cNvPr id="18" name="Rectangle 17"/>
          <p:cNvSpPr/>
          <p:nvPr/>
        </p:nvSpPr>
        <p:spPr>
          <a:xfrm>
            <a:off x="180401" y="3507433"/>
            <a:ext cx="4438650" cy="3082099"/>
          </a:xfrm>
          <a:prstGeom prst="rect">
            <a:avLst/>
          </a:prstGeom>
          <a:solidFill>
            <a:srgbClr val="9BBB59">
              <a:lumMod val="40000"/>
              <a:lumOff val="60000"/>
            </a:srgbClr>
          </a:solidFill>
          <a:ln w="19050" cap="flat" cmpd="sng" algn="ctr">
            <a:solidFill>
              <a:srgbClr val="9BBB59">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Tw Cen MT"/>
              <a:ea typeface="+mn-ea"/>
              <a:cs typeface="+mn-cs"/>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401" y="321816"/>
            <a:ext cx="4456562" cy="295681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9476" y="3682949"/>
            <a:ext cx="4000500" cy="2781300"/>
          </a:xfrm>
          <a:prstGeom prst="rect">
            <a:avLst/>
          </a:prstGeom>
        </p:spPr>
      </p:pic>
    </p:spTree>
    <p:extLst>
      <p:ext uri="{BB962C8B-B14F-4D97-AF65-F5344CB8AC3E}">
        <p14:creationId xmlns:p14="http://schemas.microsoft.com/office/powerpoint/2010/main" val="2792443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873825" y="2987480"/>
            <a:ext cx="8020794" cy="3657600"/>
          </a:xfrm>
          <a:noFill/>
        </p:spPr>
        <p:txBody>
          <a:bodyPr/>
          <a:lstStyle/>
          <a:p>
            <a:pPr marL="0" indent="0">
              <a:buNone/>
            </a:pPr>
            <a:r>
              <a:rPr lang="fr-FR" sz="2400" b="0" dirty="0">
                <a:solidFill>
                  <a:schemeClr val="tx1">
                    <a:lumMod val="65000"/>
                    <a:lumOff val="35000"/>
                  </a:schemeClr>
                </a:solidFill>
              </a:rPr>
              <a:t>Les </a:t>
            </a:r>
            <a:r>
              <a:rPr lang="fr-FR" sz="2400" b="0" dirty="0" smtClean="0">
                <a:solidFill>
                  <a:schemeClr val="tx1">
                    <a:lumMod val="65000"/>
                    <a:lumOff val="35000"/>
                  </a:schemeClr>
                </a:solidFill>
              </a:rPr>
              <a:t>Personnes </a:t>
            </a:r>
            <a:r>
              <a:rPr lang="fr-FR" sz="2400" b="0" dirty="0">
                <a:solidFill>
                  <a:schemeClr val="tx1">
                    <a:lumMod val="65000"/>
                    <a:lumOff val="35000"/>
                  </a:schemeClr>
                </a:solidFill>
              </a:rPr>
              <a:t>I</a:t>
            </a:r>
            <a:r>
              <a:rPr lang="fr-FR" sz="2400" b="0" dirty="0" smtClean="0">
                <a:solidFill>
                  <a:schemeClr val="tx1">
                    <a:lumMod val="65000"/>
                    <a:lumOff val="35000"/>
                  </a:schemeClr>
                </a:solidFill>
              </a:rPr>
              <a:t>nfluentes </a:t>
            </a:r>
            <a:r>
              <a:rPr lang="fr-FR" sz="2400" b="0" dirty="0">
                <a:solidFill>
                  <a:schemeClr val="tx1">
                    <a:lumMod val="65000"/>
                    <a:lumOff val="35000"/>
                  </a:schemeClr>
                </a:solidFill>
              </a:rPr>
              <a:t>reconnaissent les problèmes liés au besoin </a:t>
            </a:r>
            <a:r>
              <a:rPr lang="fr-FR" sz="2400" b="0" dirty="0" smtClean="0">
                <a:solidFill>
                  <a:schemeClr val="tx1">
                    <a:lumMod val="65000"/>
                    <a:lumOff val="35000"/>
                  </a:schemeClr>
                </a:solidFill>
              </a:rPr>
              <a:t>non-satisfait </a:t>
            </a:r>
            <a:r>
              <a:rPr lang="fr-FR" sz="2400" b="0" dirty="0">
                <a:solidFill>
                  <a:schemeClr val="tx1">
                    <a:lumMod val="65000"/>
                    <a:lumOff val="35000"/>
                  </a:schemeClr>
                </a:solidFill>
              </a:rPr>
              <a:t>pour la </a:t>
            </a:r>
            <a:r>
              <a:rPr lang="fr-FR" sz="2400" b="0" dirty="0" smtClean="0">
                <a:solidFill>
                  <a:schemeClr val="tx1">
                    <a:lumMod val="65000"/>
                    <a:lumOff val="35000"/>
                  </a:schemeClr>
                </a:solidFill>
              </a:rPr>
              <a:t>planification familiale, et s’engagent </a:t>
            </a:r>
            <a:r>
              <a:rPr lang="fr-FR" sz="2400" b="0" dirty="0">
                <a:solidFill>
                  <a:schemeClr val="tx1">
                    <a:lumMod val="65000"/>
                    <a:lumOff val="35000"/>
                  </a:schemeClr>
                </a:solidFill>
              </a:rPr>
              <a:t>à faciliter le changement dans leurs communautés selon leurs sphères d’influence. </a:t>
            </a:r>
          </a:p>
          <a:p>
            <a:pPr marL="0" indent="0">
              <a:buNone/>
            </a:pPr>
            <a:endParaRPr lang="fr-FR" sz="2400" b="0" dirty="0">
              <a:solidFill>
                <a:schemeClr val="tx1">
                  <a:lumMod val="65000"/>
                  <a:lumOff val="35000"/>
                </a:schemeClr>
              </a:solidFill>
            </a:endParaRPr>
          </a:p>
          <a:p>
            <a:pPr marL="0" indent="0">
              <a:buNone/>
            </a:pPr>
            <a:r>
              <a:rPr lang="fr-FR" sz="2400" b="0" dirty="0">
                <a:solidFill>
                  <a:schemeClr val="tx1">
                    <a:lumMod val="65000"/>
                    <a:lumOff val="35000"/>
                  </a:schemeClr>
                </a:solidFill>
              </a:rPr>
              <a:t>Les </a:t>
            </a:r>
            <a:r>
              <a:rPr lang="fr-FR" sz="2400" b="0" dirty="0" smtClean="0">
                <a:solidFill>
                  <a:schemeClr val="tx1">
                    <a:lumMod val="65000"/>
                    <a:lumOff val="35000"/>
                  </a:schemeClr>
                </a:solidFill>
              </a:rPr>
              <a:t>Facilitateurs </a:t>
            </a:r>
            <a:r>
              <a:rPr lang="fr-FR" sz="2400" b="0" dirty="0">
                <a:solidFill>
                  <a:schemeClr val="tx1">
                    <a:lumMod val="65000"/>
                    <a:lumOff val="35000"/>
                  </a:schemeClr>
                </a:solidFill>
              </a:rPr>
              <a:t>de projet travaillent avec les </a:t>
            </a:r>
            <a:r>
              <a:rPr lang="fr-FR" sz="2400" b="0" dirty="0" smtClean="0">
                <a:solidFill>
                  <a:schemeClr val="tx1">
                    <a:lumMod val="65000"/>
                    <a:lumOff val="35000"/>
                  </a:schemeClr>
                </a:solidFill>
              </a:rPr>
              <a:t>Personnes Influentes </a:t>
            </a:r>
            <a:r>
              <a:rPr lang="fr-FR" sz="2400" b="0" dirty="0">
                <a:solidFill>
                  <a:schemeClr val="tx1">
                    <a:lumMod val="65000"/>
                    <a:lumOff val="35000"/>
                  </a:schemeClr>
                </a:solidFill>
              </a:rPr>
              <a:t>pour les orienter </a:t>
            </a:r>
            <a:r>
              <a:rPr lang="fr-FR" sz="2400" b="0" dirty="0" smtClean="0">
                <a:solidFill>
                  <a:schemeClr val="tx1">
                    <a:lumMod val="65000"/>
                    <a:lumOff val="35000"/>
                  </a:schemeClr>
                </a:solidFill>
              </a:rPr>
              <a:t>et </a:t>
            </a:r>
            <a:r>
              <a:rPr lang="fr-FR" sz="2400" b="0" dirty="0">
                <a:solidFill>
                  <a:schemeClr val="tx1">
                    <a:lumMod val="65000"/>
                    <a:lumOff val="35000"/>
                  </a:schemeClr>
                </a:solidFill>
              </a:rPr>
              <a:t>encourager les </a:t>
            </a:r>
            <a:r>
              <a:rPr lang="fr-FR" sz="2400" b="0" dirty="0" smtClean="0">
                <a:solidFill>
                  <a:schemeClr val="tx1">
                    <a:lumMod val="65000"/>
                    <a:lumOff val="35000"/>
                  </a:schemeClr>
                </a:solidFill>
              </a:rPr>
              <a:t>actions.</a:t>
            </a:r>
            <a:endParaRPr lang="en-US" sz="2400" b="0" dirty="0">
              <a:solidFill>
                <a:schemeClr val="tx1">
                  <a:lumMod val="65000"/>
                  <a:lumOff val="35000"/>
                </a:schemeClr>
              </a:solidFill>
            </a:endParaRPr>
          </a:p>
        </p:txBody>
      </p:sp>
      <p:grpSp>
        <p:nvGrpSpPr>
          <p:cNvPr id="5" name="Group 4"/>
          <p:cNvGrpSpPr/>
          <p:nvPr/>
        </p:nvGrpSpPr>
        <p:grpSpPr>
          <a:xfrm>
            <a:off x="369126" y="374527"/>
            <a:ext cx="2998692" cy="2327109"/>
            <a:chOff x="6553200" y="5736237"/>
            <a:chExt cx="2034638" cy="1578963"/>
          </a:xfrm>
        </p:grpSpPr>
        <p:grpSp>
          <p:nvGrpSpPr>
            <p:cNvPr id="6" name="Group 5"/>
            <p:cNvGrpSpPr/>
            <p:nvPr/>
          </p:nvGrpSpPr>
          <p:grpSpPr>
            <a:xfrm>
              <a:off x="6553200" y="5736237"/>
              <a:ext cx="1623574" cy="1402250"/>
              <a:chOff x="6432480" y="4722174"/>
              <a:chExt cx="1202175" cy="1402250"/>
            </a:xfrm>
          </p:grpSpPr>
          <p:sp>
            <p:nvSpPr>
              <p:cNvPr id="10" name="Oval 9"/>
              <p:cNvSpPr/>
              <p:nvPr/>
            </p:nvSpPr>
            <p:spPr>
              <a:xfrm>
                <a:off x="6444231" y="4722174"/>
                <a:ext cx="1190424" cy="1218306"/>
              </a:xfrm>
              <a:prstGeom prst="ellipse">
                <a:avLst/>
              </a:prstGeom>
              <a:solidFill>
                <a:srgbClr val="9BBB59">
                  <a:lumMod val="75000"/>
                </a:srgbClr>
              </a:solidFill>
              <a:ln w="57150" cap="flat" cmpd="sng" algn="ctr">
                <a:solidFill>
                  <a:srgbClr val="9BBB59">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Tw Cen MT"/>
                  <a:ea typeface="+mn-ea"/>
                  <a:cs typeface="+mn-cs"/>
                </a:endParaRPr>
              </a:p>
            </p:txBody>
          </p:sp>
          <p:sp>
            <p:nvSpPr>
              <p:cNvPr id="11" name="Isosceles Triangle 10"/>
              <p:cNvSpPr/>
              <p:nvPr/>
            </p:nvSpPr>
            <p:spPr>
              <a:xfrm rot="13502691">
                <a:off x="6392541" y="5447530"/>
                <a:ext cx="716833" cy="636956"/>
              </a:xfrm>
              <a:prstGeom prst="triangle">
                <a:avLst/>
              </a:prstGeom>
              <a:solidFill>
                <a:srgbClr val="9BBB59">
                  <a:lumMod val="75000"/>
                </a:srgbClr>
              </a:solidFill>
              <a:ln w="19050" cap="flat" cmpd="sng" algn="ctr">
                <a:solidFill>
                  <a:srgbClr val="9BBB59">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Tw Cen MT"/>
                  <a:ea typeface="+mn-ea"/>
                  <a:cs typeface="+mn-cs"/>
                </a:endParaRPr>
              </a:p>
            </p:txBody>
          </p:sp>
        </p:grpSp>
        <p:grpSp>
          <p:nvGrpSpPr>
            <p:cNvPr id="7" name="Group 6"/>
            <p:cNvGrpSpPr/>
            <p:nvPr/>
          </p:nvGrpSpPr>
          <p:grpSpPr>
            <a:xfrm flipH="1">
              <a:off x="6969611" y="5872865"/>
              <a:ext cx="1618227" cy="1442335"/>
              <a:chOff x="6432480" y="4722174"/>
              <a:chExt cx="1202175" cy="1402250"/>
            </a:xfrm>
            <a:solidFill>
              <a:srgbClr val="9BBB59">
                <a:lumMod val="40000"/>
                <a:lumOff val="60000"/>
              </a:srgbClr>
            </a:solidFill>
          </p:grpSpPr>
          <p:sp>
            <p:nvSpPr>
              <p:cNvPr id="8" name="Oval 7"/>
              <p:cNvSpPr/>
              <p:nvPr/>
            </p:nvSpPr>
            <p:spPr>
              <a:xfrm>
                <a:off x="6444231" y="4722174"/>
                <a:ext cx="1190424" cy="1218306"/>
              </a:xfrm>
              <a:prstGeom prst="ellipse">
                <a:avLst/>
              </a:prstGeom>
              <a:grpFill/>
              <a:ln w="571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Tw Cen MT"/>
                  <a:ea typeface="+mn-ea"/>
                  <a:cs typeface="+mn-cs"/>
                </a:endParaRPr>
              </a:p>
            </p:txBody>
          </p:sp>
          <p:sp>
            <p:nvSpPr>
              <p:cNvPr id="9" name="Isosceles Triangle 8"/>
              <p:cNvSpPr/>
              <p:nvPr/>
            </p:nvSpPr>
            <p:spPr>
              <a:xfrm rot="13502691">
                <a:off x="6392541" y="5447530"/>
                <a:ext cx="716833" cy="636956"/>
              </a:xfrm>
              <a:prstGeom prst="triangle">
                <a:avLst/>
              </a:prstGeom>
              <a:grpFill/>
              <a:ln w="19050" cap="flat" cmpd="sng" algn="ctr">
                <a:solidFill>
                  <a:srgbClr val="9BBB59">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Tw Cen MT"/>
                  <a:ea typeface="+mn-ea"/>
                  <a:cs typeface="+mn-cs"/>
                </a:endParaRPr>
              </a:p>
            </p:txBody>
          </p:sp>
        </p:grpSp>
      </p:grpSp>
      <p:sp>
        <p:nvSpPr>
          <p:cNvPr id="3" name="Title 2"/>
          <p:cNvSpPr>
            <a:spLocks noGrp="1"/>
          </p:cNvSpPr>
          <p:nvPr>
            <p:ph type="title"/>
          </p:nvPr>
        </p:nvSpPr>
        <p:spPr>
          <a:xfrm>
            <a:off x="1600201" y="1453091"/>
            <a:ext cx="7086600" cy="457200"/>
          </a:xfrm>
          <a:noFill/>
        </p:spPr>
        <p:txBody>
          <a:bodyPr>
            <a:noAutofit/>
          </a:bodyPr>
          <a:lstStyle/>
          <a:p>
            <a:pPr algn="ctr"/>
            <a:r>
              <a:rPr lang="en-US" sz="4800" b="1" kern="1200" dirty="0" smtClean="0">
                <a:solidFill>
                  <a:schemeClr val="accent6">
                    <a:lumMod val="75000"/>
                  </a:schemeClr>
                </a:solidFill>
                <a:latin typeface="Tw Cen MT" panose="020B0602020104020603" pitchFamily="34" charset="0"/>
                <a:ea typeface="+mn-ea"/>
                <a:cs typeface="Calibri" pitchFamily="34" charset="0"/>
              </a:rPr>
              <a:t>PERSONNES INFLUENTES</a:t>
            </a:r>
            <a:endParaRPr lang="en-US" sz="4800" b="1" kern="1200" dirty="0">
              <a:solidFill>
                <a:schemeClr val="accent6">
                  <a:lumMod val="75000"/>
                </a:schemeClr>
              </a:solidFill>
              <a:latin typeface="Tw Cen MT" panose="020B0602020104020603" pitchFamily="34" charset="0"/>
              <a:ea typeface="+mn-ea"/>
              <a:cs typeface="Calibri" pitchFamily="34" charset="0"/>
            </a:endParaRPr>
          </a:p>
        </p:txBody>
      </p:sp>
    </p:spTree>
    <p:extLst>
      <p:ext uri="{BB962C8B-B14F-4D97-AF65-F5344CB8AC3E}">
        <p14:creationId xmlns:p14="http://schemas.microsoft.com/office/powerpoint/2010/main" val="1943614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216425" y="1218852"/>
            <a:ext cx="5795011" cy="457200"/>
          </a:xfrm>
          <a:noFill/>
        </p:spPr>
        <p:txBody>
          <a:bodyPr>
            <a:noAutofit/>
          </a:bodyPr>
          <a:lstStyle/>
          <a:p>
            <a:pPr algn="ctr"/>
            <a:r>
              <a:rPr lang="en-US" sz="5400" b="1" kern="1200" dirty="0" smtClean="0">
                <a:solidFill>
                  <a:schemeClr val="accent6">
                    <a:lumMod val="75000"/>
                  </a:schemeClr>
                </a:solidFill>
                <a:latin typeface="Tw Cen MT" panose="020B0602020104020603" pitchFamily="34" charset="0"/>
                <a:ea typeface="+mn-ea"/>
                <a:cs typeface="Calibri" pitchFamily="34" charset="0"/>
              </a:rPr>
              <a:t>RADIO</a:t>
            </a:r>
            <a:endParaRPr lang="en-US" sz="5400" b="1" kern="1200" dirty="0">
              <a:solidFill>
                <a:schemeClr val="accent6">
                  <a:lumMod val="75000"/>
                </a:schemeClr>
              </a:solidFill>
              <a:latin typeface="Tw Cen MT" panose="020B0602020104020603" pitchFamily="34" charset="0"/>
              <a:ea typeface="+mn-ea"/>
              <a:cs typeface="Calibri" pitchFamily="34" charset="0"/>
            </a:endParaRPr>
          </a:p>
        </p:txBody>
      </p:sp>
      <p:sp>
        <p:nvSpPr>
          <p:cNvPr id="4" name="Content Placeholder 3"/>
          <p:cNvSpPr>
            <a:spLocks noGrp="1"/>
          </p:cNvSpPr>
          <p:nvPr>
            <p:ph idx="1"/>
          </p:nvPr>
        </p:nvSpPr>
        <p:spPr>
          <a:xfrm>
            <a:off x="436044" y="2001594"/>
            <a:ext cx="8103478" cy="1573162"/>
          </a:xfrm>
          <a:noFill/>
        </p:spPr>
        <p:txBody>
          <a:bodyPr>
            <a:normAutofit/>
          </a:bodyPr>
          <a:lstStyle/>
          <a:p>
            <a:pPr marL="0" indent="0" algn="ctr">
              <a:buNone/>
            </a:pPr>
            <a:r>
              <a:rPr lang="fr-FR" sz="2400" b="0" dirty="0">
                <a:solidFill>
                  <a:schemeClr val="tx1">
                    <a:lumMod val="65000"/>
                    <a:lumOff val="35000"/>
                  </a:schemeClr>
                </a:solidFill>
                <a:latin typeface="Tw Cen MT" panose="020B0602020104020603" pitchFamily="34" charset="0"/>
              </a:rPr>
              <a:t>Des programmes </a:t>
            </a:r>
            <a:r>
              <a:rPr lang="fr-FR" sz="2400" b="0" dirty="0" smtClean="0">
                <a:solidFill>
                  <a:schemeClr val="tx1">
                    <a:lumMod val="65000"/>
                    <a:lumOff val="35000"/>
                  </a:schemeClr>
                </a:solidFill>
                <a:latin typeface="Tw Cen MT" panose="020B0602020104020603" pitchFamily="34" charset="0"/>
              </a:rPr>
              <a:t>radio </a:t>
            </a:r>
            <a:r>
              <a:rPr lang="fr-FR" sz="2400" b="0" dirty="0">
                <a:solidFill>
                  <a:schemeClr val="tx1">
                    <a:lumMod val="65000"/>
                    <a:lumOff val="35000"/>
                  </a:schemeClr>
                </a:solidFill>
                <a:latin typeface="Tw Cen MT" panose="020B0602020104020603" pitchFamily="34" charset="0"/>
              </a:rPr>
              <a:t>sont développés en utilisant les histoires TJ comme matériels de discussion. Comme ça, les discussions radio renforcent les discussions en groupe</a:t>
            </a:r>
            <a:r>
              <a:rPr lang="fr-FR" sz="2400" b="0" dirty="0" smtClean="0">
                <a:solidFill>
                  <a:schemeClr val="tx1">
                    <a:lumMod val="65000"/>
                    <a:lumOff val="35000"/>
                  </a:schemeClr>
                </a:solidFill>
                <a:latin typeface="Tw Cen MT" panose="020B0602020104020603" pitchFamily="34" charset="0"/>
              </a:rPr>
              <a:t>. </a:t>
            </a:r>
            <a:endParaRPr lang="en-US" sz="2400" b="0" dirty="0">
              <a:solidFill>
                <a:schemeClr val="tx1">
                  <a:lumMod val="65000"/>
                  <a:lumOff val="35000"/>
                </a:schemeClr>
              </a:solidFill>
              <a:latin typeface="Tw Cen MT" panose="020B0602020104020603" pitchFamily="34" charset="0"/>
            </a:endParaRPr>
          </a:p>
        </p:txBody>
      </p:sp>
      <p:grpSp>
        <p:nvGrpSpPr>
          <p:cNvPr id="14" name="Group 13"/>
          <p:cNvGrpSpPr/>
          <p:nvPr/>
        </p:nvGrpSpPr>
        <p:grpSpPr>
          <a:xfrm>
            <a:off x="2393237" y="767284"/>
            <a:ext cx="1499891" cy="1071349"/>
            <a:chOff x="6705600" y="6477000"/>
            <a:chExt cx="2133602" cy="1524000"/>
          </a:xfrm>
        </p:grpSpPr>
        <p:sp>
          <p:nvSpPr>
            <p:cNvPr id="15" name="Rounded Rectangle 14"/>
            <p:cNvSpPr/>
            <p:nvPr/>
          </p:nvSpPr>
          <p:spPr>
            <a:xfrm>
              <a:off x="6705600" y="6901017"/>
              <a:ext cx="2133602" cy="1099983"/>
            </a:xfrm>
            <a:prstGeom prst="roundRect">
              <a:avLst/>
            </a:prstGeom>
            <a:solidFill>
              <a:srgbClr val="9BBB59">
                <a:lumMod val="75000"/>
              </a:srgb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Tw Cen MT"/>
                <a:ea typeface="+mn-ea"/>
                <a:cs typeface="+mn-cs"/>
              </a:endParaRPr>
            </a:p>
          </p:txBody>
        </p:sp>
        <p:sp>
          <p:nvSpPr>
            <p:cNvPr id="16" name="Oval 15"/>
            <p:cNvSpPr/>
            <p:nvPr/>
          </p:nvSpPr>
          <p:spPr>
            <a:xfrm>
              <a:off x="6858000" y="7066097"/>
              <a:ext cx="752203" cy="769821"/>
            </a:xfrm>
            <a:prstGeom prst="ellipse">
              <a:avLst/>
            </a:prstGeom>
            <a:solidFill>
              <a:srgbClr val="9BBB59">
                <a:lumMod val="40000"/>
                <a:lumOff val="60000"/>
              </a:srgbClr>
            </a:solidFill>
            <a:ln w="57150" cap="flat" cmpd="sng" algn="ctr">
              <a:solidFill>
                <a:srgbClr val="9BBB59">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Tw Cen MT"/>
                <a:ea typeface="+mn-ea"/>
                <a:cs typeface="+mn-cs"/>
              </a:endParaRPr>
            </a:p>
          </p:txBody>
        </p:sp>
        <p:sp>
          <p:nvSpPr>
            <p:cNvPr id="17" name="Oval 16"/>
            <p:cNvSpPr/>
            <p:nvPr/>
          </p:nvSpPr>
          <p:spPr>
            <a:xfrm>
              <a:off x="7934597" y="7066097"/>
              <a:ext cx="752203" cy="769821"/>
            </a:xfrm>
            <a:prstGeom prst="ellipse">
              <a:avLst/>
            </a:prstGeom>
            <a:solidFill>
              <a:srgbClr val="9BBB59">
                <a:lumMod val="40000"/>
                <a:lumOff val="60000"/>
              </a:srgbClr>
            </a:solidFill>
            <a:ln w="57150" cap="flat" cmpd="sng" algn="ctr">
              <a:solidFill>
                <a:srgbClr val="9BBB59">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Tw Cen MT"/>
                <a:ea typeface="+mn-ea"/>
                <a:cs typeface="+mn-cs"/>
              </a:endParaRPr>
            </a:p>
          </p:txBody>
        </p:sp>
        <p:cxnSp>
          <p:nvCxnSpPr>
            <p:cNvPr id="18" name="Straight Connector 17"/>
            <p:cNvCxnSpPr/>
            <p:nvPr/>
          </p:nvCxnSpPr>
          <p:spPr>
            <a:xfrm>
              <a:off x="7162800" y="6553200"/>
              <a:ext cx="1274879" cy="0"/>
            </a:xfrm>
            <a:prstGeom prst="line">
              <a:avLst/>
            </a:prstGeom>
            <a:noFill/>
            <a:ln w="152400" cap="flat" cmpd="sng" algn="ctr">
              <a:solidFill>
                <a:srgbClr val="9BBB59">
                  <a:lumMod val="75000"/>
                </a:srgbClr>
              </a:solidFill>
              <a:prstDash val="solid"/>
            </a:ln>
            <a:effectLst/>
          </p:spPr>
        </p:cxnSp>
        <p:cxnSp>
          <p:nvCxnSpPr>
            <p:cNvPr id="19" name="Straight Connector 18"/>
            <p:cNvCxnSpPr/>
            <p:nvPr/>
          </p:nvCxnSpPr>
          <p:spPr>
            <a:xfrm flipV="1">
              <a:off x="7239000" y="6477000"/>
              <a:ext cx="0" cy="424019"/>
            </a:xfrm>
            <a:prstGeom prst="line">
              <a:avLst/>
            </a:prstGeom>
            <a:noFill/>
            <a:ln w="152400" cap="flat" cmpd="sng" algn="ctr">
              <a:solidFill>
                <a:srgbClr val="9BBB59">
                  <a:lumMod val="75000"/>
                </a:srgbClr>
              </a:solidFill>
              <a:prstDash val="solid"/>
            </a:ln>
            <a:effectLst/>
          </p:spPr>
        </p:cxnSp>
        <p:cxnSp>
          <p:nvCxnSpPr>
            <p:cNvPr id="20" name="Straight Connector 19"/>
            <p:cNvCxnSpPr/>
            <p:nvPr/>
          </p:nvCxnSpPr>
          <p:spPr>
            <a:xfrm flipV="1">
              <a:off x="8370743" y="6477000"/>
              <a:ext cx="0" cy="424017"/>
            </a:xfrm>
            <a:prstGeom prst="line">
              <a:avLst/>
            </a:prstGeom>
            <a:noFill/>
            <a:ln w="152400" cap="flat" cmpd="sng" algn="ctr">
              <a:solidFill>
                <a:srgbClr val="9BBB59">
                  <a:lumMod val="75000"/>
                </a:srgbClr>
              </a:solidFill>
              <a:prstDash val="solid"/>
            </a:ln>
            <a:effectLst/>
          </p:spPr>
        </p:cxnSp>
        <p:sp>
          <p:nvSpPr>
            <p:cNvPr id="21" name="Rounded Rectangle 20"/>
            <p:cNvSpPr/>
            <p:nvPr/>
          </p:nvSpPr>
          <p:spPr>
            <a:xfrm>
              <a:off x="7620000" y="7162800"/>
              <a:ext cx="299882" cy="122595"/>
            </a:xfrm>
            <a:prstGeom prst="roundRect">
              <a:avLst/>
            </a:prstGeom>
            <a:solidFill>
              <a:srgbClr val="9BBB59">
                <a:lumMod val="40000"/>
                <a:lumOff val="60000"/>
              </a:srgb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Tw Cen MT"/>
                <a:ea typeface="+mn-ea"/>
                <a:cs typeface="+mn-cs"/>
              </a:endParaRPr>
            </a:p>
          </p:txBody>
        </p:sp>
      </p:gr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438525"/>
            <a:ext cx="9144000" cy="3419475"/>
          </a:xfrm>
          <a:prstGeom prst="rect">
            <a:avLst/>
          </a:prstGeom>
        </p:spPr>
      </p:pic>
    </p:spTree>
    <p:extLst>
      <p:ext uri="{BB962C8B-B14F-4D97-AF65-F5344CB8AC3E}">
        <p14:creationId xmlns:p14="http://schemas.microsoft.com/office/powerpoint/2010/main" val="2836288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8F2F4">
            <a:alpha val="44000"/>
          </a:srgbClr>
        </a:solidFill>
        <a:effectLst/>
      </p:bgPr>
    </p:bg>
    <p:spTree>
      <p:nvGrpSpPr>
        <p:cNvPr id="1" name=""/>
        <p:cNvGrpSpPr/>
        <p:nvPr/>
      </p:nvGrpSpPr>
      <p:grpSpPr>
        <a:xfrm>
          <a:off x="0" y="0"/>
          <a:ext cx="0" cy="0"/>
          <a:chOff x="0" y="0"/>
          <a:chExt cx="0" cy="0"/>
        </a:xfrm>
      </p:grpSpPr>
      <p:grpSp>
        <p:nvGrpSpPr>
          <p:cNvPr id="6" name="Group 5"/>
          <p:cNvGrpSpPr/>
          <p:nvPr/>
        </p:nvGrpSpPr>
        <p:grpSpPr>
          <a:xfrm>
            <a:off x="871505" y="233231"/>
            <a:ext cx="7330926" cy="6298119"/>
            <a:chOff x="214450" y="-40514"/>
            <a:chExt cx="7333897" cy="7023528"/>
          </a:xfrm>
        </p:grpSpPr>
        <p:grpSp>
          <p:nvGrpSpPr>
            <p:cNvPr id="7" name="Group 6"/>
            <p:cNvGrpSpPr/>
            <p:nvPr/>
          </p:nvGrpSpPr>
          <p:grpSpPr>
            <a:xfrm>
              <a:off x="2267038" y="-40514"/>
              <a:ext cx="3257374" cy="3802053"/>
              <a:chOff x="-104687" y="-40514"/>
              <a:chExt cx="3257374" cy="3802053"/>
            </a:xfrm>
          </p:grpSpPr>
          <p:sp>
            <p:nvSpPr>
              <p:cNvPr id="43" name="Oval 42"/>
              <p:cNvSpPr/>
              <p:nvPr/>
            </p:nvSpPr>
            <p:spPr>
              <a:xfrm>
                <a:off x="-104687" y="-40514"/>
                <a:ext cx="3257374" cy="3320204"/>
              </a:xfrm>
              <a:prstGeom prst="ellipse">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pic>
            <p:nvPicPr>
              <p:cNvPr id="44" name="Picture 43" descr="http://www.psdgraphics.com/file/male-female-png.png"/>
              <p:cNvPicPr>
                <a:picLocks noChangeAspect="1"/>
              </p:cNvPicPr>
              <p:nvPr/>
            </p:nvPicPr>
            <p:blipFill rotWithShape="1">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704850" y="209550"/>
                <a:ext cx="819150" cy="1638300"/>
              </a:xfrm>
              <a:prstGeom prst="rect">
                <a:avLst/>
              </a:prstGeom>
              <a:noFill/>
              <a:ln>
                <a:noFill/>
              </a:ln>
              <a:extLst>
                <a:ext uri="{53640926-AAD7-44d8-BBD7-CCE9431645EC}">
                  <a14:shadowObscured xmlns:a14="http://schemas.microsoft.com/office/drawing/2010/main" xmlns=""/>
                </a:ext>
              </a:extLst>
            </p:spPr>
          </p:pic>
          <p:pic>
            <p:nvPicPr>
              <p:cNvPr id="45" name="Picture 44" descr="http://www.psdgraphics.com/file/male-female-png.png"/>
              <p:cNvPicPr>
                <a:picLocks noChangeAspect="1"/>
              </p:cNvPicPr>
              <p:nvPr/>
            </p:nvPicPr>
            <p:blipFill rotWithShape="1">
              <a:blip r:embed="rId4" cstate="email">
                <a:grayscl/>
                <a:extLst>
                  <a:ext uri="{28A0092B-C50C-407E-A947-70E740481C1C}">
                    <a14:useLocalDpi xmlns:a14="http://schemas.microsoft.com/office/drawing/2010/main"/>
                  </a:ext>
                </a:extLst>
              </a:blip>
              <a:srcRect/>
              <a:stretch/>
            </p:blipFill>
            <p:spPr bwMode="auto">
              <a:xfrm>
                <a:off x="1514475" y="209550"/>
                <a:ext cx="819150" cy="1638300"/>
              </a:xfrm>
              <a:prstGeom prst="rect">
                <a:avLst/>
              </a:prstGeom>
              <a:noFill/>
              <a:ln>
                <a:noFill/>
              </a:ln>
              <a:extLst>
                <a:ext uri="{53640926-AAD7-44d8-BBD7-CCE9431645EC}">
                  <a14:shadowObscured xmlns:a14="http://schemas.microsoft.com/office/drawing/2010/main" xmlns=""/>
                </a:ext>
              </a:extLst>
            </p:spPr>
          </p:pic>
          <p:sp>
            <p:nvSpPr>
              <p:cNvPr id="46" name="TextBox 7"/>
              <p:cNvSpPr txBox="1"/>
              <p:nvPr/>
            </p:nvSpPr>
            <p:spPr>
              <a:xfrm>
                <a:off x="105845" y="2035766"/>
                <a:ext cx="2826662" cy="1725773"/>
              </a:xfrm>
              <a:prstGeom prst="rect">
                <a:avLst/>
              </a:prstGeom>
              <a:noFill/>
            </p:spPr>
            <p:txBody>
              <a:bodyPr wrap="square" rtlCol="0">
                <a:noAutofit/>
              </a:bodyPr>
              <a:lstStyle/>
              <a:p>
                <a:pPr algn="ctr">
                  <a:lnSpc>
                    <a:spcPct val="80000"/>
                  </a:lnSpc>
                </a:pPr>
                <a:r>
                  <a:rPr lang="fr-FR" dirty="0">
                    <a:solidFill>
                      <a:schemeClr val="tx1">
                        <a:lumMod val="65000"/>
                        <a:lumOff val="35000"/>
                      </a:schemeClr>
                    </a:solidFill>
                    <a:latin typeface="Calibri" panose="020F0502020204030204" pitchFamily="34" charset="0"/>
                    <a:ea typeface="Times New Roman" panose="02020603050405020304" pitchFamily="18" charset="0"/>
                  </a:rPr>
                  <a:t>5</a:t>
                </a:r>
                <a:r>
                  <a:rPr lang="fr-FR" dirty="0" smtClean="0">
                    <a:solidFill>
                      <a:schemeClr val="tx1">
                        <a:lumMod val="65000"/>
                        <a:lumOff val="35000"/>
                      </a:schemeClr>
                    </a:solidFill>
                    <a:latin typeface="Calibri" panose="020F0502020204030204" pitchFamily="34" charset="0"/>
                    <a:ea typeface="Times New Roman" panose="02020603050405020304" pitchFamily="18" charset="0"/>
                  </a:rPr>
                  <a:t> </a:t>
                </a:r>
                <a:r>
                  <a:rPr lang="fr-FR" dirty="0">
                    <a:solidFill>
                      <a:schemeClr val="tx1">
                        <a:lumMod val="65000"/>
                        <a:lumOff val="35000"/>
                      </a:schemeClr>
                    </a:solidFill>
                    <a:latin typeface="Calibri" panose="020F0502020204030204" pitchFamily="34" charset="0"/>
                    <a:ea typeface="Times New Roman" panose="02020603050405020304" pitchFamily="18" charset="0"/>
                  </a:rPr>
                  <a:t>femme sur </a:t>
                </a:r>
                <a:r>
                  <a:rPr lang="fr-FR" dirty="0" smtClean="0">
                    <a:solidFill>
                      <a:schemeClr val="tx1">
                        <a:lumMod val="65000"/>
                        <a:lumOff val="35000"/>
                      </a:schemeClr>
                    </a:solidFill>
                    <a:latin typeface="Calibri" panose="020F0502020204030204" pitchFamily="34" charset="0"/>
                    <a:ea typeface="Times New Roman" panose="02020603050405020304" pitchFamily="18" charset="0"/>
                  </a:rPr>
                  <a:t>10 est à </a:t>
                </a:r>
                <a:r>
                  <a:rPr lang="fr-FR" dirty="0">
                    <a:solidFill>
                      <a:schemeClr val="tx1">
                        <a:lumMod val="65000"/>
                        <a:lumOff val="35000"/>
                      </a:schemeClr>
                    </a:solidFill>
                    <a:latin typeface="Calibri" panose="020F0502020204030204" pitchFamily="34" charset="0"/>
                    <a:ea typeface="Times New Roman" panose="02020603050405020304" pitchFamily="18" charset="0"/>
                  </a:rPr>
                  <a:t>risque de tomber enceinte alors qu'elle ne la </a:t>
                </a:r>
                <a:endParaRPr lang="fr-FR" dirty="0" smtClean="0">
                  <a:solidFill>
                    <a:schemeClr val="tx1">
                      <a:lumMod val="65000"/>
                      <a:lumOff val="35000"/>
                    </a:schemeClr>
                  </a:solidFill>
                  <a:latin typeface="Calibri" panose="020F0502020204030204" pitchFamily="34" charset="0"/>
                  <a:ea typeface="Times New Roman" panose="02020603050405020304" pitchFamily="18" charset="0"/>
                </a:endParaRPr>
              </a:p>
              <a:p>
                <a:pPr algn="ctr">
                  <a:lnSpc>
                    <a:spcPct val="80000"/>
                  </a:lnSpc>
                </a:pPr>
                <a:r>
                  <a:rPr lang="fr-FR" dirty="0" smtClean="0">
                    <a:solidFill>
                      <a:schemeClr val="tx1">
                        <a:lumMod val="65000"/>
                        <a:lumOff val="35000"/>
                      </a:schemeClr>
                    </a:solidFill>
                    <a:latin typeface="Calibri" panose="020F0502020204030204" pitchFamily="34" charset="0"/>
                    <a:ea typeface="Times New Roman" panose="02020603050405020304" pitchFamily="18" charset="0"/>
                  </a:rPr>
                  <a:t>souhaite pas</a:t>
                </a:r>
                <a:r>
                  <a:rPr lang="fr-FR" dirty="0">
                    <a:solidFill>
                      <a:schemeClr val="tx1">
                        <a:lumMod val="65000"/>
                        <a:lumOff val="35000"/>
                      </a:schemeClr>
                    </a:solidFill>
                    <a:latin typeface="Calibri" panose="020F0502020204030204" pitchFamily="34" charset="0"/>
                    <a:ea typeface="Times New Roman" panose="02020603050405020304" pitchFamily="18" charset="0"/>
                  </a:rPr>
                  <a:t>.</a:t>
                </a:r>
                <a:endParaRPr lang="en-US" dirty="0">
                  <a:solidFill>
                    <a:schemeClr val="tx1">
                      <a:lumMod val="65000"/>
                      <a:lumOff val="35000"/>
                    </a:schemeClr>
                  </a:solidFill>
                  <a:latin typeface="Calibri" panose="020F0502020204030204" pitchFamily="34" charset="0"/>
                  <a:ea typeface="Times New Roman" panose="02020603050405020304" pitchFamily="18" charset="0"/>
                </a:endParaRPr>
              </a:p>
            </p:txBody>
          </p:sp>
        </p:grpSp>
        <p:sp>
          <p:nvSpPr>
            <p:cNvPr id="8" name="TextBox 7"/>
            <p:cNvSpPr txBox="1"/>
            <p:nvPr/>
          </p:nvSpPr>
          <p:spPr>
            <a:xfrm>
              <a:off x="1490979" y="3488701"/>
              <a:ext cx="4790440" cy="466725"/>
            </a:xfrm>
            <a:prstGeom prst="rect">
              <a:avLst/>
            </a:prstGeom>
            <a:noFill/>
          </p:spPr>
          <p:txBody>
            <a:bodyPr wrap="square" rtlCol="0">
              <a:noAutofit/>
            </a:bodyPr>
            <a:lstStyle/>
            <a:p>
              <a:pPr algn="ctr">
                <a:lnSpc>
                  <a:spcPct val="80000"/>
                </a:lnSpc>
              </a:pPr>
              <a:r>
                <a:rPr lang="fr-FR" sz="2400" dirty="0">
                  <a:solidFill>
                    <a:schemeClr val="tx1">
                      <a:lumMod val="65000"/>
                      <a:lumOff val="35000"/>
                    </a:schemeClr>
                  </a:solidFill>
                  <a:latin typeface="Tw Cen MT" panose="020B0602020104020603" pitchFamily="34" charset="0"/>
                  <a:ea typeface="Times New Roman" panose="02020603050405020304" pitchFamily="18" charset="0"/>
                </a:rPr>
                <a:t>Pourquoi sont-elles à risque?</a:t>
              </a:r>
              <a:endParaRPr lang="en-US" sz="2400" dirty="0">
                <a:solidFill>
                  <a:schemeClr val="tx1">
                    <a:lumMod val="65000"/>
                    <a:lumOff val="35000"/>
                  </a:schemeClr>
                </a:solidFill>
                <a:latin typeface="Times New Roman" panose="02020603050405020304" pitchFamily="18" charset="0"/>
                <a:ea typeface="Times New Roman" panose="02020603050405020304" pitchFamily="18" charset="0"/>
              </a:endParaRPr>
            </a:p>
            <a:p>
              <a:pPr algn="ctr">
                <a:lnSpc>
                  <a:spcPct val="80000"/>
                </a:lnSpc>
              </a:pPr>
              <a:r>
                <a:rPr lang="fr-FR" dirty="0">
                  <a:latin typeface="Cambria" panose="020405030504060302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p:txBody>
        </p:sp>
        <p:grpSp>
          <p:nvGrpSpPr>
            <p:cNvPr id="29" name="Group 28"/>
            <p:cNvGrpSpPr/>
            <p:nvPr/>
          </p:nvGrpSpPr>
          <p:grpSpPr>
            <a:xfrm>
              <a:off x="214450" y="4248046"/>
              <a:ext cx="3276601" cy="2734968"/>
              <a:chOff x="252509" y="409575"/>
              <a:chExt cx="3276855" cy="2735304"/>
            </a:xfrm>
          </p:grpSpPr>
          <p:sp>
            <p:nvSpPr>
              <p:cNvPr id="31" name="TextBox 7"/>
              <p:cNvSpPr txBox="1"/>
              <p:nvPr/>
            </p:nvSpPr>
            <p:spPr>
              <a:xfrm>
                <a:off x="252509" y="2115522"/>
                <a:ext cx="3276855" cy="1029357"/>
              </a:xfrm>
              <a:prstGeom prst="rect">
                <a:avLst/>
              </a:prstGeom>
              <a:noFill/>
            </p:spPr>
            <p:txBody>
              <a:bodyPr wrap="square" rtlCol="0">
                <a:noAutofit/>
              </a:bodyPr>
              <a:lstStyle/>
              <a:p>
                <a:pPr algn="ctr">
                  <a:lnSpc>
                    <a:spcPct val="80000"/>
                  </a:lnSpc>
                </a:pPr>
                <a:r>
                  <a:rPr lang="fr-FR" dirty="0">
                    <a:solidFill>
                      <a:schemeClr val="tx1">
                        <a:lumMod val="65000"/>
                        <a:lumOff val="35000"/>
                      </a:schemeClr>
                    </a:solidFill>
                    <a:latin typeface="Calibri" panose="020F0502020204030204" pitchFamily="34" charset="0"/>
                    <a:ea typeface="Times New Roman" panose="02020603050405020304" pitchFamily="18" charset="0"/>
                  </a:rPr>
                  <a:t>…parce que seule 1 femme sur 10 </a:t>
                </a:r>
                <a:r>
                  <a:rPr lang="fr-FR" dirty="0" smtClean="0">
                    <a:solidFill>
                      <a:schemeClr val="tx1">
                        <a:lumMod val="65000"/>
                        <a:lumOff val="35000"/>
                      </a:schemeClr>
                    </a:solidFill>
                    <a:latin typeface="Calibri" panose="020F0502020204030204" pitchFamily="34" charset="0"/>
                    <a:ea typeface="Times New Roman" panose="02020603050405020304" pitchFamily="18" charset="0"/>
                  </a:rPr>
                  <a:t>n’utilise aucune </a:t>
                </a:r>
                <a:r>
                  <a:rPr lang="fr-FR" dirty="0">
                    <a:solidFill>
                      <a:schemeClr val="tx1">
                        <a:lumMod val="65000"/>
                        <a:lumOff val="35000"/>
                      </a:schemeClr>
                    </a:solidFill>
                    <a:latin typeface="Calibri" panose="020F0502020204030204" pitchFamily="34" charset="0"/>
                    <a:ea typeface="Times New Roman" panose="02020603050405020304" pitchFamily="18" charset="0"/>
                  </a:rPr>
                  <a:t>méthode de planification </a:t>
                </a:r>
                <a:r>
                  <a:rPr lang="fr-FR" dirty="0" smtClean="0">
                    <a:solidFill>
                      <a:schemeClr val="tx1">
                        <a:lumMod val="65000"/>
                        <a:lumOff val="35000"/>
                      </a:schemeClr>
                    </a:solidFill>
                    <a:latin typeface="Calibri" panose="020F0502020204030204" pitchFamily="34" charset="0"/>
                    <a:ea typeface="Times New Roman" panose="02020603050405020304" pitchFamily="18" charset="0"/>
                  </a:rPr>
                  <a:t>familiale </a:t>
                </a:r>
                <a:r>
                  <a:rPr lang="fr-FR" dirty="0" err="1" smtClean="0">
                    <a:solidFill>
                      <a:schemeClr val="tx1">
                        <a:lumMod val="65000"/>
                        <a:lumOff val="35000"/>
                      </a:schemeClr>
                    </a:solidFill>
                    <a:latin typeface="Calibri" panose="020F0502020204030204" pitchFamily="34" charset="0"/>
                    <a:ea typeface="Times New Roman" panose="02020603050405020304" pitchFamily="18" charset="0"/>
                  </a:rPr>
                  <a:t>malgre</a:t>
                </a:r>
                <a:r>
                  <a:rPr lang="fr-FR" dirty="0" smtClean="0">
                    <a:solidFill>
                      <a:schemeClr val="tx1">
                        <a:lumMod val="65000"/>
                        <a:lumOff val="35000"/>
                      </a:schemeClr>
                    </a:solidFill>
                    <a:latin typeface="Calibri" panose="020F0502020204030204" pitchFamily="34" charset="0"/>
                    <a:ea typeface="Times New Roman" panose="02020603050405020304" pitchFamily="18" charset="0"/>
                  </a:rPr>
                  <a:t> qu’elle voudrait</a:t>
                </a:r>
                <a:endParaRPr lang="en-US" dirty="0">
                  <a:solidFill>
                    <a:schemeClr val="tx1">
                      <a:lumMod val="65000"/>
                      <a:lumOff val="35000"/>
                    </a:schemeClr>
                  </a:solidFill>
                  <a:latin typeface="Calibri" panose="020F0502020204030204" pitchFamily="34" charset="0"/>
                  <a:ea typeface="Times New Roman" panose="02020603050405020304" pitchFamily="18" charset="0"/>
                </a:endParaRPr>
              </a:p>
            </p:txBody>
          </p:sp>
          <p:grpSp>
            <p:nvGrpSpPr>
              <p:cNvPr id="32" name="Group 31"/>
              <p:cNvGrpSpPr/>
              <p:nvPr/>
            </p:nvGrpSpPr>
            <p:grpSpPr>
              <a:xfrm>
                <a:off x="986062" y="409575"/>
                <a:ext cx="1819274" cy="1524008"/>
                <a:chOff x="443137" y="-104775"/>
                <a:chExt cx="1819274" cy="1524008"/>
              </a:xfrm>
            </p:grpSpPr>
            <p:pic>
              <p:nvPicPr>
                <p:cNvPr id="33" name="Picture 32" descr="http://www.psdgraphics.com/file/male-female-png.png"/>
                <p:cNvPicPr>
                  <a:picLocks noChangeAspect="1"/>
                </p:cNvPicPr>
                <p:nvPr/>
              </p:nvPicPr>
              <p:blipFill rotWithShape="1">
                <a:blip r:embed="rId5"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443137" y="657225"/>
                  <a:ext cx="381000" cy="762000"/>
                </a:xfrm>
                <a:prstGeom prst="rect">
                  <a:avLst/>
                </a:prstGeom>
                <a:noFill/>
                <a:ln>
                  <a:noFill/>
                </a:ln>
                <a:extLst>
                  <a:ext uri="{53640926-AAD7-44d8-BBD7-CCE9431645EC}">
                    <a14:shadowObscured xmlns:a14="http://schemas.microsoft.com/office/drawing/2010/main" xmlns=""/>
                  </a:ext>
                </a:extLst>
              </p:spPr>
            </p:pic>
            <p:pic>
              <p:nvPicPr>
                <p:cNvPr id="34" name="Picture 33" descr="http://www.psdgraphics.com/file/male-female-png.png"/>
                <p:cNvPicPr>
                  <a:picLocks noChangeAspect="1"/>
                </p:cNvPicPr>
                <p:nvPr/>
              </p:nvPicPr>
              <p:blipFill rotWithShape="1">
                <a:blip r:embed="rId6" cstate="email">
                  <a:grayscl/>
                  <a:extLst>
                    <a:ext uri="{28A0092B-C50C-407E-A947-70E740481C1C}">
                      <a14:useLocalDpi xmlns:a14="http://schemas.microsoft.com/office/drawing/2010/main"/>
                    </a:ext>
                  </a:extLst>
                </a:blip>
                <a:srcRect/>
                <a:stretch/>
              </p:blipFill>
              <p:spPr bwMode="auto">
                <a:xfrm>
                  <a:off x="795562" y="657225"/>
                  <a:ext cx="381000" cy="762000"/>
                </a:xfrm>
                <a:prstGeom prst="rect">
                  <a:avLst/>
                </a:prstGeom>
                <a:noFill/>
                <a:ln>
                  <a:noFill/>
                </a:ln>
                <a:extLst>
                  <a:ext uri="{53640926-AAD7-44d8-BBD7-CCE9431645EC}">
                    <a14:shadowObscured xmlns:a14="http://schemas.microsoft.com/office/drawing/2010/main" xmlns=""/>
                  </a:ext>
                </a:extLst>
              </p:spPr>
            </p:pic>
            <p:pic>
              <p:nvPicPr>
                <p:cNvPr id="35" name="Picture 34" descr="http://www.psdgraphics.com/file/male-female-png.png"/>
                <p:cNvPicPr>
                  <a:picLocks noChangeAspect="1"/>
                </p:cNvPicPr>
                <p:nvPr/>
              </p:nvPicPr>
              <p:blipFill rotWithShape="1">
                <a:blip r:embed="rId5"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1157511" y="657225"/>
                  <a:ext cx="381000" cy="762000"/>
                </a:xfrm>
                <a:prstGeom prst="rect">
                  <a:avLst/>
                </a:prstGeom>
                <a:noFill/>
                <a:ln>
                  <a:noFill/>
                </a:ln>
                <a:extLst>
                  <a:ext uri="{53640926-AAD7-44d8-BBD7-CCE9431645EC}">
                    <a14:shadowObscured xmlns:a14="http://schemas.microsoft.com/office/drawing/2010/main" xmlns=""/>
                  </a:ext>
                </a:extLst>
              </p:spPr>
            </p:pic>
            <p:pic>
              <p:nvPicPr>
                <p:cNvPr id="36" name="Picture 35" descr="http://www.psdgraphics.com/file/male-female-png.png"/>
                <p:cNvPicPr>
                  <a:picLocks noChangeAspect="1"/>
                </p:cNvPicPr>
                <p:nvPr/>
              </p:nvPicPr>
              <p:blipFill rotWithShape="1">
                <a:blip r:embed="rId5"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1519441" y="657225"/>
                  <a:ext cx="381000" cy="762000"/>
                </a:xfrm>
                <a:prstGeom prst="rect">
                  <a:avLst/>
                </a:prstGeom>
                <a:noFill/>
                <a:ln>
                  <a:noFill/>
                </a:ln>
                <a:extLst>
                  <a:ext uri="{53640926-AAD7-44d8-BBD7-CCE9431645EC}">
                    <a14:shadowObscured xmlns:a14="http://schemas.microsoft.com/office/drawing/2010/main" xmlns=""/>
                  </a:ext>
                </a:extLst>
              </p:spPr>
            </p:pic>
            <p:pic>
              <p:nvPicPr>
                <p:cNvPr id="37" name="Picture 36" descr="http://www.psdgraphics.com/file/male-female-png.png"/>
                <p:cNvPicPr>
                  <a:picLocks noChangeAspect="1"/>
                </p:cNvPicPr>
                <p:nvPr/>
              </p:nvPicPr>
              <p:blipFill rotWithShape="1">
                <a:blip r:embed="rId5"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1881411" y="657229"/>
                  <a:ext cx="381000" cy="762004"/>
                </a:xfrm>
                <a:prstGeom prst="rect">
                  <a:avLst/>
                </a:prstGeom>
                <a:noFill/>
                <a:ln>
                  <a:noFill/>
                </a:ln>
                <a:extLst>
                  <a:ext uri="{53640926-AAD7-44d8-BBD7-CCE9431645EC}">
                    <a14:shadowObscured xmlns:a14="http://schemas.microsoft.com/office/drawing/2010/main" xmlns=""/>
                  </a:ext>
                </a:extLst>
              </p:spPr>
            </p:pic>
            <p:pic>
              <p:nvPicPr>
                <p:cNvPr id="38" name="Picture 37" descr="http://www.psdgraphics.com/file/male-female-png.png"/>
                <p:cNvPicPr>
                  <a:picLocks noChangeAspect="1"/>
                </p:cNvPicPr>
                <p:nvPr/>
              </p:nvPicPr>
              <p:blipFill rotWithShape="1">
                <a:blip r:embed="rId5"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443137" y="-104775"/>
                  <a:ext cx="381000" cy="762004"/>
                </a:xfrm>
                <a:prstGeom prst="rect">
                  <a:avLst/>
                </a:prstGeom>
                <a:noFill/>
                <a:ln>
                  <a:noFill/>
                </a:ln>
                <a:extLst>
                  <a:ext uri="{53640926-AAD7-44d8-BBD7-CCE9431645EC}">
                    <a14:shadowObscured xmlns:a14="http://schemas.microsoft.com/office/drawing/2010/main" xmlns=""/>
                  </a:ext>
                </a:extLst>
              </p:spPr>
            </p:pic>
            <p:pic>
              <p:nvPicPr>
                <p:cNvPr id="39" name="Picture 38" descr="http://www.psdgraphics.com/file/male-female-png.png"/>
                <p:cNvPicPr>
                  <a:picLocks noChangeAspect="1"/>
                </p:cNvPicPr>
                <p:nvPr/>
              </p:nvPicPr>
              <p:blipFill rotWithShape="1">
                <a:blip r:embed="rId5"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795562" y="-104775"/>
                  <a:ext cx="381000" cy="762004"/>
                </a:xfrm>
                <a:prstGeom prst="rect">
                  <a:avLst/>
                </a:prstGeom>
                <a:noFill/>
                <a:ln>
                  <a:noFill/>
                </a:ln>
                <a:extLst>
                  <a:ext uri="{53640926-AAD7-44d8-BBD7-CCE9431645EC}">
                    <a14:shadowObscured xmlns:a14="http://schemas.microsoft.com/office/drawing/2010/main" xmlns=""/>
                  </a:ext>
                </a:extLst>
              </p:spPr>
            </p:pic>
            <p:pic>
              <p:nvPicPr>
                <p:cNvPr id="40" name="Picture 39" descr="http://www.psdgraphics.com/file/male-female-png.png"/>
                <p:cNvPicPr>
                  <a:picLocks noChangeAspect="1"/>
                </p:cNvPicPr>
                <p:nvPr/>
              </p:nvPicPr>
              <p:blipFill rotWithShape="1">
                <a:blip r:embed="rId5"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1157509" y="-104775"/>
                  <a:ext cx="381000" cy="762004"/>
                </a:xfrm>
                <a:prstGeom prst="rect">
                  <a:avLst/>
                </a:prstGeom>
                <a:noFill/>
                <a:ln>
                  <a:noFill/>
                </a:ln>
                <a:extLst>
                  <a:ext uri="{53640926-AAD7-44d8-BBD7-CCE9431645EC}">
                    <a14:shadowObscured xmlns:a14="http://schemas.microsoft.com/office/drawing/2010/main" xmlns=""/>
                  </a:ext>
                </a:extLst>
              </p:spPr>
            </p:pic>
            <p:pic>
              <p:nvPicPr>
                <p:cNvPr id="41" name="Picture 40" descr="http://www.psdgraphics.com/file/male-female-png.png"/>
                <p:cNvPicPr>
                  <a:picLocks noChangeAspect="1"/>
                </p:cNvPicPr>
                <p:nvPr/>
              </p:nvPicPr>
              <p:blipFill rotWithShape="1">
                <a:blip r:embed="rId5"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1519463" y="-104775"/>
                  <a:ext cx="381000" cy="762004"/>
                </a:xfrm>
                <a:prstGeom prst="rect">
                  <a:avLst/>
                </a:prstGeom>
                <a:noFill/>
                <a:ln>
                  <a:noFill/>
                </a:ln>
                <a:extLst>
                  <a:ext uri="{53640926-AAD7-44d8-BBD7-CCE9431645EC}">
                    <a14:shadowObscured xmlns:a14="http://schemas.microsoft.com/office/drawing/2010/main" xmlns=""/>
                  </a:ext>
                </a:extLst>
              </p:spPr>
            </p:pic>
            <p:pic>
              <p:nvPicPr>
                <p:cNvPr id="42" name="Picture 41" descr="http://www.psdgraphics.com/file/male-female-png.png"/>
                <p:cNvPicPr>
                  <a:picLocks noChangeAspect="1"/>
                </p:cNvPicPr>
                <p:nvPr/>
              </p:nvPicPr>
              <p:blipFill rotWithShape="1">
                <a:blip r:embed="rId5"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1881411" y="-104775"/>
                  <a:ext cx="381000" cy="762004"/>
                </a:xfrm>
                <a:prstGeom prst="rect">
                  <a:avLst/>
                </a:prstGeom>
                <a:noFill/>
                <a:ln>
                  <a:noFill/>
                </a:ln>
                <a:extLst>
                  <a:ext uri="{53640926-AAD7-44d8-BBD7-CCE9431645EC}">
                    <a14:shadowObscured xmlns:a14="http://schemas.microsoft.com/office/drawing/2010/main" xmlns=""/>
                  </a:ext>
                </a:extLst>
              </p:spPr>
            </p:pic>
          </p:grpSp>
        </p:grpSp>
        <p:grpSp>
          <p:nvGrpSpPr>
            <p:cNvPr id="10" name="Group 9"/>
            <p:cNvGrpSpPr/>
            <p:nvPr/>
          </p:nvGrpSpPr>
          <p:grpSpPr>
            <a:xfrm>
              <a:off x="3930726" y="4276621"/>
              <a:ext cx="3617621" cy="2590904"/>
              <a:chOff x="-993699" y="847621"/>
              <a:chExt cx="3617621" cy="2590904"/>
            </a:xfrm>
          </p:grpSpPr>
          <p:grpSp>
            <p:nvGrpSpPr>
              <p:cNvPr id="16" name="Group 15"/>
              <p:cNvGrpSpPr/>
              <p:nvPr/>
            </p:nvGrpSpPr>
            <p:grpSpPr>
              <a:xfrm>
                <a:off x="-993699" y="847621"/>
                <a:ext cx="3617621" cy="2590904"/>
                <a:chOff x="-955714" y="409575"/>
                <a:chExt cx="3617901" cy="2591223"/>
              </a:xfrm>
            </p:grpSpPr>
            <p:sp>
              <p:nvSpPr>
                <p:cNvPr id="18" name="TextBox 7"/>
                <p:cNvSpPr txBox="1"/>
                <p:nvPr/>
              </p:nvSpPr>
              <p:spPr>
                <a:xfrm>
                  <a:off x="-955714" y="2066703"/>
                  <a:ext cx="3617901" cy="934095"/>
                </a:xfrm>
                <a:prstGeom prst="rect">
                  <a:avLst/>
                </a:prstGeom>
                <a:noFill/>
              </p:spPr>
              <p:txBody>
                <a:bodyPr wrap="square" rtlCol="0">
                  <a:noAutofit/>
                </a:bodyPr>
                <a:lstStyle/>
                <a:p>
                  <a:pPr algn="ctr">
                    <a:lnSpc>
                      <a:spcPct val="80000"/>
                    </a:lnSpc>
                  </a:pPr>
                  <a:r>
                    <a:rPr lang="fr-FR" dirty="0">
                      <a:solidFill>
                        <a:schemeClr val="tx1">
                          <a:lumMod val="65000"/>
                          <a:lumOff val="35000"/>
                        </a:schemeClr>
                      </a:solidFill>
                      <a:latin typeface="Calibri" panose="020F0502020204030204" pitchFamily="34" charset="0"/>
                      <a:ea typeface="Times New Roman" panose="02020603050405020304" pitchFamily="18" charset="0"/>
                    </a:rPr>
                    <a:t>… parce que 4 sur 10 pensent qu'elles ne peuvent pas tomber enceinte, alors qu’elles peuvent tomber </a:t>
                  </a:r>
                  <a:r>
                    <a:rPr lang="fr-FR" dirty="0" smtClean="0">
                      <a:solidFill>
                        <a:schemeClr val="tx1">
                          <a:lumMod val="65000"/>
                          <a:lumOff val="35000"/>
                        </a:schemeClr>
                      </a:solidFill>
                      <a:latin typeface="Calibri" panose="020F0502020204030204" pitchFamily="34" charset="0"/>
                      <a:ea typeface="Times New Roman" panose="02020603050405020304" pitchFamily="18" charset="0"/>
                    </a:rPr>
                    <a:t>enceinte qu’elle ne reconnaissent pas leur risque..</a:t>
                  </a:r>
                  <a:endParaRPr lang="en-US" dirty="0">
                    <a:solidFill>
                      <a:schemeClr val="tx1">
                        <a:lumMod val="65000"/>
                        <a:lumOff val="35000"/>
                      </a:schemeClr>
                    </a:solidFill>
                    <a:latin typeface="Calibri" panose="020F0502020204030204" pitchFamily="34" charset="0"/>
                    <a:ea typeface="Times New Roman" panose="02020603050405020304" pitchFamily="18" charset="0"/>
                  </a:endParaRPr>
                </a:p>
                <a:p>
                  <a:pPr algn="ctr">
                    <a:lnSpc>
                      <a:spcPct val="80000"/>
                    </a:lnSpc>
                  </a:pPr>
                  <a:r>
                    <a:rPr lang="fr-FR"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p:txBody>
            </p:sp>
            <p:grpSp>
              <p:nvGrpSpPr>
                <p:cNvPr id="19" name="Group 18"/>
                <p:cNvGrpSpPr/>
                <p:nvPr/>
              </p:nvGrpSpPr>
              <p:grpSpPr>
                <a:xfrm>
                  <a:off x="42614" y="409575"/>
                  <a:ext cx="1819283" cy="1524002"/>
                  <a:chOff x="-500311" y="-104775"/>
                  <a:chExt cx="1819283" cy="1524002"/>
                </a:xfrm>
              </p:grpSpPr>
              <p:pic>
                <p:nvPicPr>
                  <p:cNvPr id="20" name="Picture 19" descr="http://www.psdgraphics.com/file/male-female-png.png"/>
                  <p:cNvPicPr>
                    <a:picLocks noChangeAspect="1"/>
                  </p:cNvPicPr>
                  <p:nvPr/>
                </p:nvPicPr>
                <p:blipFill rotWithShape="1">
                  <a:blip r:embed="rId5"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500311" y="657226"/>
                    <a:ext cx="381000" cy="762001"/>
                  </a:xfrm>
                  <a:prstGeom prst="rect">
                    <a:avLst/>
                  </a:prstGeom>
                  <a:noFill/>
                  <a:ln>
                    <a:noFill/>
                  </a:ln>
                  <a:extLst>
                    <a:ext uri="{53640926-AAD7-44d8-BBD7-CCE9431645EC}">
                      <a14:shadowObscured xmlns:a14="http://schemas.microsoft.com/office/drawing/2010/main" xmlns=""/>
                    </a:ext>
                  </a:extLst>
                </p:spPr>
              </p:pic>
              <p:pic>
                <p:nvPicPr>
                  <p:cNvPr id="21" name="Picture 20" descr="http://www.psdgraphics.com/file/male-female-png.png"/>
                  <p:cNvPicPr>
                    <a:picLocks noChangeAspect="1"/>
                  </p:cNvPicPr>
                  <p:nvPr/>
                </p:nvPicPr>
                <p:blipFill rotWithShape="1">
                  <a:blip r:embed="rId6" cstate="email">
                    <a:grayscl/>
                    <a:extLst>
                      <a:ext uri="{28A0092B-C50C-407E-A947-70E740481C1C}">
                        <a14:useLocalDpi xmlns:a14="http://schemas.microsoft.com/office/drawing/2010/main"/>
                      </a:ext>
                    </a:extLst>
                  </a:blip>
                  <a:srcRect/>
                  <a:stretch/>
                </p:blipFill>
                <p:spPr bwMode="auto">
                  <a:xfrm>
                    <a:off x="-147886" y="657225"/>
                    <a:ext cx="381000" cy="762000"/>
                  </a:xfrm>
                  <a:prstGeom prst="rect">
                    <a:avLst/>
                  </a:prstGeom>
                  <a:noFill/>
                  <a:ln>
                    <a:noFill/>
                  </a:ln>
                  <a:extLst>
                    <a:ext uri="{53640926-AAD7-44d8-BBD7-CCE9431645EC}">
                      <a14:shadowObscured xmlns:a14="http://schemas.microsoft.com/office/drawing/2010/main" xmlns=""/>
                    </a:ext>
                  </a:extLst>
                </p:spPr>
              </p:pic>
              <p:pic>
                <p:nvPicPr>
                  <p:cNvPr id="22" name="Picture 21" descr="http://www.psdgraphics.com/file/male-female-png.png"/>
                  <p:cNvPicPr>
                    <a:picLocks noChangeAspect="1"/>
                  </p:cNvPicPr>
                  <p:nvPr/>
                </p:nvPicPr>
                <p:blipFill rotWithShape="1">
                  <a:blip r:embed="rId5"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500311" y="-104775"/>
                    <a:ext cx="381000" cy="762000"/>
                  </a:xfrm>
                  <a:prstGeom prst="rect">
                    <a:avLst/>
                  </a:prstGeom>
                  <a:noFill/>
                  <a:ln>
                    <a:noFill/>
                  </a:ln>
                  <a:extLst>
                    <a:ext uri="{53640926-AAD7-44d8-BBD7-CCE9431645EC}">
                      <a14:shadowObscured xmlns:a14="http://schemas.microsoft.com/office/drawing/2010/main" xmlns=""/>
                    </a:ext>
                  </a:extLst>
                </p:spPr>
              </p:pic>
              <p:pic>
                <p:nvPicPr>
                  <p:cNvPr id="23" name="Picture 22" descr="http://www.psdgraphics.com/file/male-female-png.png"/>
                  <p:cNvPicPr>
                    <a:picLocks noChangeAspect="1"/>
                  </p:cNvPicPr>
                  <p:nvPr/>
                </p:nvPicPr>
                <p:blipFill rotWithShape="1">
                  <a:blip r:embed="rId5"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147884" y="-104775"/>
                    <a:ext cx="381000" cy="762000"/>
                  </a:xfrm>
                  <a:prstGeom prst="rect">
                    <a:avLst/>
                  </a:prstGeom>
                  <a:noFill/>
                  <a:ln>
                    <a:noFill/>
                  </a:ln>
                  <a:extLst>
                    <a:ext uri="{53640926-AAD7-44d8-BBD7-CCE9431645EC}">
                      <a14:shadowObscured xmlns:a14="http://schemas.microsoft.com/office/drawing/2010/main" xmlns=""/>
                    </a:ext>
                  </a:extLst>
                </p:spPr>
              </p:pic>
              <p:pic>
                <p:nvPicPr>
                  <p:cNvPr id="24" name="Picture 23" descr="http://www.psdgraphics.com/file/male-female-png.png"/>
                  <p:cNvPicPr>
                    <a:picLocks noChangeAspect="1"/>
                  </p:cNvPicPr>
                  <p:nvPr/>
                </p:nvPicPr>
                <p:blipFill rotWithShape="1">
                  <a:blip r:embed="rId5"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214069" y="-104775"/>
                    <a:ext cx="381000" cy="762000"/>
                  </a:xfrm>
                  <a:prstGeom prst="rect">
                    <a:avLst/>
                  </a:prstGeom>
                  <a:noFill/>
                  <a:ln>
                    <a:noFill/>
                  </a:ln>
                  <a:extLst>
                    <a:ext uri="{53640926-AAD7-44d8-BBD7-CCE9431645EC}">
                      <a14:shadowObscured xmlns:a14="http://schemas.microsoft.com/office/drawing/2010/main" xmlns=""/>
                    </a:ext>
                  </a:extLst>
                </p:spPr>
              </p:pic>
              <p:pic>
                <p:nvPicPr>
                  <p:cNvPr id="25" name="Picture 24" descr="http://www.psdgraphics.com/file/male-female-png.png"/>
                  <p:cNvPicPr>
                    <a:picLocks noChangeAspect="1"/>
                  </p:cNvPicPr>
                  <p:nvPr/>
                </p:nvPicPr>
                <p:blipFill rotWithShape="1">
                  <a:blip r:embed="rId5"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576006" y="-104775"/>
                    <a:ext cx="381000" cy="762000"/>
                  </a:xfrm>
                  <a:prstGeom prst="rect">
                    <a:avLst/>
                  </a:prstGeom>
                  <a:noFill/>
                  <a:ln>
                    <a:noFill/>
                  </a:ln>
                  <a:extLst>
                    <a:ext uri="{53640926-AAD7-44d8-BBD7-CCE9431645EC}">
                      <a14:shadowObscured xmlns:a14="http://schemas.microsoft.com/office/drawing/2010/main" xmlns=""/>
                    </a:ext>
                  </a:extLst>
                </p:spPr>
              </p:pic>
              <p:pic>
                <p:nvPicPr>
                  <p:cNvPr id="26" name="Picture 25" descr="http://www.psdgraphics.com/file/male-female-png.png"/>
                  <p:cNvPicPr>
                    <a:picLocks noChangeAspect="1"/>
                  </p:cNvPicPr>
                  <p:nvPr/>
                </p:nvPicPr>
                <p:blipFill rotWithShape="1">
                  <a:blip r:embed="rId5"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937972" y="-104775"/>
                    <a:ext cx="381000" cy="762000"/>
                  </a:xfrm>
                  <a:prstGeom prst="rect">
                    <a:avLst/>
                  </a:prstGeom>
                  <a:noFill/>
                  <a:ln>
                    <a:noFill/>
                  </a:ln>
                  <a:extLst>
                    <a:ext uri="{53640926-AAD7-44d8-BBD7-CCE9431645EC}">
                      <a14:shadowObscured xmlns:a14="http://schemas.microsoft.com/office/drawing/2010/main" xmlns=""/>
                    </a:ext>
                  </a:extLst>
                </p:spPr>
              </p:pic>
            </p:grpSp>
          </p:grpSp>
          <p:pic>
            <p:nvPicPr>
              <p:cNvPr id="12" name="Picture 11" descr="http://www.psdgraphics.com/file/male-female-png.png"/>
              <p:cNvPicPr>
                <a:picLocks noChangeAspect="1"/>
              </p:cNvPicPr>
              <p:nvPr/>
            </p:nvPicPr>
            <p:blipFill rotWithShape="1">
              <a:blip r:embed="rId6" cstate="email">
                <a:grayscl/>
                <a:extLst>
                  <a:ext uri="{28A0092B-C50C-407E-A947-70E740481C1C}">
                    <a14:useLocalDpi xmlns:a14="http://schemas.microsoft.com/office/drawing/2010/main"/>
                  </a:ext>
                </a:extLst>
              </a:blip>
              <a:srcRect/>
              <a:stretch/>
            </p:blipFill>
            <p:spPr bwMode="auto">
              <a:xfrm>
                <a:off x="728443" y="1609725"/>
                <a:ext cx="381000" cy="761999"/>
              </a:xfrm>
              <a:prstGeom prst="rect">
                <a:avLst/>
              </a:prstGeom>
              <a:noFill/>
              <a:ln>
                <a:noFill/>
              </a:ln>
              <a:extLst>
                <a:ext uri="{53640926-AAD7-44d8-BBD7-CCE9431645EC}">
                  <a14:shadowObscured xmlns:a14="http://schemas.microsoft.com/office/drawing/2010/main" xmlns=""/>
                </a:ext>
              </a:extLst>
            </p:spPr>
          </p:pic>
          <p:pic>
            <p:nvPicPr>
              <p:cNvPr id="13" name="Picture 12" descr="http://www.psdgraphics.com/file/male-female-png.png"/>
              <p:cNvPicPr>
                <a:picLocks noChangeAspect="1"/>
              </p:cNvPicPr>
              <p:nvPr/>
            </p:nvPicPr>
            <p:blipFill rotWithShape="1">
              <a:blip r:embed="rId6" cstate="email">
                <a:grayscl/>
                <a:extLst>
                  <a:ext uri="{28A0092B-C50C-407E-A947-70E740481C1C}">
                    <a14:useLocalDpi xmlns:a14="http://schemas.microsoft.com/office/drawing/2010/main"/>
                  </a:ext>
                </a:extLst>
              </a:blip>
              <a:srcRect/>
              <a:stretch/>
            </p:blipFill>
            <p:spPr bwMode="auto">
              <a:xfrm>
                <a:off x="1090407" y="1609725"/>
                <a:ext cx="381000" cy="761999"/>
              </a:xfrm>
              <a:prstGeom prst="rect">
                <a:avLst/>
              </a:prstGeom>
              <a:noFill/>
              <a:ln>
                <a:noFill/>
              </a:ln>
              <a:extLst>
                <a:ext uri="{53640926-AAD7-44d8-BBD7-CCE9431645EC}">
                  <a14:shadowObscured xmlns:a14="http://schemas.microsoft.com/office/drawing/2010/main" xmlns=""/>
                </a:ext>
              </a:extLst>
            </p:spPr>
          </p:pic>
          <p:pic>
            <p:nvPicPr>
              <p:cNvPr id="14" name="Picture 13" descr="http://www.psdgraphics.com/file/male-female-png.png"/>
              <p:cNvPicPr>
                <a:picLocks noChangeAspect="1"/>
              </p:cNvPicPr>
              <p:nvPr/>
            </p:nvPicPr>
            <p:blipFill rotWithShape="1">
              <a:blip r:embed="rId6" cstate="email">
                <a:grayscl/>
                <a:extLst>
                  <a:ext uri="{28A0092B-C50C-407E-A947-70E740481C1C}">
                    <a14:useLocalDpi xmlns:a14="http://schemas.microsoft.com/office/drawing/2010/main"/>
                  </a:ext>
                </a:extLst>
              </a:blip>
              <a:srcRect/>
              <a:stretch/>
            </p:blipFill>
            <p:spPr bwMode="auto">
              <a:xfrm>
                <a:off x="1442833" y="1609725"/>
                <a:ext cx="381000" cy="761999"/>
              </a:xfrm>
              <a:prstGeom prst="rect">
                <a:avLst/>
              </a:prstGeom>
              <a:noFill/>
              <a:ln>
                <a:noFill/>
              </a:ln>
              <a:extLst>
                <a:ext uri="{53640926-AAD7-44d8-BBD7-CCE9431645EC}">
                  <a14:shadowObscured xmlns:a14="http://schemas.microsoft.com/office/drawing/2010/main" xmlns=""/>
                </a:ext>
              </a:extLst>
            </p:spPr>
          </p:pic>
        </p:grpSp>
      </p:grpSp>
      <p:sp>
        <p:nvSpPr>
          <p:cNvPr id="47" name="Rectangle 45"/>
          <p:cNvSpPr>
            <a:spLocks noChangeArrowheads="1"/>
          </p:cNvSpPr>
          <p:nvPr/>
        </p:nvSpPr>
        <p:spPr bwMode="auto">
          <a:xfrm>
            <a:off x="1669971" y="919675"/>
            <a:ext cx="6331030"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350"/>
          </a:p>
        </p:txBody>
      </p:sp>
      <p:sp>
        <p:nvSpPr>
          <p:cNvPr id="48" name="Rectangle 51"/>
          <p:cNvSpPr>
            <a:spLocks noChangeArrowheads="1"/>
          </p:cNvSpPr>
          <p:nvPr/>
        </p:nvSpPr>
        <p:spPr bwMode="auto">
          <a:xfrm flipV="1">
            <a:off x="1669971" y="1078795"/>
            <a:ext cx="6331030"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350"/>
          </a:p>
        </p:txBody>
      </p:sp>
    </p:spTree>
    <p:extLst>
      <p:ext uri="{BB962C8B-B14F-4D97-AF65-F5344CB8AC3E}">
        <p14:creationId xmlns:p14="http://schemas.microsoft.com/office/powerpoint/2010/main" val="2781339359"/>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02041" y="1712849"/>
            <a:ext cx="8867065" cy="1555205"/>
          </a:xfrm>
          <a:noFill/>
        </p:spPr>
        <p:txBody>
          <a:bodyPr>
            <a:noAutofit/>
          </a:bodyPr>
          <a:lstStyle/>
          <a:p>
            <a:r>
              <a:rPr lang="en-US" sz="4000" b="1" kern="1200" dirty="0" smtClean="0">
                <a:solidFill>
                  <a:schemeClr val="accent6">
                    <a:lumMod val="75000"/>
                  </a:schemeClr>
                </a:solidFill>
                <a:latin typeface="Tw Cen MT" panose="020B0602020104020603" pitchFamily="34" charset="0"/>
                <a:ea typeface="+mn-ea"/>
                <a:cs typeface="Calibri" pitchFamily="34" charset="0"/>
              </a:rPr>
              <a:t>LIENS AVEC LES </a:t>
            </a:r>
            <a:br>
              <a:rPr lang="en-US" sz="4000" b="1" kern="1200" dirty="0" smtClean="0">
                <a:solidFill>
                  <a:schemeClr val="accent6">
                    <a:lumMod val="75000"/>
                  </a:schemeClr>
                </a:solidFill>
                <a:latin typeface="Tw Cen MT" panose="020B0602020104020603" pitchFamily="34" charset="0"/>
                <a:ea typeface="+mn-ea"/>
                <a:cs typeface="Calibri" pitchFamily="34" charset="0"/>
              </a:rPr>
            </a:br>
            <a:r>
              <a:rPr lang="en-US" sz="4800" b="1" kern="1200" dirty="0" smtClean="0">
                <a:solidFill>
                  <a:schemeClr val="accent6">
                    <a:lumMod val="75000"/>
                  </a:schemeClr>
                </a:solidFill>
                <a:latin typeface="Tw Cen MT" panose="020B0602020104020603" pitchFamily="34" charset="0"/>
                <a:ea typeface="+mn-ea"/>
                <a:cs typeface="Calibri" pitchFamily="34" charset="0"/>
              </a:rPr>
              <a:t>SERVICES DE SANTÉ</a:t>
            </a:r>
            <a:endParaRPr lang="en-US" sz="4800" b="1" kern="1200" dirty="0">
              <a:solidFill>
                <a:schemeClr val="accent6">
                  <a:lumMod val="75000"/>
                </a:schemeClr>
              </a:solidFill>
              <a:latin typeface="Tw Cen MT" panose="020B0602020104020603" pitchFamily="34" charset="0"/>
              <a:ea typeface="+mn-ea"/>
              <a:cs typeface="Calibri" pitchFamily="34" charset="0"/>
            </a:endParaRPr>
          </a:p>
        </p:txBody>
      </p:sp>
      <p:sp>
        <p:nvSpPr>
          <p:cNvPr id="4" name="Content Placeholder 3"/>
          <p:cNvSpPr>
            <a:spLocks noGrp="1"/>
          </p:cNvSpPr>
          <p:nvPr>
            <p:ph idx="1"/>
          </p:nvPr>
        </p:nvSpPr>
        <p:spPr>
          <a:xfrm>
            <a:off x="276935" y="3268054"/>
            <a:ext cx="8595359" cy="3589946"/>
          </a:xfrm>
          <a:noFill/>
        </p:spPr>
        <p:txBody>
          <a:bodyPr>
            <a:normAutofit/>
          </a:bodyPr>
          <a:lstStyle/>
          <a:p>
            <a:pPr marL="0" indent="0">
              <a:spcAft>
                <a:spcPts val="600"/>
              </a:spcAft>
              <a:buNone/>
            </a:pPr>
            <a:r>
              <a:rPr lang="fr-FR" sz="2400" b="0" dirty="0">
                <a:solidFill>
                  <a:schemeClr val="tx1">
                    <a:lumMod val="65000"/>
                    <a:lumOff val="35000"/>
                  </a:schemeClr>
                </a:solidFill>
              </a:rPr>
              <a:t>Le projet encourage des liens </a:t>
            </a:r>
            <a:r>
              <a:rPr lang="fr-FR" sz="2400" b="0" dirty="0" smtClean="0">
                <a:solidFill>
                  <a:schemeClr val="tx1">
                    <a:lumMod val="65000"/>
                    <a:lumOff val="35000"/>
                  </a:schemeClr>
                </a:solidFill>
              </a:rPr>
              <a:t>entre </a:t>
            </a:r>
            <a:r>
              <a:rPr lang="fr-FR" sz="2400" b="0" dirty="0">
                <a:solidFill>
                  <a:schemeClr val="tx1">
                    <a:lumMod val="65000"/>
                    <a:lumOff val="35000"/>
                  </a:schemeClr>
                </a:solidFill>
              </a:rPr>
              <a:t>les agents de santé et les P</a:t>
            </a:r>
            <a:r>
              <a:rPr lang="fr-FR" sz="2400" b="0" dirty="0" smtClean="0">
                <a:solidFill>
                  <a:schemeClr val="tx1">
                    <a:lumMod val="65000"/>
                    <a:lumOff val="35000"/>
                  </a:schemeClr>
                </a:solidFill>
              </a:rPr>
              <a:t>ersonnes Influentes </a:t>
            </a:r>
            <a:r>
              <a:rPr lang="fr-FR" sz="2400" b="0" dirty="0">
                <a:solidFill>
                  <a:schemeClr val="tx1">
                    <a:lumMod val="65000"/>
                    <a:lumOff val="35000"/>
                  </a:schemeClr>
                </a:solidFill>
              </a:rPr>
              <a:t>dans la communauté a travers:</a:t>
            </a:r>
          </a:p>
          <a:p>
            <a:pPr marL="508000" lvl="4" indent="-346075">
              <a:spcAft>
                <a:spcPts val="600"/>
              </a:spcAft>
              <a:buFont typeface="+mj-lt"/>
              <a:buAutoNum type="arabicPeriod"/>
            </a:pPr>
            <a:r>
              <a:rPr lang="fr-FR" sz="2400" dirty="0" smtClean="0">
                <a:solidFill>
                  <a:schemeClr val="tx1">
                    <a:lumMod val="65000"/>
                    <a:lumOff val="35000"/>
                  </a:schemeClr>
                </a:solidFill>
              </a:rPr>
              <a:t>La Campagne </a:t>
            </a:r>
            <a:r>
              <a:rPr lang="fr-FR" sz="2400" dirty="0">
                <a:solidFill>
                  <a:schemeClr val="tx1">
                    <a:lumMod val="65000"/>
                    <a:lumOff val="35000"/>
                  </a:schemeClr>
                </a:solidFill>
              </a:rPr>
              <a:t>“Chacun Invite Trois”  </a:t>
            </a:r>
            <a:r>
              <a:rPr lang="fr-FR" sz="2400" dirty="0" smtClean="0">
                <a:solidFill>
                  <a:schemeClr val="tx1">
                    <a:lumMod val="65000"/>
                    <a:lumOff val="35000"/>
                  </a:schemeClr>
                </a:solidFill>
              </a:rPr>
              <a:t>qui encourage les </a:t>
            </a:r>
            <a:r>
              <a:rPr lang="fr-FR" sz="2400" dirty="0">
                <a:solidFill>
                  <a:schemeClr val="tx1">
                    <a:lumMod val="65000"/>
                    <a:lumOff val="35000"/>
                  </a:schemeClr>
                </a:solidFill>
              </a:rPr>
              <a:t>gens à chercher des conseils sur la planification familiale dans les centre de santés</a:t>
            </a:r>
          </a:p>
          <a:p>
            <a:pPr marL="508000" lvl="4" indent="-346075">
              <a:spcAft>
                <a:spcPts val="600"/>
              </a:spcAft>
              <a:buFont typeface="+mj-lt"/>
              <a:buAutoNum type="arabicPeriod"/>
            </a:pPr>
            <a:r>
              <a:rPr lang="fr-FR" sz="2400" dirty="0" smtClean="0">
                <a:solidFill>
                  <a:schemeClr val="tx1">
                    <a:lumMod val="65000"/>
                    <a:lumOff val="35000"/>
                  </a:schemeClr>
                </a:solidFill>
              </a:rPr>
              <a:t>Encourager des contactes quand les </a:t>
            </a:r>
            <a:r>
              <a:rPr lang="fr-FR" sz="2400" dirty="0">
                <a:solidFill>
                  <a:schemeClr val="tx1">
                    <a:lumMod val="65000"/>
                    <a:lumOff val="35000"/>
                  </a:schemeClr>
                </a:solidFill>
              </a:rPr>
              <a:t>agents de santé sont dans la communauté. </a:t>
            </a:r>
          </a:p>
          <a:p>
            <a:pPr marL="508000" lvl="4" indent="-346075">
              <a:spcAft>
                <a:spcPts val="600"/>
              </a:spcAft>
              <a:buFont typeface="+mj-lt"/>
              <a:buAutoNum type="arabicPeriod"/>
            </a:pPr>
            <a:r>
              <a:rPr lang="fr-FR" sz="2400" dirty="0" smtClean="0">
                <a:solidFill>
                  <a:schemeClr val="tx1">
                    <a:lumMod val="65000"/>
                    <a:lumOff val="35000"/>
                  </a:schemeClr>
                </a:solidFill>
              </a:rPr>
              <a:t>La participation des agents de santé aux orientations des Catalyseurs et des Personnes Influentes.</a:t>
            </a:r>
            <a:endParaRPr lang="fr-FR" sz="2400" dirty="0">
              <a:solidFill>
                <a:schemeClr val="tx1">
                  <a:lumMod val="65000"/>
                  <a:lumOff val="35000"/>
                </a:schemeClr>
              </a:solidFill>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11443" y="230503"/>
            <a:ext cx="5157663" cy="2078916"/>
          </a:xfrm>
          <a:prstGeom prst="rect">
            <a:avLst/>
          </a:prstGeom>
        </p:spPr>
      </p:pic>
    </p:spTree>
    <p:extLst>
      <p:ext uri="{BB962C8B-B14F-4D97-AF65-F5344CB8AC3E}">
        <p14:creationId xmlns:p14="http://schemas.microsoft.com/office/powerpoint/2010/main" val="619199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6602">
            <a:alpha val="16000"/>
          </a:srgbClr>
        </a:solidFill>
        <a:effectLst/>
      </p:bgPr>
    </p:bg>
    <p:spTree>
      <p:nvGrpSpPr>
        <p:cNvPr id="1" name=""/>
        <p:cNvGrpSpPr/>
        <p:nvPr/>
      </p:nvGrpSpPr>
      <p:grpSpPr>
        <a:xfrm>
          <a:off x="0" y="0"/>
          <a:ext cx="0" cy="0"/>
          <a:chOff x="0" y="0"/>
          <a:chExt cx="0" cy="0"/>
        </a:xfrm>
      </p:grpSpPr>
      <p:sp>
        <p:nvSpPr>
          <p:cNvPr id="3" name="Rectangle 2"/>
          <p:cNvSpPr/>
          <p:nvPr/>
        </p:nvSpPr>
        <p:spPr>
          <a:xfrm>
            <a:off x="0" y="0"/>
            <a:ext cx="4528457" cy="6858000"/>
          </a:xfrm>
          <a:prstGeom prst="rect">
            <a:avLst/>
          </a:prstGeom>
          <a:solidFill>
            <a:srgbClr val="3C7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297539" y="437541"/>
            <a:ext cx="3933375" cy="2119086"/>
          </a:xfrm>
        </p:spPr>
        <p:txBody>
          <a:bodyPr>
            <a:normAutofit fontScale="90000"/>
          </a:bodyPr>
          <a:lstStyle/>
          <a:p>
            <a:pPr algn="l"/>
            <a:r>
              <a:rPr lang="en-US" sz="5400" b="1" dirty="0">
                <a:solidFill>
                  <a:schemeClr val="bg1">
                    <a:alpha val="71000"/>
                  </a:schemeClr>
                </a:solidFill>
                <a:latin typeface="Tw Cen MT" panose="020B0602020104020603" pitchFamily="34" charset="0"/>
              </a:rPr>
              <a:t>BESOIN NON</a:t>
            </a:r>
            <a:br>
              <a:rPr lang="en-US" sz="5400" b="1" dirty="0">
                <a:solidFill>
                  <a:schemeClr val="bg1">
                    <a:alpha val="71000"/>
                  </a:schemeClr>
                </a:solidFill>
                <a:latin typeface="Tw Cen MT" panose="020B0602020104020603" pitchFamily="34" charset="0"/>
              </a:rPr>
            </a:br>
            <a:r>
              <a:rPr lang="en-US" sz="5400" b="1" dirty="0">
                <a:solidFill>
                  <a:schemeClr val="bg1">
                    <a:alpha val="71000"/>
                  </a:schemeClr>
                </a:solidFill>
                <a:latin typeface="Tw Cen MT" panose="020B0602020104020603" pitchFamily="34" charset="0"/>
              </a:rPr>
              <a:t>SATISFAIT</a:t>
            </a:r>
            <a:br>
              <a:rPr lang="en-US" sz="5400" b="1" dirty="0">
                <a:solidFill>
                  <a:schemeClr val="bg1">
                    <a:alpha val="71000"/>
                  </a:schemeClr>
                </a:solidFill>
                <a:latin typeface="Tw Cen MT" panose="020B0602020104020603" pitchFamily="34" charset="0"/>
              </a:rPr>
            </a:br>
            <a:r>
              <a:rPr lang="en-US" sz="5400" b="1" dirty="0">
                <a:solidFill>
                  <a:schemeClr val="bg1">
                    <a:alpha val="71000"/>
                  </a:schemeClr>
                </a:solidFill>
                <a:latin typeface="Tw Cen MT" panose="020B0602020104020603" pitchFamily="34" charset="0"/>
              </a:rPr>
              <a:t>DEFINI:</a:t>
            </a:r>
          </a:p>
        </p:txBody>
      </p:sp>
      <p:sp>
        <p:nvSpPr>
          <p:cNvPr id="4" name="Title 1"/>
          <p:cNvSpPr txBox="1">
            <a:spLocks/>
          </p:cNvSpPr>
          <p:nvPr/>
        </p:nvSpPr>
        <p:spPr>
          <a:xfrm>
            <a:off x="192313" y="2556627"/>
            <a:ext cx="4143828" cy="447554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4625" algn="l">
              <a:lnSpc>
                <a:spcPct val="100000"/>
              </a:lnSpc>
              <a:spcAft>
                <a:spcPts val="1200"/>
              </a:spcAft>
            </a:pPr>
            <a:r>
              <a:rPr lang="fr-FR" sz="2400" b="1" dirty="0">
                <a:solidFill>
                  <a:prstClr val="white"/>
                </a:solidFill>
                <a:latin typeface="Calibri" panose="020F0502020204030204"/>
              </a:rPr>
              <a:t>Une femme qui…</a:t>
            </a:r>
          </a:p>
          <a:p>
            <a:pPr marL="406400" indent="-231775" algn="l">
              <a:lnSpc>
                <a:spcPct val="100000"/>
              </a:lnSpc>
              <a:spcAft>
                <a:spcPts val="1200"/>
              </a:spcAft>
              <a:buFont typeface="Arial" panose="020B0604020202020204" pitchFamily="34" charset="0"/>
              <a:buChar char="•"/>
            </a:pPr>
            <a:r>
              <a:rPr lang="fr-FR" sz="2400" b="1" dirty="0" smtClean="0">
                <a:solidFill>
                  <a:prstClr val="white"/>
                </a:solidFill>
                <a:latin typeface="Calibri" panose="020F0502020204030204"/>
              </a:rPr>
              <a:t>n’est </a:t>
            </a:r>
            <a:r>
              <a:rPr lang="fr-FR" sz="2400" b="1" dirty="0" err="1" smtClean="0">
                <a:solidFill>
                  <a:prstClr val="white"/>
                </a:solidFill>
                <a:latin typeface="Calibri" panose="020F0502020204030204"/>
              </a:rPr>
              <a:t>pdésire</a:t>
            </a:r>
            <a:r>
              <a:rPr lang="fr-FR" sz="2400" b="1" dirty="0" smtClean="0">
                <a:solidFill>
                  <a:prstClr val="white"/>
                </a:solidFill>
                <a:latin typeface="Calibri" panose="020F0502020204030204"/>
              </a:rPr>
              <a:t> éviter ou retarder la grossesse</a:t>
            </a:r>
          </a:p>
          <a:p>
            <a:pPr marL="406400" indent="-231775" algn="l">
              <a:lnSpc>
                <a:spcPct val="100000"/>
              </a:lnSpc>
              <a:spcAft>
                <a:spcPts val="1200"/>
              </a:spcAft>
              <a:buFont typeface="Arial" panose="020B0604020202020204" pitchFamily="34" charset="0"/>
              <a:buChar char="•"/>
            </a:pPr>
            <a:r>
              <a:rPr lang="fr-FR" sz="2400" b="1" dirty="0" smtClean="0">
                <a:solidFill>
                  <a:prstClr val="white"/>
                </a:solidFill>
                <a:latin typeface="Calibri" panose="020F0502020204030204"/>
              </a:rPr>
              <a:t>as enceinte</a:t>
            </a:r>
          </a:p>
          <a:p>
            <a:pPr marL="406400" indent="-231775" algn="l">
              <a:lnSpc>
                <a:spcPct val="100000"/>
              </a:lnSpc>
              <a:spcAft>
                <a:spcPts val="1200"/>
              </a:spcAft>
              <a:buFont typeface="Arial" panose="020B0604020202020204" pitchFamily="34" charset="0"/>
              <a:buChar char="•"/>
            </a:pPr>
            <a:r>
              <a:rPr lang="fr-FR" sz="2400" b="1" dirty="0" smtClean="0">
                <a:solidFill>
                  <a:srgbClr val="C3DDE3"/>
                </a:solidFill>
                <a:latin typeface="Calibri" panose="020F0502020204030204"/>
              </a:rPr>
              <a:t>perçoit </a:t>
            </a:r>
            <a:r>
              <a:rPr lang="fr-FR" sz="2400" b="1" dirty="0">
                <a:solidFill>
                  <a:srgbClr val="C3DDE3"/>
                </a:solidFill>
                <a:latin typeface="Calibri" panose="020F0502020204030204"/>
              </a:rPr>
              <a:t>qu’elle risque </a:t>
            </a:r>
            <a:r>
              <a:rPr lang="fr-FR" sz="2400" b="1" dirty="0" smtClean="0">
                <a:solidFill>
                  <a:srgbClr val="C3DDE3"/>
                </a:solidFill>
                <a:latin typeface="Calibri" panose="020F0502020204030204"/>
              </a:rPr>
              <a:t>de tomber </a:t>
            </a:r>
            <a:r>
              <a:rPr lang="fr-FR" sz="2400" b="1" dirty="0">
                <a:solidFill>
                  <a:srgbClr val="C3DDE3"/>
                </a:solidFill>
                <a:latin typeface="Calibri" panose="020F0502020204030204"/>
              </a:rPr>
              <a:t>enceinte</a:t>
            </a:r>
          </a:p>
          <a:p>
            <a:pPr marL="406400" indent="-231775" algn="l">
              <a:lnSpc>
                <a:spcPct val="100000"/>
              </a:lnSpc>
              <a:spcAft>
                <a:spcPts val="1200"/>
              </a:spcAft>
              <a:buFont typeface="Arial" panose="020B0604020202020204" pitchFamily="34" charset="0"/>
              <a:buChar char="•"/>
            </a:pPr>
            <a:r>
              <a:rPr lang="fr-FR" sz="2400" b="1" dirty="0" smtClean="0">
                <a:solidFill>
                  <a:prstClr val="white"/>
                </a:solidFill>
                <a:latin typeface="Calibri" panose="020F0502020204030204"/>
              </a:rPr>
              <a:t>n’utilise </a:t>
            </a:r>
            <a:r>
              <a:rPr lang="fr-FR" sz="2400" b="1" dirty="0">
                <a:solidFill>
                  <a:prstClr val="white"/>
                </a:solidFill>
                <a:latin typeface="Calibri" panose="020F0502020204030204"/>
              </a:rPr>
              <a:t>aucune </a:t>
            </a:r>
            <a:r>
              <a:rPr lang="fr-FR" sz="2400" b="1" dirty="0" smtClean="0">
                <a:solidFill>
                  <a:prstClr val="white"/>
                </a:solidFill>
                <a:latin typeface="Calibri" panose="020F0502020204030204"/>
              </a:rPr>
              <a:t>méthode de </a:t>
            </a:r>
            <a:r>
              <a:rPr lang="fr-FR" sz="2400" b="1" dirty="0">
                <a:solidFill>
                  <a:prstClr val="white"/>
                </a:solidFill>
                <a:latin typeface="Calibri" panose="020F0502020204030204"/>
              </a:rPr>
              <a:t>PF (modern </a:t>
            </a:r>
            <a:r>
              <a:rPr lang="fr-FR" sz="2400" b="1" dirty="0" smtClean="0">
                <a:solidFill>
                  <a:prstClr val="white"/>
                </a:solidFill>
                <a:latin typeface="Calibri" panose="020F0502020204030204"/>
              </a:rPr>
              <a:t>ou traditionnelle</a:t>
            </a:r>
            <a:r>
              <a:rPr lang="fr-FR" sz="2400" b="1" dirty="0">
                <a:solidFill>
                  <a:prstClr val="white"/>
                </a:solidFill>
                <a:latin typeface="Calibri" panose="020F0502020204030204"/>
              </a:rPr>
              <a:t>)</a:t>
            </a:r>
            <a:endParaRPr lang="en-US" sz="2400" b="1" dirty="0">
              <a:solidFill>
                <a:prstClr val="white"/>
              </a:solidFill>
              <a:latin typeface="Calibri" panose="020F0502020204030204"/>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56176" y="0"/>
            <a:ext cx="4687824" cy="6858000"/>
          </a:xfrm>
          <a:prstGeom prst="rect">
            <a:avLst/>
          </a:prstGeom>
        </p:spPr>
      </p:pic>
    </p:spTree>
    <p:extLst>
      <p:ext uri="{BB962C8B-B14F-4D97-AF65-F5344CB8AC3E}">
        <p14:creationId xmlns:p14="http://schemas.microsoft.com/office/powerpoint/2010/main" val="1809695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8F2F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5762" y="950999"/>
            <a:ext cx="8301037" cy="457200"/>
          </a:xfrm>
        </p:spPr>
        <p:txBody>
          <a:bodyPr>
            <a:noAutofit/>
          </a:bodyPr>
          <a:lstStyle/>
          <a:p>
            <a:r>
              <a:rPr lang="fr-FR" sz="4800" b="1" dirty="0" smtClean="0">
                <a:solidFill>
                  <a:srgbClr val="3C7483"/>
                </a:solidFill>
                <a:latin typeface="Tw Cen MT" panose="020B0602020104020603" pitchFamily="34" charset="0"/>
                <a:ea typeface="+mn-ea"/>
                <a:cs typeface="Calibri" pitchFamily="34" charset="0"/>
              </a:rPr>
              <a:t>DIFFÉRENTES CATÉGORIES DE BESOIN NON SATISFAIT</a:t>
            </a:r>
            <a:endParaRPr lang="fr-FR" sz="4800" b="1" dirty="0">
              <a:solidFill>
                <a:srgbClr val="3C7483"/>
              </a:solidFill>
              <a:latin typeface="Tw Cen MT" panose="020B0602020104020603" pitchFamily="34" charset="0"/>
              <a:ea typeface="+mn-ea"/>
              <a:cs typeface="Calibri" pitchFamily="34" charset="0"/>
            </a:endParaRPr>
          </a:p>
        </p:txBody>
      </p:sp>
      <p:sp>
        <p:nvSpPr>
          <p:cNvPr id="3" name="Content Placeholder 2"/>
          <p:cNvSpPr>
            <a:spLocks noGrp="1"/>
          </p:cNvSpPr>
          <p:nvPr>
            <p:ph idx="1"/>
          </p:nvPr>
        </p:nvSpPr>
        <p:spPr>
          <a:xfrm>
            <a:off x="385762" y="2109354"/>
            <a:ext cx="8301038" cy="4877234"/>
          </a:xfrm>
          <a:noFill/>
        </p:spPr>
        <p:txBody>
          <a:bodyPr>
            <a:noAutofit/>
          </a:bodyPr>
          <a:lstStyle/>
          <a:p>
            <a:pPr marL="345281" indent="-342900">
              <a:lnSpc>
                <a:spcPct val="100000"/>
              </a:lnSpc>
              <a:spcAft>
                <a:spcPts val="600"/>
              </a:spcAft>
              <a:buFont typeface="Wingdings" panose="05000000000000000000" pitchFamily="2" charset="2"/>
              <a:buChar char="ü"/>
            </a:pPr>
            <a:r>
              <a:rPr lang="fr-FR" sz="2400" b="0" dirty="0" smtClean="0">
                <a:solidFill>
                  <a:schemeClr val="tx1">
                    <a:lumMod val="65000"/>
                    <a:lumOff val="35000"/>
                  </a:schemeClr>
                </a:solidFill>
              </a:rPr>
              <a:t>Elle reconnait qu’elle aimerait utiliser la PF pour éviter de tomber enceinte </a:t>
            </a:r>
            <a:r>
              <a:rPr lang="fr-FR" sz="2400" b="0" dirty="0">
                <a:solidFill>
                  <a:schemeClr val="tx1">
                    <a:lumMod val="65000"/>
                    <a:lumOff val="35000"/>
                  </a:schemeClr>
                </a:solidFill>
              </a:rPr>
              <a:t>mais n’y a pas </a:t>
            </a:r>
            <a:r>
              <a:rPr lang="fr-FR" sz="2400" b="0" dirty="0" smtClean="0">
                <a:solidFill>
                  <a:schemeClr val="tx1">
                    <a:lumMod val="65000"/>
                    <a:lumOff val="35000"/>
                  </a:schemeClr>
                </a:solidFill>
              </a:rPr>
              <a:t>accès: </a:t>
            </a:r>
            <a:r>
              <a:rPr lang="fr-FR" sz="2400" dirty="0" smtClean="0">
                <a:solidFill>
                  <a:schemeClr val="tx1">
                    <a:lumMod val="65000"/>
                    <a:lumOff val="35000"/>
                  </a:schemeClr>
                </a:solidFill>
              </a:rPr>
              <a:t>Barrières Sociales, Stigma, Disponibilité des Services, Coût</a:t>
            </a:r>
          </a:p>
          <a:p>
            <a:pPr marL="345281" indent="-342900">
              <a:lnSpc>
                <a:spcPct val="100000"/>
              </a:lnSpc>
              <a:spcAft>
                <a:spcPts val="600"/>
              </a:spcAft>
              <a:buFont typeface="Wingdings" panose="05000000000000000000" pitchFamily="2" charset="2"/>
              <a:buChar char="ü"/>
            </a:pPr>
            <a:r>
              <a:rPr lang="fr-FR" dirty="0" smtClean="0">
                <a:solidFill>
                  <a:srgbClr val="3C7483"/>
                </a:solidFill>
              </a:rPr>
              <a:t>Elle ne désire pas tomber enceinte, mais pense qu’elle n’est pas en risque</a:t>
            </a:r>
          </a:p>
          <a:p>
            <a:pPr marL="731044" lvl="3" indent="-342900">
              <a:lnSpc>
                <a:spcPct val="100000"/>
              </a:lnSpc>
              <a:spcBef>
                <a:spcPts val="0"/>
              </a:spcBef>
              <a:spcAft>
                <a:spcPts val="600"/>
              </a:spcAft>
            </a:pPr>
            <a:r>
              <a:rPr lang="fr-FR" sz="2200" dirty="0" smtClean="0">
                <a:solidFill>
                  <a:schemeClr val="tx1">
                    <a:lumMod val="65000"/>
                    <a:lumOff val="35000"/>
                  </a:schemeClr>
                </a:solidFill>
              </a:rPr>
              <a:t>Méthodes peu efficaces, dont l’allaitement maternel</a:t>
            </a:r>
          </a:p>
          <a:p>
            <a:pPr marL="731044" lvl="3" indent="-342900">
              <a:lnSpc>
                <a:spcPct val="100000"/>
              </a:lnSpc>
              <a:spcBef>
                <a:spcPts val="0"/>
              </a:spcBef>
              <a:spcAft>
                <a:spcPts val="600"/>
              </a:spcAft>
            </a:pPr>
            <a:r>
              <a:rPr lang="fr-FR" sz="2200" dirty="0" smtClean="0">
                <a:solidFill>
                  <a:schemeClr val="tx1">
                    <a:lumMod val="65000"/>
                    <a:lumOff val="35000"/>
                  </a:schemeClr>
                </a:solidFill>
              </a:rPr>
              <a:t>Relations </a:t>
            </a:r>
            <a:r>
              <a:rPr lang="fr-FR" sz="2200" dirty="0">
                <a:solidFill>
                  <a:schemeClr val="tx1">
                    <a:lumMod val="65000"/>
                    <a:lumOff val="35000"/>
                  </a:schemeClr>
                </a:solidFill>
              </a:rPr>
              <a:t>sexuels peu </a:t>
            </a:r>
            <a:r>
              <a:rPr lang="fr-FR" sz="2200" dirty="0" smtClean="0">
                <a:solidFill>
                  <a:schemeClr val="tx1">
                    <a:lumMod val="65000"/>
                    <a:lumOff val="35000"/>
                  </a:schemeClr>
                </a:solidFill>
              </a:rPr>
              <a:t>fréquentes</a:t>
            </a:r>
          </a:p>
          <a:p>
            <a:pPr marL="342900" lvl="1" indent="-342900">
              <a:lnSpc>
                <a:spcPct val="100000"/>
              </a:lnSpc>
              <a:spcAft>
                <a:spcPts val="600"/>
              </a:spcAft>
              <a:buFont typeface="Wingdings" panose="05000000000000000000" pitchFamily="2" charset="2"/>
              <a:buChar char="ü"/>
            </a:pPr>
            <a:r>
              <a:rPr lang="fr-FR" dirty="0" smtClean="0">
                <a:solidFill>
                  <a:schemeClr val="tx1">
                    <a:lumMod val="65000"/>
                    <a:lumOff val="35000"/>
                  </a:schemeClr>
                </a:solidFill>
              </a:rPr>
              <a:t>Expérience antérieure d’insatisfaction avec la PF</a:t>
            </a:r>
          </a:p>
          <a:p>
            <a:pPr marL="731044" lvl="3" indent="-342900">
              <a:lnSpc>
                <a:spcPct val="100000"/>
              </a:lnSpc>
              <a:spcAft>
                <a:spcPts val="600"/>
              </a:spcAft>
            </a:pPr>
            <a:r>
              <a:rPr lang="fr-FR" sz="2200" dirty="0" smtClean="0">
                <a:solidFill>
                  <a:schemeClr val="tx1">
                    <a:lumMod val="65000"/>
                    <a:lumOff val="35000"/>
                  </a:schemeClr>
                </a:solidFill>
              </a:rPr>
              <a:t>Ne désire pas tomber enceinte mais ne voit aucune autre alternative</a:t>
            </a:r>
            <a:endParaRPr lang="fr-FR" sz="2200" dirty="0">
              <a:solidFill>
                <a:schemeClr val="tx1">
                  <a:lumMod val="65000"/>
                  <a:lumOff val="35000"/>
                </a:schemeClr>
              </a:solidFill>
            </a:endParaRPr>
          </a:p>
        </p:txBody>
      </p:sp>
    </p:spTree>
    <p:extLst>
      <p:ext uri="{BB962C8B-B14F-4D97-AF65-F5344CB8AC3E}">
        <p14:creationId xmlns:p14="http://schemas.microsoft.com/office/powerpoint/2010/main" val="838542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8F2F4"/>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568471" y="1382452"/>
            <a:ext cx="8575529" cy="457200"/>
          </a:xfrm>
        </p:spPr>
        <p:txBody>
          <a:bodyPr>
            <a:noAutofit/>
          </a:bodyPr>
          <a:lstStyle/>
          <a:p>
            <a:r>
              <a:rPr lang="fr-FR" sz="4800" b="1" dirty="0" smtClean="0">
                <a:solidFill>
                  <a:srgbClr val="3C7483"/>
                </a:solidFill>
                <a:latin typeface="Tw Cen MT" panose="020B0602020104020603" pitchFamily="34" charset="0"/>
                <a:ea typeface="+mn-ea"/>
                <a:cs typeface="Calibri" pitchFamily="34" charset="0"/>
              </a:rPr>
              <a:t>RAPPEL - DEUX APPROCHES COMPLÉMENTAIRES</a:t>
            </a:r>
            <a:endParaRPr lang="fr-FR" sz="4800" b="1" dirty="0">
              <a:solidFill>
                <a:srgbClr val="3C7483"/>
              </a:solidFill>
              <a:latin typeface="Tw Cen MT" panose="020B0602020104020603" pitchFamily="34" charset="0"/>
              <a:ea typeface="+mn-ea"/>
              <a:cs typeface="Calibri" pitchFamily="34" charset="0"/>
            </a:endParaRPr>
          </a:p>
        </p:txBody>
      </p:sp>
      <p:sp>
        <p:nvSpPr>
          <p:cNvPr id="9" name="Content Placeholder 8"/>
          <p:cNvSpPr>
            <a:spLocks noGrp="1"/>
          </p:cNvSpPr>
          <p:nvPr>
            <p:ph idx="1"/>
          </p:nvPr>
        </p:nvSpPr>
        <p:spPr>
          <a:xfrm>
            <a:off x="568471" y="2557463"/>
            <a:ext cx="8029575" cy="4419600"/>
          </a:xfrm>
          <a:noFill/>
        </p:spPr>
        <p:txBody>
          <a:bodyPr/>
          <a:lstStyle/>
          <a:p>
            <a:pPr marL="0" indent="3175"/>
            <a:endParaRPr lang="fr-BE" sz="2400" b="0" dirty="0" smtClean="0">
              <a:latin typeface="Tw Cen MT" panose="020B0602020104020603" pitchFamily="34" charset="0"/>
            </a:endParaRPr>
          </a:p>
          <a:p>
            <a:pPr marL="457200" indent="-457200">
              <a:buFont typeface="+mj-lt"/>
              <a:buAutoNum type="arabicPeriod"/>
            </a:pPr>
            <a:r>
              <a:rPr lang="fr-BE" sz="2400" b="0" dirty="0" smtClean="0">
                <a:solidFill>
                  <a:schemeClr val="tx1">
                    <a:lumMod val="65000"/>
                    <a:lumOff val="35000"/>
                  </a:schemeClr>
                </a:solidFill>
              </a:rPr>
              <a:t>Approches relatives aux Réseaux Sociaux: Moyen de dissémination et influence</a:t>
            </a:r>
          </a:p>
          <a:p>
            <a:pPr marL="457200" indent="-457200">
              <a:buFont typeface="+mj-lt"/>
              <a:buAutoNum type="arabicPeriod"/>
            </a:pPr>
            <a:r>
              <a:rPr lang="fr-BE" sz="2400" b="0" dirty="0" smtClean="0">
                <a:solidFill>
                  <a:schemeClr val="tx1">
                    <a:lumMod val="65000"/>
                    <a:lumOff val="35000"/>
                  </a:schemeClr>
                </a:solidFill>
              </a:rPr>
              <a:t>Approches de dialogue et de réflexion: Assurer que le “contenu” représente des </a:t>
            </a:r>
            <a:r>
              <a:rPr lang="fr-BE" sz="2400" b="0" dirty="0">
                <a:solidFill>
                  <a:schemeClr val="tx1">
                    <a:lumMod val="65000"/>
                    <a:lumOff val="35000"/>
                  </a:schemeClr>
                </a:solidFill>
              </a:rPr>
              <a:t>attitudes, valeurs et normes qui supportent l’utilisation de la planification familiale pour ceux qui veulent</a:t>
            </a:r>
          </a:p>
        </p:txBody>
      </p:sp>
    </p:spTree>
    <p:extLst>
      <p:ext uri="{BB962C8B-B14F-4D97-AF65-F5344CB8AC3E}">
        <p14:creationId xmlns:p14="http://schemas.microsoft.com/office/powerpoint/2010/main" val="1080520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8F2F4"/>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74184" y="1418171"/>
            <a:ext cx="7370618" cy="857250"/>
          </a:xfrm>
          <a:noFill/>
        </p:spPr>
        <p:txBody>
          <a:bodyPr>
            <a:noAutofit/>
          </a:bodyPr>
          <a:lstStyle/>
          <a:p>
            <a:pPr algn="ctr" eaLnBrk="1" hangingPunct="1"/>
            <a:r>
              <a:rPr lang="en-US" sz="4800" b="1" dirty="0" smtClean="0">
                <a:solidFill>
                  <a:srgbClr val="3C7483"/>
                </a:solidFill>
                <a:latin typeface="Tw Cen MT" panose="020B0602020104020603" pitchFamily="34" charset="0"/>
                <a:ea typeface="+mn-ea"/>
                <a:cs typeface="Calibri" pitchFamily="34" charset="0"/>
              </a:rPr>
              <a:t>DIALOGUES DE REFLECTION </a:t>
            </a:r>
            <a:br>
              <a:rPr lang="en-US" sz="4800" b="1" dirty="0" smtClean="0">
                <a:solidFill>
                  <a:srgbClr val="3C7483"/>
                </a:solidFill>
                <a:latin typeface="Tw Cen MT" panose="020B0602020104020603" pitchFamily="34" charset="0"/>
                <a:ea typeface="+mn-ea"/>
                <a:cs typeface="Calibri" pitchFamily="34" charset="0"/>
              </a:rPr>
            </a:br>
            <a:r>
              <a:rPr lang="en-US" sz="4800" b="1" dirty="0" smtClean="0">
                <a:solidFill>
                  <a:srgbClr val="3C7483"/>
                </a:solidFill>
                <a:latin typeface="Tw Cen MT" panose="020B0602020104020603" pitchFamily="34" charset="0"/>
                <a:ea typeface="+mn-ea"/>
                <a:cs typeface="Calibri" pitchFamily="34" charset="0"/>
              </a:rPr>
              <a:t>PARTICIPATIVE</a:t>
            </a:r>
            <a:endParaRPr lang="en-US" sz="4800" b="1" dirty="0">
              <a:solidFill>
                <a:srgbClr val="3C7483"/>
              </a:solidFill>
              <a:latin typeface="Tw Cen MT" panose="020B0602020104020603" pitchFamily="34" charset="0"/>
              <a:ea typeface="+mn-ea"/>
              <a:cs typeface="Calibri" pitchFamily="34" charset="0"/>
            </a:endParaRPr>
          </a:p>
        </p:txBody>
      </p:sp>
      <p:sp>
        <p:nvSpPr>
          <p:cNvPr id="4099" name="Rectangle 3"/>
          <p:cNvSpPr>
            <a:spLocks noGrp="1" noChangeArrowheads="1"/>
          </p:cNvSpPr>
          <p:nvPr>
            <p:ph idx="1"/>
          </p:nvPr>
        </p:nvSpPr>
        <p:spPr>
          <a:xfrm>
            <a:off x="928470" y="3276600"/>
            <a:ext cx="8062046" cy="3581400"/>
          </a:xfrm>
          <a:noFill/>
        </p:spPr>
        <p:txBody>
          <a:bodyPr/>
          <a:lstStyle/>
          <a:p>
            <a:pPr marL="0" indent="0">
              <a:buNone/>
            </a:pPr>
            <a:r>
              <a:rPr lang="fr-FR" sz="2400" b="0" dirty="0">
                <a:solidFill>
                  <a:schemeClr val="tx1">
                    <a:lumMod val="65000"/>
                    <a:lumOff val="35000"/>
                  </a:schemeClr>
                </a:solidFill>
              </a:rPr>
              <a:t>Créer des espaces de dialogue de façon réitérée pour exprimer des moyens alternatifs de réfléchir, d’être et de ressentir la SSR, le genre et la dynamique du pouvoir</a:t>
            </a:r>
            <a:br>
              <a:rPr lang="fr-FR" sz="2400" b="0" dirty="0">
                <a:solidFill>
                  <a:schemeClr val="tx1">
                    <a:lumMod val="65000"/>
                    <a:lumOff val="35000"/>
                  </a:schemeClr>
                </a:solidFill>
              </a:rPr>
            </a:br>
            <a:endParaRPr lang="fr-FR" sz="2400" b="0" dirty="0" smtClean="0">
              <a:solidFill>
                <a:schemeClr val="tx1">
                  <a:lumMod val="65000"/>
                  <a:lumOff val="35000"/>
                </a:schemeClr>
              </a:solidFill>
            </a:endParaRPr>
          </a:p>
          <a:p>
            <a:pPr marL="0" indent="0">
              <a:buNone/>
            </a:pPr>
            <a:r>
              <a:rPr lang="fr-FR" sz="2400" b="0" dirty="0" smtClean="0">
                <a:solidFill>
                  <a:schemeClr val="tx1">
                    <a:lumMod val="65000"/>
                    <a:lumOff val="35000"/>
                  </a:schemeClr>
                </a:solidFill>
              </a:rPr>
              <a:t>Facilite </a:t>
            </a:r>
            <a:r>
              <a:rPr lang="fr-FR" sz="2400" b="0" dirty="0">
                <a:solidFill>
                  <a:schemeClr val="tx1">
                    <a:lumMod val="65000"/>
                    <a:lumOff val="35000"/>
                  </a:schemeClr>
                </a:solidFill>
              </a:rPr>
              <a:t>les efforts des membres de la communauté pour initier et soutenir la réflexion et l’action concernant des questions et normes qui les concernent ainsi que leurs communautés en reconnaissant des opinions diverses.</a:t>
            </a:r>
          </a:p>
          <a:p>
            <a:pPr eaLnBrk="1" hangingPunct="1">
              <a:lnSpc>
                <a:spcPct val="80000"/>
              </a:lnSpc>
            </a:pPr>
            <a:endParaRPr lang="en-US" sz="2400" dirty="0">
              <a:solidFill>
                <a:schemeClr val="accent1"/>
              </a:solidFill>
              <a:latin typeface="Tw Cen MT" panose="020B0602020104020603"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989" y="526391"/>
            <a:ext cx="2243522" cy="2249619"/>
          </a:xfrm>
          <a:prstGeom prst="rect">
            <a:avLst/>
          </a:prstGeom>
        </p:spPr>
      </p:pic>
    </p:spTree>
    <p:extLst>
      <p:ext uri="{BB962C8B-B14F-4D97-AF65-F5344CB8AC3E}">
        <p14:creationId xmlns:p14="http://schemas.microsoft.com/office/powerpoint/2010/main" val="2583009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bldLst>
      <p:bldP spid="409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8F2F4"/>
        </a:solidFill>
        <a:effectLst/>
      </p:bgPr>
    </p:bg>
    <p:spTree>
      <p:nvGrpSpPr>
        <p:cNvPr id="1" name=""/>
        <p:cNvGrpSpPr/>
        <p:nvPr/>
      </p:nvGrpSpPr>
      <p:grpSpPr>
        <a:xfrm>
          <a:off x="0" y="0"/>
          <a:ext cx="0" cy="0"/>
          <a:chOff x="0" y="0"/>
          <a:chExt cx="0" cy="0"/>
        </a:xfrm>
      </p:grpSpPr>
      <p:graphicFrame>
        <p:nvGraphicFramePr>
          <p:cNvPr id="53" name="Content Placeholder 3"/>
          <p:cNvGraphicFramePr>
            <a:graphicFrameLocks/>
          </p:cNvGraphicFramePr>
          <p:nvPr>
            <p:extLst>
              <p:ext uri="{D42A27DB-BD31-4B8C-83A1-F6EECF244321}">
                <p14:modId xmlns:p14="http://schemas.microsoft.com/office/powerpoint/2010/main" val="989036791"/>
              </p:ext>
            </p:extLst>
          </p:nvPr>
        </p:nvGraphicFramePr>
        <p:xfrm>
          <a:off x="135329" y="2285175"/>
          <a:ext cx="5673891" cy="3827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4" name="Picture 3"/>
          <p:cNvPicPr>
            <a:picLocks noChangeAspect="1" noChangeArrowheads="1"/>
          </p:cNvPicPr>
          <p:nvPr/>
        </p:nvPicPr>
        <p:blipFill>
          <a:blip r:embed="rId8"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329637" y="2476700"/>
            <a:ext cx="569912" cy="110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5" name="TextBox 5"/>
          <p:cNvSpPr txBox="1">
            <a:spLocks noChangeArrowheads="1"/>
          </p:cNvSpPr>
          <p:nvPr/>
        </p:nvSpPr>
        <p:spPr bwMode="auto">
          <a:xfrm>
            <a:off x="135329" y="1718571"/>
            <a:ext cx="515978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2000" dirty="0" err="1">
                <a:solidFill>
                  <a:prstClr val="black">
                    <a:lumMod val="65000"/>
                    <a:lumOff val="35000"/>
                  </a:prstClr>
                </a:solidFill>
                <a:latin typeface="Calibri" panose="020F0502020204030204"/>
              </a:rPr>
              <a:t>Personne</a:t>
            </a:r>
            <a:r>
              <a:rPr lang="en-US" altLang="fr-FR" sz="2000" dirty="0">
                <a:solidFill>
                  <a:prstClr val="black">
                    <a:lumMod val="65000"/>
                    <a:lumOff val="35000"/>
                  </a:prstClr>
                </a:solidFill>
                <a:latin typeface="Calibri" panose="020F0502020204030204"/>
              </a:rPr>
              <a:t> avec un </a:t>
            </a:r>
            <a:r>
              <a:rPr lang="en-US" altLang="fr-FR" sz="2000" dirty="0" err="1">
                <a:solidFill>
                  <a:prstClr val="black">
                    <a:lumMod val="65000"/>
                    <a:lumOff val="35000"/>
                  </a:prstClr>
                </a:solidFill>
                <a:latin typeface="Calibri" panose="020F0502020204030204"/>
              </a:rPr>
              <a:t>besoin</a:t>
            </a:r>
            <a:r>
              <a:rPr lang="en-US" altLang="fr-FR" sz="2000" dirty="0">
                <a:solidFill>
                  <a:prstClr val="black">
                    <a:lumMod val="65000"/>
                    <a:lumOff val="35000"/>
                  </a:prstClr>
                </a:solidFill>
                <a:latin typeface="Calibri" panose="020F0502020204030204"/>
              </a:rPr>
              <a:t> non </a:t>
            </a:r>
            <a:r>
              <a:rPr lang="en-US" altLang="fr-FR" sz="2000" dirty="0" err="1">
                <a:solidFill>
                  <a:prstClr val="black">
                    <a:lumMod val="65000"/>
                    <a:lumOff val="35000"/>
                  </a:prstClr>
                </a:solidFill>
                <a:latin typeface="Calibri" panose="020F0502020204030204"/>
              </a:rPr>
              <a:t>satisfait</a:t>
            </a:r>
            <a:r>
              <a:rPr lang="en-US" altLang="fr-FR" sz="2000" dirty="0">
                <a:solidFill>
                  <a:prstClr val="black">
                    <a:lumMod val="65000"/>
                    <a:lumOff val="35000"/>
                  </a:prstClr>
                </a:solidFill>
                <a:latin typeface="Calibri" panose="020F0502020204030204"/>
              </a:rPr>
              <a:t> </a:t>
            </a:r>
            <a:r>
              <a:rPr lang="en-US" altLang="fr-FR" sz="2000" dirty="0" err="1">
                <a:solidFill>
                  <a:prstClr val="black">
                    <a:lumMod val="65000"/>
                    <a:lumOff val="35000"/>
                  </a:prstClr>
                </a:solidFill>
                <a:latin typeface="Calibri" panose="020F0502020204030204"/>
              </a:rPr>
              <a:t>en</a:t>
            </a:r>
            <a:r>
              <a:rPr lang="en-US" altLang="fr-FR" sz="2000" dirty="0">
                <a:solidFill>
                  <a:prstClr val="black">
                    <a:lumMod val="65000"/>
                    <a:lumOff val="35000"/>
                  </a:prstClr>
                </a:solidFill>
                <a:latin typeface="Calibri" panose="020F0502020204030204"/>
              </a:rPr>
              <a:t> PF</a:t>
            </a:r>
          </a:p>
        </p:txBody>
      </p:sp>
      <p:pic>
        <p:nvPicPr>
          <p:cNvPr id="56" name="Picture 3"/>
          <p:cNvPicPr>
            <a:picLocks noChangeAspect="1" noChangeArrowheads="1"/>
          </p:cNvPicPr>
          <p:nvPr/>
        </p:nvPicPr>
        <p:blipFill>
          <a:blip r:embed="rId9" cstate="email">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34776" y="3313768"/>
            <a:ext cx="519112"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 name="TextBox 16"/>
          <p:cNvSpPr txBox="1">
            <a:spLocks noChangeArrowheads="1"/>
          </p:cNvSpPr>
          <p:nvPr/>
        </p:nvSpPr>
        <p:spPr bwMode="auto">
          <a:xfrm>
            <a:off x="5732777" y="1696471"/>
            <a:ext cx="315674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fr-FR" sz="2000" dirty="0" err="1">
                <a:solidFill>
                  <a:srgbClr val="A5A5A5">
                    <a:lumMod val="50000"/>
                  </a:srgbClr>
                </a:solidFill>
                <a:latin typeface="Calibri" panose="020F0502020204030204"/>
              </a:rPr>
              <a:t>D’autres</a:t>
            </a:r>
            <a:r>
              <a:rPr lang="en-US" altLang="fr-FR" sz="2000" dirty="0">
                <a:solidFill>
                  <a:srgbClr val="A5A5A5">
                    <a:lumMod val="50000"/>
                  </a:srgbClr>
                </a:solidFill>
                <a:latin typeface="Calibri" panose="020F0502020204030204"/>
              </a:rPr>
              <a:t> </a:t>
            </a:r>
            <a:r>
              <a:rPr lang="en-US" altLang="fr-FR" sz="2000" dirty="0" err="1">
                <a:solidFill>
                  <a:srgbClr val="A5A5A5">
                    <a:lumMod val="50000"/>
                  </a:srgbClr>
                </a:solidFill>
                <a:latin typeface="Calibri" panose="020F0502020204030204"/>
              </a:rPr>
              <a:t>utilisatrices</a:t>
            </a:r>
            <a:r>
              <a:rPr lang="en-US" altLang="fr-FR" sz="2000" dirty="0">
                <a:solidFill>
                  <a:srgbClr val="A5A5A5">
                    <a:lumMod val="50000"/>
                  </a:srgbClr>
                </a:solidFill>
                <a:latin typeface="Calibri" panose="020F0502020204030204"/>
              </a:rPr>
              <a:t> de PF</a:t>
            </a:r>
          </a:p>
        </p:txBody>
      </p:sp>
      <p:pic>
        <p:nvPicPr>
          <p:cNvPr id="58" name="Picture 3"/>
          <p:cNvPicPr>
            <a:picLocks noChangeAspect="1" noChangeArrowheads="1"/>
          </p:cNvPicPr>
          <p:nvPr/>
        </p:nvPicPr>
        <p:blipFill>
          <a:blip r:embed="rId9" cstate="email">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20220" y="4486275"/>
            <a:ext cx="519112"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9" name="Picture 3"/>
          <p:cNvPicPr>
            <a:picLocks noChangeAspect="1" noChangeArrowheads="1"/>
          </p:cNvPicPr>
          <p:nvPr/>
        </p:nvPicPr>
        <p:blipFill>
          <a:blip r:embed="rId9" cstate="email">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260178" y="5726513"/>
            <a:ext cx="519113" cy="1004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0" name="Picture 3"/>
          <p:cNvPicPr>
            <a:picLocks noChangeAspect="1" noChangeArrowheads="1"/>
          </p:cNvPicPr>
          <p:nvPr/>
        </p:nvPicPr>
        <p:blipFill>
          <a:blip r:embed="rId9" cstate="email">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519988" y="4348756"/>
            <a:ext cx="519113" cy="1004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 name="Picture 3"/>
          <p:cNvPicPr>
            <a:picLocks noChangeAspect="1" noChangeArrowheads="1"/>
          </p:cNvPicPr>
          <p:nvPr/>
        </p:nvPicPr>
        <p:blipFill>
          <a:blip r:embed="rId9" cstate="email">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222208" y="5640168"/>
            <a:ext cx="519112" cy="1004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2" name="Picture 3"/>
          <p:cNvPicPr>
            <a:picLocks noChangeAspect="1" noChangeArrowheads="1"/>
          </p:cNvPicPr>
          <p:nvPr/>
        </p:nvPicPr>
        <p:blipFill>
          <a:blip r:embed="rId9" cstate="email">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967301" y="3682682"/>
            <a:ext cx="519112" cy="1004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3" name="Picture 3"/>
          <p:cNvPicPr>
            <a:picLocks noChangeAspect="1" noChangeArrowheads="1"/>
          </p:cNvPicPr>
          <p:nvPr/>
        </p:nvPicPr>
        <p:blipFill>
          <a:blip r:embed="rId9" cstate="email">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401050" y="4487863"/>
            <a:ext cx="519113" cy="1004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4" name="Picture 3"/>
          <p:cNvPicPr>
            <a:picLocks noChangeAspect="1" noChangeArrowheads="1"/>
          </p:cNvPicPr>
          <p:nvPr/>
        </p:nvPicPr>
        <p:blipFill>
          <a:blip r:embed="rId10" cstate="email">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971950" y="3518593"/>
            <a:ext cx="517525" cy="1004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5" name="Picture 3"/>
          <p:cNvPicPr>
            <a:picLocks noChangeAspect="1" noChangeArrowheads="1"/>
          </p:cNvPicPr>
          <p:nvPr/>
        </p:nvPicPr>
        <p:blipFill>
          <a:blip r:embed="rId10" cstate="email">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418513" y="2655888"/>
            <a:ext cx="517525" cy="1004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6" name="Picture 3"/>
          <p:cNvPicPr>
            <a:picLocks noChangeAspect="1" noChangeArrowheads="1"/>
          </p:cNvPicPr>
          <p:nvPr/>
        </p:nvPicPr>
        <p:blipFill>
          <a:blip r:embed="rId10" cstate="email">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519988" y="2808487"/>
            <a:ext cx="517525" cy="1004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7" name="Picture 3"/>
          <p:cNvPicPr>
            <a:picLocks noChangeAspect="1" noChangeArrowheads="1"/>
          </p:cNvPicPr>
          <p:nvPr/>
        </p:nvPicPr>
        <p:blipFill>
          <a:blip r:embed="rId9" cstate="email">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670675" y="2489200"/>
            <a:ext cx="519113" cy="1004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8" name="Picture 3"/>
          <p:cNvPicPr>
            <a:picLocks noChangeAspect="1" noChangeArrowheads="1"/>
          </p:cNvPicPr>
          <p:nvPr/>
        </p:nvPicPr>
        <p:blipFill>
          <a:blip r:embed="rId9" cstate="email">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707744" y="4876163"/>
            <a:ext cx="519113" cy="1004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 name="Title 2"/>
          <p:cNvSpPr txBox="1">
            <a:spLocks/>
          </p:cNvSpPr>
          <p:nvPr/>
        </p:nvSpPr>
        <p:spPr bwMode="auto">
          <a:xfrm>
            <a:off x="248126" y="116783"/>
            <a:ext cx="8641398" cy="1601788"/>
          </a:xfrm>
          <a:prstGeom prst="roundRect">
            <a:avLst>
              <a:gd name="adj" fmla="val 26450"/>
            </a:avLst>
          </a:prstGeom>
          <a:noFill/>
          <a:ln w="9525">
            <a:noFill/>
            <a:miter lim="800000"/>
            <a:headEnd/>
            <a:tailEnd/>
          </a:ln>
        </p:spPr>
        <p:txBody>
          <a:bodyPr anchor="ctr"/>
          <a:lstStyle>
            <a:lvl1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1pPr>
            <a:lvl2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2pPr>
            <a:lvl3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3pPr>
            <a:lvl4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4pPr>
            <a:lvl5pPr algn="l" rtl="0" eaLnBrk="0" fontAlgn="base" hangingPunct="0">
              <a:spcBef>
                <a:spcPct val="0"/>
              </a:spcBef>
              <a:spcAft>
                <a:spcPct val="0"/>
              </a:spcAft>
              <a:defRPr sz="3200" b="1">
                <a:solidFill>
                  <a:srgbClr val="E3EDE4"/>
                </a:solidFill>
                <a:latin typeface="Cambria" pitchFamily="18" charset="0"/>
                <a:ea typeface="MS PGothic" pitchFamily="34" charset="-128"/>
                <a:cs typeface="Cambria" pitchFamily="18" charset="0"/>
              </a:defRPr>
            </a:lvl5pPr>
            <a:lvl6pPr marL="4572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6pPr>
            <a:lvl7pPr marL="9144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7pPr>
            <a:lvl8pPr marL="13716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8pPr>
            <a:lvl9pPr marL="1828800" algn="l" rtl="0" eaLnBrk="1" fontAlgn="base" hangingPunct="1">
              <a:spcBef>
                <a:spcPct val="0"/>
              </a:spcBef>
              <a:spcAft>
                <a:spcPct val="0"/>
              </a:spcAft>
              <a:defRPr sz="3600">
                <a:solidFill>
                  <a:schemeClr val="tx2"/>
                </a:solidFill>
                <a:latin typeface="Garamond" pitchFamily="1" charset="0"/>
                <a:ea typeface="ＭＳ Ｐゴシック" pitchFamily="1" charset="-128"/>
              </a:defRPr>
            </a:lvl9pPr>
          </a:lstStyle>
          <a:p>
            <a:pPr>
              <a:defRPr/>
            </a:pPr>
            <a:r>
              <a:rPr lang="fr-FR" kern="0" cap="all" dirty="0">
                <a:solidFill>
                  <a:srgbClr val="3C7483"/>
                </a:solidFill>
                <a:latin typeface="Tw Cen MT" panose="020B0602020104020603" pitchFamily="34" charset="0"/>
                <a:ea typeface="ＭＳ Ｐゴシック"/>
              </a:rPr>
              <a:t>Comment les </a:t>
            </a:r>
            <a:r>
              <a:rPr lang="fr-FR" kern="0" cap="all" dirty="0" smtClean="0">
                <a:solidFill>
                  <a:srgbClr val="3C7483"/>
                </a:solidFill>
                <a:latin typeface="Tw Cen MT" panose="020B0602020104020603" pitchFamily="34" charset="0"/>
                <a:ea typeface="ＭＳ Ｐゴシック"/>
              </a:rPr>
              <a:t>réseaux  soutiennent </a:t>
            </a:r>
            <a:r>
              <a:rPr lang="fr-FR" kern="0" cap="all" dirty="0">
                <a:solidFill>
                  <a:srgbClr val="3C7483"/>
                </a:solidFill>
                <a:latin typeface="Tw Cen MT" panose="020B0602020104020603" pitchFamily="34" charset="0"/>
                <a:ea typeface="ＭＳ Ｐゴシック"/>
              </a:rPr>
              <a:t>la diffusion d’information et d’idées PF? </a:t>
            </a:r>
          </a:p>
        </p:txBody>
      </p:sp>
    </p:spTree>
    <p:extLst>
      <p:ext uri="{BB962C8B-B14F-4D97-AF65-F5344CB8AC3E}">
        <p14:creationId xmlns:p14="http://schemas.microsoft.com/office/powerpoint/2010/main" val="108172716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8F2F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4099" y="731789"/>
            <a:ext cx="7232235" cy="536713"/>
          </a:xfrm>
          <a:noFill/>
        </p:spPr>
        <p:txBody>
          <a:bodyPr>
            <a:noAutofit/>
          </a:bodyPr>
          <a:lstStyle/>
          <a:p>
            <a:pPr algn="ctr"/>
            <a:r>
              <a:rPr lang="en-US" sz="4800" b="1" dirty="0" smtClean="0">
                <a:solidFill>
                  <a:srgbClr val="3C7483"/>
                </a:solidFill>
                <a:latin typeface="Tw Cen MT" panose="020B0602020104020603" pitchFamily="34" charset="0"/>
                <a:ea typeface="+mn-ea"/>
                <a:cs typeface="Calibri" pitchFamily="34" charset="0"/>
              </a:rPr>
              <a:t>EXERCISE - TRIADES</a:t>
            </a:r>
            <a:endParaRPr lang="en-US" sz="4800" b="1" dirty="0">
              <a:solidFill>
                <a:srgbClr val="3C7483"/>
              </a:solidFill>
              <a:latin typeface="Tw Cen MT" panose="020B0602020104020603" pitchFamily="34" charset="0"/>
              <a:ea typeface="+mn-ea"/>
              <a:cs typeface="Calibri" pitchFamily="34" charset="0"/>
            </a:endParaRPr>
          </a:p>
        </p:txBody>
      </p:sp>
      <p:sp>
        <p:nvSpPr>
          <p:cNvPr id="3" name="Content Placeholder 2"/>
          <p:cNvSpPr>
            <a:spLocks noGrp="1"/>
          </p:cNvSpPr>
          <p:nvPr>
            <p:ph idx="1"/>
          </p:nvPr>
        </p:nvSpPr>
        <p:spPr>
          <a:xfrm>
            <a:off x="314326" y="1625384"/>
            <a:ext cx="8599104" cy="3550754"/>
          </a:xfrm>
          <a:noFill/>
        </p:spPr>
        <p:txBody>
          <a:bodyPr>
            <a:noAutofit/>
          </a:bodyPr>
          <a:lstStyle/>
          <a:p>
            <a:pPr marL="0" indent="0">
              <a:buNone/>
            </a:pPr>
            <a:r>
              <a:rPr lang="fr-FR" sz="2400" dirty="0">
                <a:solidFill>
                  <a:schemeClr val="tx1">
                    <a:lumMod val="65000"/>
                    <a:lumOff val="35000"/>
                  </a:schemeClr>
                </a:solidFill>
              </a:rPr>
              <a:t>Dans votre propre vie:</a:t>
            </a:r>
          </a:p>
          <a:p>
            <a:pPr marL="388144" indent="-385763">
              <a:buFont typeface="+mj-lt"/>
              <a:buAutoNum type="arabicPeriod"/>
            </a:pPr>
            <a:r>
              <a:rPr lang="fr-FR" sz="2400" b="0" dirty="0">
                <a:solidFill>
                  <a:schemeClr val="tx1">
                    <a:lumMod val="65000"/>
                    <a:lumOff val="35000"/>
                  </a:schemeClr>
                </a:solidFill>
              </a:rPr>
              <a:t>Penser a un exemple de comportement dans votre propre vie qui pourrait dévier des normes sociales existantes</a:t>
            </a:r>
            <a:br>
              <a:rPr lang="fr-FR" sz="2400" b="0" dirty="0">
                <a:solidFill>
                  <a:schemeClr val="tx1">
                    <a:lumMod val="65000"/>
                    <a:lumOff val="35000"/>
                  </a:schemeClr>
                </a:solidFill>
              </a:rPr>
            </a:br>
            <a:endParaRPr lang="fr-FR" sz="2400" b="0" dirty="0">
              <a:solidFill>
                <a:schemeClr val="tx1">
                  <a:lumMod val="65000"/>
                  <a:lumOff val="35000"/>
                </a:schemeClr>
              </a:solidFill>
            </a:endParaRPr>
          </a:p>
          <a:p>
            <a:pPr marL="388144" indent="-385763">
              <a:buFont typeface="+mj-lt"/>
              <a:buAutoNum type="arabicPeriod"/>
            </a:pPr>
            <a:r>
              <a:rPr lang="fr-FR" sz="2400" b="0" dirty="0">
                <a:solidFill>
                  <a:schemeClr val="tx1">
                    <a:lumMod val="65000"/>
                    <a:lumOff val="35000"/>
                  </a:schemeClr>
                </a:solidFill>
              </a:rPr>
              <a:t>Penser à QUI dans votre vie pourrait vous influencer et COMMENT ils y parviendraient </a:t>
            </a:r>
          </a:p>
          <a:p>
            <a:pPr marL="988219" lvl="4" indent="-385763"/>
            <a:r>
              <a:rPr lang="fr-FR" sz="2400" dirty="0">
                <a:solidFill>
                  <a:schemeClr val="tx1">
                    <a:lumMod val="65000"/>
                    <a:lumOff val="35000"/>
                  </a:schemeClr>
                </a:solidFill>
              </a:rPr>
              <a:t>Ceci pourrait vous aider à ne pas dévier des normes, ou vous encourager à agir selon votre propre croyance en dépit de la norme.</a:t>
            </a:r>
            <a:r>
              <a:rPr lang="fr-FR" sz="2400" b="0" dirty="0" smtClean="0">
                <a:solidFill>
                  <a:schemeClr val="tx1">
                    <a:lumMod val="65000"/>
                    <a:lumOff val="35000"/>
                  </a:schemeClr>
                </a:solidFill>
              </a:rPr>
              <a:t/>
            </a:r>
            <a:br>
              <a:rPr lang="fr-FR" sz="2400" b="0" dirty="0" smtClean="0">
                <a:solidFill>
                  <a:schemeClr val="tx1">
                    <a:lumMod val="65000"/>
                    <a:lumOff val="35000"/>
                  </a:schemeClr>
                </a:solidFill>
              </a:rPr>
            </a:br>
            <a:endParaRPr lang="fr-FR" sz="2400" b="0" dirty="0" smtClean="0">
              <a:solidFill>
                <a:schemeClr val="tx1">
                  <a:lumMod val="65000"/>
                  <a:lumOff val="35000"/>
                </a:schemeClr>
              </a:solidFill>
            </a:endParaRPr>
          </a:p>
          <a:p>
            <a:pPr marL="388144" indent="-385763">
              <a:buFont typeface="+mj-lt"/>
              <a:buAutoNum type="arabicPeriod"/>
            </a:pPr>
            <a:r>
              <a:rPr lang="fr-FR" sz="2400" b="0" dirty="0" smtClean="0">
                <a:solidFill>
                  <a:schemeClr val="tx1">
                    <a:lumMod val="65000"/>
                    <a:lumOff val="35000"/>
                  </a:schemeClr>
                </a:solidFill>
              </a:rPr>
              <a:t>Penser à comment vous pourriez influencer ou mobiliser votre réseau pour soutenir le changement dans les normes avec lesquelles vous luttez. </a:t>
            </a:r>
          </a:p>
          <a:p>
            <a:endParaRPr lang="en-US" sz="2400" dirty="0" smtClean="0">
              <a:solidFill>
                <a:schemeClr val="tx1">
                  <a:lumMod val="65000"/>
                  <a:lumOff val="35000"/>
                </a:schemeClr>
              </a:solidFill>
            </a:endParaRPr>
          </a:p>
        </p:txBody>
      </p:sp>
    </p:spTree>
    <p:extLst>
      <p:ext uri="{BB962C8B-B14F-4D97-AF65-F5344CB8AC3E}">
        <p14:creationId xmlns:p14="http://schemas.microsoft.com/office/powerpoint/2010/main" val="988806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8F2F4"/>
        </a:solid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655597" y="-1157627"/>
            <a:ext cx="7683909" cy="7501958"/>
          </a:xfrm>
          <a:prstGeom prst="roundRect">
            <a:avLst>
              <a:gd name="adj" fmla="val 5398"/>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3175" algn="ctr">
              <a:buFontTx/>
              <a:buNone/>
              <a:defRPr/>
            </a:pPr>
            <a:r>
              <a:rPr lang="en-US" altLang="fr-FR" sz="70000" b="1" dirty="0" smtClean="0">
                <a:solidFill>
                  <a:srgbClr val="C3DDE3"/>
                </a:solidFill>
                <a:latin typeface="Tw Cen MT" panose="020B0602020104020603" pitchFamily="34" charset="0"/>
              </a:rPr>
              <a:t>?</a:t>
            </a:r>
          </a:p>
        </p:txBody>
      </p:sp>
      <p:sp>
        <p:nvSpPr>
          <p:cNvPr id="12" name="Title 11"/>
          <p:cNvSpPr>
            <a:spLocks noGrp="1"/>
          </p:cNvSpPr>
          <p:nvPr>
            <p:ph type="title"/>
          </p:nvPr>
        </p:nvSpPr>
        <p:spPr>
          <a:xfrm>
            <a:off x="209965" y="2994231"/>
            <a:ext cx="8776873" cy="536713"/>
          </a:xfrm>
        </p:spPr>
        <p:txBody>
          <a:bodyPr>
            <a:noAutofit/>
          </a:bodyPr>
          <a:lstStyle/>
          <a:p>
            <a:pPr algn="ctr"/>
            <a:r>
              <a:rPr lang="en-US" sz="3600" b="1" dirty="0" smtClean="0">
                <a:solidFill>
                  <a:srgbClr val="3C7483"/>
                </a:solidFill>
                <a:latin typeface="Tw Cen MT" panose="020B0602020104020603" pitchFamily="34" charset="0"/>
                <a:ea typeface="+mn-ea"/>
                <a:cs typeface="Calibri" pitchFamily="34" charset="0"/>
              </a:rPr>
              <a:t>COMMENT LES PROGRAMMES PEUVENT-ILS UTILISER LES RÉSEAUX SOCIAUX POUR L’APPRENTISSAGE ET L’INFLUENCE? </a:t>
            </a:r>
            <a:endParaRPr lang="en-US" sz="3600" b="1" dirty="0">
              <a:solidFill>
                <a:srgbClr val="3C7483"/>
              </a:solidFill>
              <a:latin typeface="Tw Cen MT" panose="020B0602020104020603" pitchFamily="34" charset="0"/>
              <a:ea typeface="+mn-ea"/>
              <a:cs typeface="Calibri" pitchFamily="34" charset="0"/>
            </a:endParaRPr>
          </a:p>
        </p:txBody>
      </p:sp>
    </p:spTree>
    <p:extLst>
      <p:ext uri="{BB962C8B-B14F-4D97-AF65-F5344CB8AC3E}">
        <p14:creationId xmlns:p14="http://schemas.microsoft.com/office/powerpoint/2010/main" val="3049227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Blank Presentatio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Blank Presentation">
      <a:majorFont>
        <a:latin typeface="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Blank Presentatio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Blank Presentation">
      <a:majorFont>
        <a:latin typeface="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3616</TotalTime>
  <Words>1125</Words>
  <Application>Microsoft Office PowerPoint</Application>
  <PresentationFormat>On-screen Show (4:3)</PresentationFormat>
  <Paragraphs>108</Paragraphs>
  <Slides>20</Slides>
  <Notes>14</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20</vt:i4>
      </vt:variant>
    </vt:vector>
  </HeadingPairs>
  <TitlesOfParts>
    <vt:vector size="34" baseType="lpstr">
      <vt:lpstr>MS PGothic</vt:lpstr>
      <vt:lpstr>MS PGothic</vt:lpstr>
      <vt:lpstr>Arial</vt:lpstr>
      <vt:lpstr>Calibri</vt:lpstr>
      <vt:lpstr>Calibri Light</vt:lpstr>
      <vt:lpstr>Cambria</vt:lpstr>
      <vt:lpstr>Garamond</vt:lpstr>
      <vt:lpstr>Times New Roman</vt:lpstr>
      <vt:lpstr>Tw Cen MT</vt:lpstr>
      <vt:lpstr>Wingdings</vt:lpstr>
      <vt:lpstr>3_Blank Presentation</vt:lpstr>
      <vt:lpstr>4_Blank Presentation</vt:lpstr>
      <vt:lpstr>Office Theme</vt:lpstr>
      <vt:lpstr>1_Office Theme</vt:lpstr>
      <vt:lpstr>ORIENTATION A TéKPONON JIKUAGOU (J2) </vt:lpstr>
      <vt:lpstr>PowerPoint Presentation</vt:lpstr>
      <vt:lpstr>BESOIN NON SATISFAIT DEFINI:</vt:lpstr>
      <vt:lpstr>DIFFÉRENTES CATÉGORIES DE BESOIN NON SATISFAIT</vt:lpstr>
      <vt:lpstr>RAPPEL - DEUX APPROCHES COMPLÉMENTAIRES</vt:lpstr>
      <vt:lpstr>DIALOGUES DE REFLECTION  PARTICIPATIVE</vt:lpstr>
      <vt:lpstr>PowerPoint Presentation</vt:lpstr>
      <vt:lpstr>EXERCISE - TRIADES</vt:lpstr>
      <vt:lpstr>COMMENT LES PROGRAMMES PEUVENT-ILS UTILISER LES RÉSEAUX SOCIAUX POUR L’APPRENTISSAGE ET L’INFLUENCE? </vt:lpstr>
      <vt:lpstr>ENGAGER LES LEADERS D’OPINION</vt:lpstr>
      <vt:lpstr>PowerPoint Presentation</vt:lpstr>
      <vt:lpstr>PowerPoint Presentation</vt:lpstr>
      <vt:lpstr>PowerPoint Presentation</vt:lpstr>
      <vt:lpstr>PowerPoint Presentation</vt:lpstr>
      <vt:lpstr>PowerPoint Presentation</vt:lpstr>
      <vt:lpstr>CARTOGRAPHIE SOCIALE</vt:lpstr>
      <vt:lpstr>GROUPES INFLUENTS ET LEADERS DE GROUPES</vt:lpstr>
      <vt:lpstr>PERSONNES INFLUENTES</vt:lpstr>
      <vt:lpstr>RADIO</vt:lpstr>
      <vt:lpstr>LIENS AVEC LES  SERVICES DE SANTÉ</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Revisiting Unmet Need, Social Networks and Reflective dialogue</dc:title>
  <dc:creator>Mihail Zilbermint</dc:creator>
  <cp:lastModifiedBy>Sammie Hill</cp:lastModifiedBy>
  <cp:revision>78</cp:revision>
  <dcterms:created xsi:type="dcterms:W3CDTF">2014-09-23T21:58:24Z</dcterms:created>
  <dcterms:modified xsi:type="dcterms:W3CDTF">2017-04-27T16:37:57Z</dcterms:modified>
</cp:coreProperties>
</file>